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1" r:id="rId6"/>
    <p:sldId id="266" r:id="rId7"/>
    <p:sldId id="267" r:id="rId8"/>
    <p:sldId id="262" r:id="rId9"/>
    <p:sldId id="257" r:id="rId10"/>
    <p:sldId id="258" r:id="rId11"/>
    <p:sldId id="259" r:id="rId12"/>
    <p:sldId id="26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F3FC"/>
    <a:srgbClr val="C0C0C0"/>
    <a:srgbClr val="FF0000"/>
    <a:srgbClr val="0066FF"/>
    <a:srgbClr val="0099FF"/>
    <a:srgbClr val="66FF99"/>
    <a:srgbClr val="66FF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F6E66-D1DE-4EF9-AB89-D0ECDC574D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23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F73A5-07DD-4CFC-8347-F5F75B4AD4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33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D6416-82D7-40E0-AADB-9CBB5C6815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91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513A1E7-A188-4815-AA2A-33D5033B46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85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5F309-F580-4E47-A57C-B3B6758057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7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280E7A-0CFB-493B-8612-86CE010E36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15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9BC72-C37D-465E-A4E8-FE95581B0C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26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648DA-C733-43D2-8D44-9302B99B2F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92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12A43-8270-4C9A-821E-97D53E8853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97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5B4518-C695-4FF8-881B-7697D025DB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37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D2C57-A637-4602-A0D1-D3F9B29426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81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CC51F-8F6C-4296-9372-A21B869457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67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9A94EAB-36DD-450D-8FBD-DB5AAD8F8F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76200" y="1498937"/>
            <a:ext cx="8991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6000" b="1" u="sng" dirty="0">
                <a:solidFill>
                  <a:srgbClr val="0066FF"/>
                </a:solidFill>
                <a:latin typeface="Tahoma" pitchFamily="34" charset="0"/>
              </a:rPr>
              <a:t>Dynamic Programming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762250" y="3515380"/>
            <a:ext cx="36195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Tahoma" pitchFamily="34" charset="0"/>
              </a:rPr>
              <a:t>By Paul 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itchFamily="34" charset="0"/>
              </a:rPr>
              <a:t>D.F. </a:t>
            </a:r>
            <a:r>
              <a:rPr lang="en-US" altLang="en-US" sz="2800" b="1" dirty="0">
                <a:solidFill>
                  <a:srgbClr val="FF0000"/>
                </a:solidFill>
                <a:latin typeface="Tahoma" pitchFamily="34" charset="0"/>
              </a:rPr>
              <a:t>Judge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" name="Rectangle 174"/>
          <p:cNvSpPr>
            <a:spLocks noChangeArrowheads="1"/>
          </p:cNvSpPr>
          <p:nvPr/>
        </p:nvSpPr>
        <p:spPr bwMode="auto">
          <a:xfrm>
            <a:off x="4419600" y="41148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431" name="Rectangle 287"/>
          <p:cNvSpPr>
            <a:spLocks noChangeArrowheads="1"/>
          </p:cNvSpPr>
          <p:nvPr/>
        </p:nvSpPr>
        <p:spPr bwMode="auto">
          <a:xfrm>
            <a:off x="4419600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319" name="Rectangle 175"/>
          <p:cNvSpPr>
            <a:spLocks noChangeArrowheads="1"/>
          </p:cNvSpPr>
          <p:nvPr/>
        </p:nvSpPr>
        <p:spPr bwMode="auto">
          <a:xfrm rot="5400000">
            <a:off x="3886200" y="4114800"/>
            <a:ext cx="5588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420" name="Rectangle 276"/>
          <p:cNvSpPr>
            <a:spLocks noChangeArrowheads="1"/>
          </p:cNvSpPr>
          <p:nvPr/>
        </p:nvSpPr>
        <p:spPr bwMode="auto">
          <a:xfrm>
            <a:off x="3886200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310" name="Rectangle 166"/>
          <p:cNvSpPr>
            <a:spLocks noChangeArrowheads="1"/>
          </p:cNvSpPr>
          <p:nvPr/>
        </p:nvSpPr>
        <p:spPr bwMode="auto">
          <a:xfrm>
            <a:off x="4419600" y="4724400"/>
            <a:ext cx="6096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430" name="Rectangle 286"/>
          <p:cNvSpPr>
            <a:spLocks noChangeArrowheads="1"/>
          </p:cNvSpPr>
          <p:nvPr/>
        </p:nvSpPr>
        <p:spPr bwMode="auto">
          <a:xfrm>
            <a:off x="44196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340" name="Rectangle 196"/>
          <p:cNvSpPr>
            <a:spLocks noChangeArrowheads="1"/>
          </p:cNvSpPr>
          <p:nvPr/>
        </p:nvSpPr>
        <p:spPr bwMode="auto">
          <a:xfrm>
            <a:off x="4448175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434" name="Rectangle 290"/>
          <p:cNvSpPr>
            <a:spLocks noChangeArrowheads="1"/>
          </p:cNvSpPr>
          <p:nvPr/>
        </p:nvSpPr>
        <p:spPr bwMode="auto">
          <a:xfrm>
            <a:off x="4419600" y="2514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339" name="Rectangle 195"/>
          <p:cNvSpPr>
            <a:spLocks noChangeArrowheads="1"/>
          </p:cNvSpPr>
          <p:nvPr/>
        </p:nvSpPr>
        <p:spPr bwMode="auto">
          <a:xfrm>
            <a:off x="504825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447" name="Rectangle 303"/>
          <p:cNvSpPr>
            <a:spLocks noChangeArrowheads="1"/>
          </p:cNvSpPr>
          <p:nvPr/>
        </p:nvSpPr>
        <p:spPr bwMode="auto">
          <a:xfrm>
            <a:off x="5038725" y="2490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223" name="Rectangle 79"/>
          <p:cNvSpPr>
            <a:spLocks noChangeArrowheads="1"/>
          </p:cNvSpPr>
          <p:nvPr/>
        </p:nvSpPr>
        <p:spPr bwMode="auto">
          <a:xfrm>
            <a:off x="1447800" y="3581400"/>
            <a:ext cx="600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224" name="Rectangle 80"/>
          <p:cNvSpPr>
            <a:spLocks noChangeArrowheads="1"/>
          </p:cNvSpPr>
          <p:nvPr/>
        </p:nvSpPr>
        <p:spPr bwMode="auto">
          <a:xfrm>
            <a:off x="2057400" y="3581400"/>
            <a:ext cx="600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293" name="Rectangle 149"/>
          <p:cNvSpPr>
            <a:spLocks noChangeArrowheads="1"/>
          </p:cNvSpPr>
          <p:nvPr/>
        </p:nvSpPr>
        <p:spPr bwMode="auto">
          <a:xfrm>
            <a:off x="5048250" y="5838825"/>
            <a:ext cx="600075" cy="511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294" name="Rectangle 150"/>
          <p:cNvSpPr>
            <a:spLocks noChangeArrowheads="1"/>
          </p:cNvSpPr>
          <p:nvPr/>
        </p:nvSpPr>
        <p:spPr bwMode="auto">
          <a:xfrm>
            <a:off x="444817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295" name="Rectangle 151"/>
          <p:cNvSpPr>
            <a:spLocks noChangeArrowheads="1"/>
          </p:cNvSpPr>
          <p:nvPr/>
        </p:nvSpPr>
        <p:spPr bwMode="auto">
          <a:xfrm>
            <a:off x="3848100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296" name="Rectangle 152"/>
          <p:cNvSpPr>
            <a:spLocks noChangeArrowheads="1"/>
          </p:cNvSpPr>
          <p:nvPr/>
        </p:nvSpPr>
        <p:spPr bwMode="auto">
          <a:xfrm>
            <a:off x="324802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297" name="Rectangle 153"/>
          <p:cNvSpPr>
            <a:spLocks noChangeArrowheads="1"/>
          </p:cNvSpPr>
          <p:nvPr/>
        </p:nvSpPr>
        <p:spPr bwMode="auto">
          <a:xfrm>
            <a:off x="2667000" y="5867400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298" name="Rectangle 154"/>
          <p:cNvSpPr>
            <a:spLocks noChangeArrowheads="1"/>
          </p:cNvSpPr>
          <p:nvPr/>
        </p:nvSpPr>
        <p:spPr bwMode="auto">
          <a:xfrm>
            <a:off x="204787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299" name="Rectangle 155"/>
          <p:cNvSpPr>
            <a:spLocks noChangeArrowheads="1"/>
          </p:cNvSpPr>
          <p:nvPr/>
        </p:nvSpPr>
        <p:spPr bwMode="auto">
          <a:xfrm>
            <a:off x="1447800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00" name="Rectangle 156"/>
          <p:cNvSpPr>
            <a:spLocks noChangeArrowheads="1"/>
          </p:cNvSpPr>
          <p:nvPr/>
        </p:nvSpPr>
        <p:spPr bwMode="auto">
          <a:xfrm>
            <a:off x="84772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6301" name="Rectangle 157"/>
          <p:cNvSpPr>
            <a:spLocks noChangeArrowheads="1"/>
          </p:cNvSpPr>
          <p:nvPr/>
        </p:nvSpPr>
        <p:spPr bwMode="auto">
          <a:xfrm>
            <a:off x="5029200" y="52578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02" name="Rectangle 158"/>
          <p:cNvSpPr>
            <a:spLocks noChangeArrowheads="1"/>
          </p:cNvSpPr>
          <p:nvPr/>
        </p:nvSpPr>
        <p:spPr bwMode="auto">
          <a:xfrm>
            <a:off x="4448175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03" name="Rectangle 159"/>
          <p:cNvSpPr>
            <a:spLocks noChangeArrowheads="1"/>
          </p:cNvSpPr>
          <p:nvPr/>
        </p:nvSpPr>
        <p:spPr bwMode="auto">
          <a:xfrm>
            <a:off x="3848100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04" name="Rectangle 160"/>
          <p:cNvSpPr>
            <a:spLocks noChangeArrowheads="1"/>
          </p:cNvSpPr>
          <p:nvPr/>
        </p:nvSpPr>
        <p:spPr bwMode="auto">
          <a:xfrm>
            <a:off x="3276600" y="5257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05" name="Rectangle 161"/>
          <p:cNvSpPr>
            <a:spLocks noChangeArrowheads="1"/>
          </p:cNvSpPr>
          <p:nvPr/>
        </p:nvSpPr>
        <p:spPr bwMode="auto">
          <a:xfrm>
            <a:off x="2667000" y="5257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06" name="Rectangle 162"/>
          <p:cNvSpPr>
            <a:spLocks noChangeArrowheads="1"/>
          </p:cNvSpPr>
          <p:nvPr/>
        </p:nvSpPr>
        <p:spPr bwMode="auto">
          <a:xfrm>
            <a:off x="2057400" y="5257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07" name="Rectangle 163"/>
          <p:cNvSpPr>
            <a:spLocks noChangeArrowheads="1"/>
          </p:cNvSpPr>
          <p:nvPr/>
        </p:nvSpPr>
        <p:spPr bwMode="auto">
          <a:xfrm>
            <a:off x="1447800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08" name="Rectangle 164"/>
          <p:cNvSpPr>
            <a:spLocks noChangeArrowheads="1"/>
          </p:cNvSpPr>
          <p:nvPr/>
        </p:nvSpPr>
        <p:spPr bwMode="auto">
          <a:xfrm>
            <a:off x="847725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6309" name="Rectangle 165"/>
          <p:cNvSpPr>
            <a:spLocks noChangeArrowheads="1"/>
          </p:cNvSpPr>
          <p:nvPr/>
        </p:nvSpPr>
        <p:spPr bwMode="auto">
          <a:xfrm>
            <a:off x="5048250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11" name="Rectangle 167"/>
          <p:cNvSpPr>
            <a:spLocks noChangeArrowheads="1"/>
          </p:cNvSpPr>
          <p:nvPr/>
        </p:nvSpPr>
        <p:spPr bwMode="auto">
          <a:xfrm>
            <a:off x="3810000" y="4724400"/>
            <a:ext cx="638175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12" name="Rectangle 168"/>
          <p:cNvSpPr>
            <a:spLocks noChangeArrowheads="1"/>
          </p:cNvSpPr>
          <p:nvPr/>
        </p:nvSpPr>
        <p:spPr bwMode="auto">
          <a:xfrm>
            <a:off x="3200400" y="4724400"/>
            <a:ext cx="6762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13" name="Rectangle 169"/>
          <p:cNvSpPr>
            <a:spLocks noChangeArrowheads="1"/>
          </p:cNvSpPr>
          <p:nvPr/>
        </p:nvSpPr>
        <p:spPr bwMode="auto">
          <a:xfrm>
            <a:off x="2590800" y="4724400"/>
            <a:ext cx="6762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14" name="Rectangle 170"/>
          <p:cNvSpPr>
            <a:spLocks noChangeArrowheads="1"/>
          </p:cNvSpPr>
          <p:nvPr/>
        </p:nvSpPr>
        <p:spPr bwMode="auto">
          <a:xfrm>
            <a:off x="2047875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15" name="Rectangle 171"/>
          <p:cNvSpPr>
            <a:spLocks noChangeArrowheads="1"/>
          </p:cNvSpPr>
          <p:nvPr/>
        </p:nvSpPr>
        <p:spPr bwMode="auto">
          <a:xfrm>
            <a:off x="1447800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16" name="Rectangle 172"/>
          <p:cNvSpPr>
            <a:spLocks noChangeArrowheads="1"/>
          </p:cNvSpPr>
          <p:nvPr/>
        </p:nvSpPr>
        <p:spPr bwMode="auto">
          <a:xfrm>
            <a:off x="847725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6317" name="Rectangle 173"/>
          <p:cNvSpPr>
            <a:spLocks noChangeArrowheads="1"/>
          </p:cNvSpPr>
          <p:nvPr/>
        </p:nvSpPr>
        <p:spPr bwMode="auto">
          <a:xfrm>
            <a:off x="5048250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20" name="Rectangle 176"/>
          <p:cNvSpPr>
            <a:spLocks noChangeArrowheads="1"/>
          </p:cNvSpPr>
          <p:nvPr/>
        </p:nvSpPr>
        <p:spPr bwMode="auto">
          <a:xfrm>
            <a:off x="3248025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21" name="Rectangle 177"/>
          <p:cNvSpPr>
            <a:spLocks noChangeArrowheads="1"/>
          </p:cNvSpPr>
          <p:nvPr/>
        </p:nvSpPr>
        <p:spPr bwMode="auto">
          <a:xfrm>
            <a:off x="2647950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22" name="Rectangle 178"/>
          <p:cNvSpPr>
            <a:spLocks noChangeArrowheads="1"/>
          </p:cNvSpPr>
          <p:nvPr/>
        </p:nvSpPr>
        <p:spPr bwMode="auto">
          <a:xfrm>
            <a:off x="2057400" y="4191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23" name="Rectangle 179"/>
          <p:cNvSpPr>
            <a:spLocks noChangeArrowheads="1"/>
          </p:cNvSpPr>
          <p:nvPr/>
        </p:nvSpPr>
        <p:spPr bwMode="auto">
          <a:xfrm>
            <a:off x="1447800" y="4191000"/>
            <a:ext cx="6000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24" name="Rectangle 180"/>
          <p:cNvSpPr>
            <a:spLocks noChangeArrowheads="1"/>
          </p:cNvSpPr>
          <p:nvPr/>
        </p:nvSpPr>
        <p:spPr bwMode="auto">
          <a:xfrm>
            <a:off x="847725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6325" name="Rectangle 181"/>
          <p:cNvSpPr>
            <a:spLocks noChangeArrowheads="1"/>
          </p:cNvSpPr>
          <p:nvPr/>
        </p:nvSpPr>
        <p:spPr bwMode="auto">
          <a:xfrm>
            <a:off x="5048250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26" name="Rectangle 182"/>
          <p:cNvSpPr>
            <a:spLocks noChangeArrowheads="1"/>
          </p:cNvSpPr>
          <p:nvPr/>
        </p:nvSpPr>
        <p:spPr bwMode="auto">
          <a:xfrm>
            <a:off x="4448175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27" name="Rectangle 183"/>
          <p:cNvSpPr>
            <a:spLocks noChangeArrowheads="1"/>
          </p:cNvSpPr>
          <p:nvPr/>
        </p:nvSpPr>
        <p:spPr bwMode="auto">
          <a:xfrm>
            <a:off x="3848100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28" name="Rectangle 184"/>
          <p:cNvSpPr>
            <a:spLocks noChangeArrowheads="1"/>
          </p:cNvSpPr>
          <p:nvPr/>
        </p:nvSpPr>
        <p:spPr bwMode="auto">
          <a:xfrm>
            <a:off x="3248025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29" name="Rectangle 185"/>
          <p:cNvSpPr>
            <a:spLocks noChangeArrowheads="1"/>
          </p:cNvSpPr>
          <p:nvPr/>
        </p:nvSpPr>
        <p:spPr bwMode="auto">
          <a:xfrm>
            <a:off x="2667000" y="3581400"/>
            <a:ext cx="600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30" name="Rectangle 186"/>
          <p:cNvSpPr>
            <a:spLocks noChangeArrowheads="1"/>
          </p:cNvSpPr>
          <p:nvPr/>
        </p:nvSpPr>
        <p:spPr bwMode="auto">
          <a:xfrm>
            <a:off x="838200" y="3581400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6331" name="Rectangle 187"/>
          <p:cNvSpPr>
            <a:spLocks noChangeArrowheads="1"/>
          </p:cNvSpPr>
          <p:nvPr/>
        </p:nvSpPr>
        <p:spPr bwMode="auto">
          <a:xfrm>
            <a:off x="504825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32" name="Rectangle 188"/>
          <p:cNvSpPr>
            <a:spLocks noChangeArrowheads="1"/>
          </p:cNvSpPr>
          <p:nvPr/>
        </p:nvSpPr>
        <p:spPr bwMode="auto">
          <a:xfrm>
            <a:off x="4448175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33" name="Rectangle 189"/>
          <p:cNvSpPr>
            <a:spLocks noChangeArrowheads="1"/>
          </p:cNvSpPr>
          <p:nvPr/>
        </p:nvSpPr>
        <p:spPr bwMode="auto">
          <a:xfrm>
            <a:off x="38481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34" name="Rectangle 190"/>
          <p:cNvSpPr>
            <a:spLocks noChangeArrowheads="1"/>
          </p:cNvSpPr>
          <p:nvPr/>
        </p:nvSpPr>
        <p:spPr bwMode="auto">
          <a:xfrm>
            <a:off x="3200400" y="3048000"/>
            <a:ext cx="6762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35" name="Rectangle 191"/>
          <p:cNvSpPr>
            <a:spLocks noChangeArrowheads="1"/>
          </p:cNvSpPr>
          <p:nvPr/>
        </p:nvSpPr>
        <p:spPr bwMode="auto">
          <a:xfrm>
            <a:off x="264795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36" name="Rectangle 192"/>
          <p:cNvSpPr>
            <a:spLocks noChangeArrowheads="1"/>
          </p:cNvSpPr>
          <p:nvPr/>
        </p:nvSpPr>
        <p:spPr bwMode="auto">
          <a:xfrm>
            <a:off x="2047875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37" name="Rectangle 193"/>
          <p:cNvSpPr>
            <a:spLocks noChangeArrowheads="1"/>
          </p:cNvSpPr>
          <p:nvPr/>
        </p:nvSpPr>
        <p:spPr bwMode="auto">
          <a:xfrm>
            <a:off x="14478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38" name="Rectangle 194"/>
          <p:cNvSpPr>
            <a:spLocks noChangeArrowheads="1"/>
          </p:cNvSpPr>
          <p:nvPr/>
        </p:nvSpPr>
        <p:spPr bwMode="auto">
          <a:xfrm>
            <a:off x="847725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6341" name="Rectangle 197"/>
          <p:cNvSpPr>
            <a:spLocks noChangeArrowheads="1"/>
          </p:cNvSpPr>
          <p:nvPr/>
        </p:nvSpPr>
        <p:spPr bwMode="auto">
          <a:xfrm>
            <a:off x="384810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42" name="Rectangle 198"/>
          <p:cNvSpPr>
            <a:spLocks noChangeArrowheads="1"/>
          </p:cNvSpPr>
          <p:nvPr/>
        </p:nvSpPr>
        <p:spPr bwMode="auto">
          <a:xfrm>
            <a:off x="3248025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43" name="Rectangle 199"/>
          <p:cNvSpPr>
            <a:spLocks noChangeArrowheads="1"/>
          </p:cNvSpPr>
          <p:nvPr/>
        </p:nvSpPr>
        <p:spPr bwMode="auto">
          <a:xfrm>
            <a:off x="264795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44" name="Rectangle 200"/>
          <p:cNvSpPr>
            <a:spLocks noChangeArrowheads="1"/>
          </p:cNvSpPr>
          <p:nvPr/>
        </p:nvSpPr>
        <p:spPr bwMode="auto">
          <a:xfrm>
            <a:off x="2047875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45" name="Rectangle 201"/>
          <p:cNvSpPr>
            <a:spLocks noChangeArrowheads="1"/>
          </p:cNvSpPr>
          <p:nvPr/>
        </p:nvSpPr>
        <p:spPr bwMode="auto">
          <a:xfrm>
            <a:off x="144780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endParaRPr lang="en-US" altLang="en-US" sz="2400"/>
          </a:p>
        </p:txBody>
      </p:sp>
      <p:sp>
        <p:nvSpPr>
          <p:cNvPr id="6346" name="Rectangle 202"/>
          <p:cNvSpPr>
            <a:spLocks noChangeArrowheads="1"/>
          </p:cNvSpPr>
          <p:nvPr/>
        </p:nvSpPr>
        <p:spPr bwMode="auto">
          <a:xfrm>
            <a:off x="847725" y="2462213"/>
            <a:ext cx="600075" cy="5857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6347" name="Rectangle 203"/>
          <p:cNvSpPr>
            <a:spLocks noChangeArrowheads="1"/>
          </p:cNvSpPr>
          <p:nvPr/>
        </p:nvSpPr>
        <p:spPr bwMode="auto">
          <a:xfrm>
            <a:off x="5048250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6348" name="Rectangle 204"/>
          <p:cNvSpPr>
            <a:spLocks noChangeArrowheads="1"/>
          </p:cNvSpPr>
          <p:nvPr/>
        </p:nvSpPr>
        <p:spPr bwMode="auto">
          <a:xfrm>
            <a:off x="4448175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349" name="Rectangle 205"/>
          <p:cNvSpPr>
            <a:spLocks noChangeArrowheads="1"/>
          </p:cNvSpPr>
          <p:nvPr/>
        </p:nvSpPr>
        <p:spPr bwMode="auto">
          <a:xfrm>
            <a:off x="3848100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350" name="Rectangle 206"/>
          <p:cNvSpPr>
            <a:spLocks noChangeArrowheads="1"/>
          </p:cNvSpPr>
          <p:nvPr/>
        </p:nvSpPr>
        <p:spPr bwMode="auto">
          <a:xfrm>
            <a:off x="3248025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351" name="Rectangle 207"/>
          <p:cNvSpPr>
            <a:spLocks noChangeArrowheads="1"/>
          </p:cNvSpPr>
          <p:nvPr/>
        </p:nvSpPr>
        <p:spPr bwMode="auto">
          <a:xfrm>
            <a:off x="2647950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6352" name="Rectangle 208"/>
          <p:cNvSpPr>
            <a:spLocks noChangeArrowheads="1"/>
          </p:cNvSpPr>
          <p:nvPr/>
        </p:nvSpPr>
        <p:spPr bwMode="auto">
          <a:xfrm>
            <a:off x="2047875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6353" name="Rectangle 209"/>
          <p:cNvSpPr>
            <a:spLocks noChangeArrowheads="1"/>
          </p:cNvSpPr>
          <p:nvPr/>
        </p:nvSpPr>
        <p:spPr bwMode="auto">
          <a:xfrm>
            <a:off x="1447800" y="1905000"/>
            <a:ext cx="600075" cy="557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354" name="Line 210"/>
          <p:cNvSpPr>
            <a:spLocks noChangeShapeType="1"/>
          </p:cNvSpPr>
          <p:nvPr/>
        </p:nvSpPr>
        <p:spPr bwMode="auto">
          <a:xfrm>
            <a:off x="1447800" y="6350000"/>
            <a:ext cx="42005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5" name="Line 211"/>
          <p:cNvSpPr>
            <a:spLocks noChangeShapeType="1"/>
          </p:cNvSpPr>
          <p:nvPr/>
        </p:nvSpPr>
        <p:spPr bwMode="auto">
          <a:xfrm>
            <a:off x="1447800" y="3048000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6" name="Line 212"/>
          <p:cNvSpPr>
            <a:spLocks noChangeShapeType="1"/>
          </p:cNvSpPr>
          <p:nvPr/>
        </p:nvSpPr>
        <p:spPr bwMode="auto">
          <a:xfrm>
            <a:off x="1447800" y="3605213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7" name="Line 213"/>
          <p:cNvSpPr>
            <a:spLocks noChangeShapeType="1"/>
          </p:cNvSpPr>
          <p:nvPr/>
        </p:nvSpPr>
        <p:spPr bwMode="auto">
          <a:xfrm>
            <a:off x="1447800" y="4164013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8" name="Line 214"/>
          <p:cNvSpPr>
            <a:spLocks noChangeShapeType="1"/>
          </p:cNvSpPr>
          <p:nvPr/>
        </p:nvSpPr>
        <p:spPr bwMode="auto">
          <a:xfrm>
            <a:off x="1447800" y="4721225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9" name="Line 215"/>
          <p:cNvSpPr>
            <a:spLocks noChangeShapeType="1"/>
          </p:cNvSpPr>
          <p:nvPr/>
        </p:nvSpPr>
        <p:spPr bwMode="auto">
          <a:xfrm>
            <a:off x="1447800" y="5278438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60" name="Line 216"/>
          <p:cNvSpPr>
            <a:spLocks noChangeShapeType="1"/>
          </p:cNvSpPr>
          <p:nvPr/>
        </p:nvSpPr>
        <p:spPr bwMode="auto">
          <a:xfrm>
            <a:off x="1447800" y="2462213"/>
            <a:ext cx="0" cy="3376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61" name="Line 217"/>
          <p:cNvSpPr>
            <a:spLocks noChangeShapeType="1"/>
          </p:cNvSpPr>
          <p:nvPr/>
        </p:nvSpPr>
        <p:spPr bwMode="auto">
          <a:xfrm>
            <a:off x="5648325" y="2462213"/>
            <a:ext cx="0" cy="3376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62" name="Line 218"/>
          <p:cNvSpPr>
            <a:spLocks noChangeShapeType="1"/>
          </p:cNvSpPr>
          <p:nvPr/>
        </p:nvSpPr>
        <p:spPr bwMode="auto">
          <a:xfrm>
            <a:off x="1447800" y="2462213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63" name="Line 219"/>
          <p:cNvSpPr>
            <a:spLocks noChangeShapeType="1"/>
          </p:cNvSpPr>
          <p:nvPr/>
        </p:nvSpPr>
        <p:spPr bwMode="auto">
          <a:xfrm>
            <a:off x="1447800" y="5838825"/>
            <a:ext cx="0" cy="511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64" name="Line 220"/>
          <p:cNvSpPr>
            <a:spLocks noChangeShapeType="1"/>
          </p:cNvSpPr>
          <p:nvPr/>
        </p:nvSpPr>
        <p:spPr bwMode="auto">
          <a:xfrm>
            <a:off x="1447800" y="5838825"/>
            <a:ext cx="42005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65" name="Line 221"/>
          <p:cNvSpPr>
            <a:spLocks noChangeShapeType="1"/>
          </p:cNvSpPr>
          <p:nvPr/>
        </p:nvSpPr>
        <p:spPr bwMode="auto">
          <a:xfrm>
            <a:off x="5648325" y="5838825"/>
            <a:ext cx="0" cy="511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66" name="Line 222"/>
          <p:cNvSpPr>
            <a:spLocks noChangeShapeType="1"/>
          </p:cNvSpPr>
          <p:nvPr/>
        </p:nvSpPr>
        <p:spPr bwMode="auto">
          <a:xfrm>
            <a:off x="2047875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67" name="Line 223"/>
          <p:cNvSpPr>
            <a:spLocks noChangeShapeType="1"/>
          </p:cNvSpPr>
          <p:nvPr/>
        </p:nvSpPr>
        <p:spPr bwMode="auto">
          <a:xfrm>
            <a:off x="2647950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68" name="Line 224"/>
          <p:cNvSpPr>
            <a:spLocks noChangeShapeType="1"/>
          </p:cNvSpPr>
          <p:nvPr/>
        </p:nvSpPr>
        <p:spPr bwMode="auto">
          <a:xfrm>
            <a:off x="3248025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69" name="Line 225"/>
          <p:cNvSpPr>
            <a:spLocks noChangeShapeType="1"/>
          </p:cNvSpPr>
          <p:nvPr/>
        </p:nvSpPr>
        <p:spPr bwMode="auto">
          <a:xfrm>
            <a:off x="3848100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72" name="Rectangle 228"/>
          <p:cNvSpPr>
            <a:spLocks noChangeArrowheads="1"/>
          </p:cNvSpPr>
          <p:nvPr/>
        </p:nvSpPr>
        <p:spPr bwMode="auto">
          <a:xfrm>
            <a:off x="1447800" y="2514600"/>
            <a:ext cx="6000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6373" name="Rectangle 229"/>
          <p:cNvSpPr>
            <a:spLocks noChangeArrowheads="1"/>
          </p:cNvSpPr>
          <p:nvPr/>
        </p:nvSpPr>
        <p:spPr bwMode="auto">
          <a:xfrm>
            <a:off x="1600200" y="3200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74" name="Rectangle 230"/>
          <p:cNvSpPr>
            <a:spLocks noChangeArrowheads="1"/>
          </p:cNvSpPr>
          <p:nvPr/>
        </p:nvSpPr>
        <p:spPr bwMode="auto">
          <a:xfrm>
            <a:off x="14478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375" name="Rectangle 231"/>
          <p:cNvSpPr>
            <a:spLocks noChangeArrowheads="1"/>
          </p:cNvSpPr>
          <p:nvPr/>
        </p:nvSpPr>
        <p:spPr bwMode="auto">
          <a:xfrm>
            <a:off x="2057400" y="2490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376" name="Rectangle 232"/>
          <p:cNvSpPr>
            <a:spLocks noChangeArrowheads="1"/>
          </p:cNvSpPr>
          <p:nvPr/>
        </p:nvSpPr>
        <p:spPr bwMode="auto">
          <a:xfrm>
            <a:off x="20574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384" name="Rectangle 240"/>
          <p:cNvSpPr>
            <a:spLocks noChangeArrowheads="1"/>
          </p:cNvSpPr>
          <p:nvPr/>
        </p:nvSpPr>
        <p:spPr bwMode="auto">
          <a:xfrm>
            <a:off x="2057400" y="36576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6385" name="Rectangle 241"/>
          <p:cNvSpPr>
            <a:spLocks noChangeArrowheads="1"/>
          </p:cNvSpPr>
          <p:nvPr/>
        </p:nvSpPr>
        <p:spPr bwMode="auto">
          <a:xfrm>
            <a:off x="2667000" y="3048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6386" name="Rectangle 242"/>
          <p:cNvSpPr>
            <a:spLocks noChangeArrowheads="1"/>
          </p:cNvSpPr>
          <p:nvPr/>
        </p:nvSpPr>
        <p:spPr bwMode="auto">
          <a:xfrm>
            <a:off x="2667000" y="25146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394" name="Rectangle 250"/>
          <p:cNvSpPr>
            <a:spLocks noChangeArrowheads="1"/>
          </p:cNvSpPr>
          <p:nvPr/>
        </p:nvSpPr>
        <p:spPr bwMode="auto">
          <a:xfrm>
            <a:off x="1447800" y="4191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396" name="Rectangle 252"/>
          <p:cNvSpPr>
            <a:spLocks noChangeArrowheads="1"/>
          </p:cNvSpPr>
          <p:nvPr/>
        </p:nvSpPr>
        <p:spPr bwMode="auto">
          <a:xfrm>
            <a:off x="2057400" y="4191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6399" name="Rectangle 255"/>
          <p:cNvSpPr>
            <a:spLocks noChangeArrowheads="1"/>
          </p:cNvSpPr>
          <p:nvPr/>
        </p:nvSpPr>
        <p:spPr bwMode="auto">
          <a:xfrm>
            <a:off x="1447800" y="36576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400" name="Rectangle 256"/>
          <p:cNvSpPr>
            <a:spLocks noChangeArrowheads="1"/>
          </p:cNvSpPr>
          <p:nvPr/>
        </p:nvSpPr>
        <p:spPr bwMode="auto">
          <a:xfrm>
            <a:off x="26670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05" name="Rectangle 261"/>
          <p:cNvSpPr>
            <a:spLocks noChangeArrowheads="1"/>
          </p:cNvSpPr>
          <p:nvPr/>
        </p:nvSpPr>
        <p:spPr bwMode="auto">
          <a:xfrm>
            <a:off x="2667000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11" name="Rectangle 267"/>
          <p:cNvSpPr>
            <a:spLocks noChangeArrowheads="1"/>
          </p:cNvSpPr>
          <p:nvPr/>
        </p:nvSpPr>
        <p:spPr bwMode="auto">
          <a:xfrm>
            <a:off x="3276600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12" name="Rectangle 268"/>
          <p:cNvSpPr>
            <a:spLocks noChangeArrowheads="1"/>
          </p:cNvSpPr>
          <p:nvPr/>
        </p:nvSpPr>
        <p:spPr bwMode="auto">
          <a:xfrm>
            <a:off x="32766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13" name="Rectangle 269"/>
          <p:cNvSpPr>
            <a:spLocks noChangeArrowheads="1"/>
          </p:cNvSpPr>
          <p:nvPr/>
        </p:nvSpPr>
        <p:spPr bwMode="auto">
          <a:xfrm>
            <a:off x="32766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6414" name="Rectangle 270"/>
          <p:cNvSpPr>
            <a:spLocks noChangeArrowheads="1"/>
          </p:cNvSpPr>
          <p:nvPr/>
        </p:nvSpPr>
        <p:spPr bwMode="auto">
          <a:xfrm>
            <a:off x="3276600" y="2490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415" name="Rectangle 271"/>
          <p:cNvSpPr>
            <a:spLocks noChangeArrowheads="1"/>
          </p:cNvSpPr>
          <p:nvPr/>
        </p:nvSpPr>
        <p:spPr bwMode="auto">
          <a:xfrm>
            <a:off x="14478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416" name="Rectangle 272"/>
          <p:cNvSpPr>
            <a:spLocks noChangeArrowheads="1"/>
          </p:cNvSpPr>
          <p:nvPr/>
        </p:nvSpPr>
        <p:spPr bwMode="auto">
          <a:xfrm>
            <a:off x="20574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6417" name="Rectangle 273"/>
          <p:cNvSpPr>
            <a:spLocks noChangeArrowheads="1"/>
          </p:cNvSpPr>
          <p:nvPr/>
        </p:nvSpPr>
        <p:spPr bwMode="auto">
          <a:xfrm>
            <a:off x="26670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18" name="Rectangle 274"/>
          <p:cNvSpPr>
            <a:spLocks noChangeArrowheads="1"/>
          </p:cNvSpPr>
          <p:nvPr/>
        </p:nvSpPr>
        <p:spPr bwMode="auto">
          <a:xfrm>
            <a:off x="32766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6419" name="Rectangle 275"/>
          <p:cNvSpPr>
            <a:spLocks noChangeArrowheads="1"/>
          </p:cNvSpPr>
          <p:nvPr/>
        </p:nvSpPr>
        <p:spPr bwMode="auto">
          <a:xfrm>
            <a:off x="3895725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21" name="Rectangle 277"/>
          <p:cNvSpPr>
            <a:spLocks noChangeArrowheads="1"/>
          </p:cNvSpPr>
          <p:nvPr/>
        </p:nvSpPr>
        <p:spPr bwMode="auto">
          <a:xfrm>
            <a:off x="3971925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22" name="Rectangle 278"/>
          <p:cNvSpPr>
            <a:spLocks noChangeArrowheads="1"/>
          </p:cNvSpPr>
          <p:nvPr/>
        </p:nvSpPr>
        <p:spPr bwMode="auto">
          <a:xfrm>
            <a:off x="38862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6423" name="Rectangle 279"/>
          <p:cNvSpPr>
            <a:spLocks noChangeArrowheads="1"/>
          </p:cNvSpPr>
          <p:nvPr/>
        </p:nvSpPr>
        <p:spPr bwMode="auto">
          <a:xfrm>
            <a:off x="3886200" y="2514600"/>
            <a:ext cx="6096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424" name="Rectangle 280"/>
          <p:cNvSpPr>
            <a:spLocks noChangeArrowheads="1"/>
          </p:cNvSpPr>
          <p:nvPr/>
        </p:nvSpPr>
        <p:spPr bwMode="auto">
          <a:xfrm>
            <a:off x="14478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425" name="Rectangle 281"/>
          <p:cNvSpPr>
            <a:spLocks noChangeArrowheads="1"/>
          </p:cNvSpPr>
          <p:nvPr/>
        </p:nvSpPr>
        <p:spPr bwMode="auto">
          <a:xfrm>
            <a:off x="20574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26" name="Rectangle 282"/>
          <p:cNvSpPr>
            <a:spLocks noChangeArrowheads="1"/>
          </p:cNvSpPr>
          <p:nvPr/>
        </p:nvSpPr>
        <p:spPr bwMode="auto">
          <a:xfrm>
            <a:off x="26670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27" name="Rectangle 283"/>
          <p:cNvSpPr>
            <a:spLocks noChangeArrowheads="1"/>
          </p:cNvSpPr>
          <p:nvPr/>
        </p:nvSpPr>
        <p:spPr bwMode="auto">
          <a:xfrm>
            <a:off x="3209925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28" name="Rectangle 284"/>
          <p:cNvSpPr>
            <a:spLocks noChangeArrowheads="1"/>
          </p:cNvSpPr>
          <p:nvPr/>
        </p:nvSpPr>
        <p:spPr bwMode="auto">
          <a:xfrm>
            <a:off x="38100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6429" name="Rectangle 285"/>
          <p:cNvSpPr>
            <a:spLocks noChangeArrowheads="1"/>
          </p:cNvSpPr>
          <p:nvPr/>
        </p:nvSpPr>
        <p:spPr bwMode="auto">
          <a:xfrm>
            <a:off x="44196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6432" name="Rectangle 288"/>
          <p:cNvSpPr>
            <a:spLocks noChangeArrowheads="1"/>
          </p:cNvSpPr>
          <p:nvPr/>
        </p:nvSpPr>
        <p:spPr bwMode="auto">
          <a:xfrm>
            <a:off x="44196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33" name="Rectangle 289"/>
          <p:cNvSpPr>
            <a:spLocks noChangeArrowheads="1"/>
          </p:cNvSpPr>
          <p:nvPr/>
        </p:nvSpPr>
        <p:spPr bwMode="auto">
          <a:xfrm>
            <a:off x="44196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6435" name="Rectangle 291"/>
          <p:cNvSpPr>
            <a:spLocks noChangeArrowheads="1"/>
          </p:cNvSpPr>
          <p:nvPr/>
        </p:nvSpPr>
        <p:spPr bwMode="auto">
          <a:xfrm>
            <a:off x="1447800" y="58912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436" name="Rectangle 292"/>
          <p:cNvSpPr>
            <a:spLocks noChangeArrowheads="1"/>
          </p:cNvSpPr>
          <p:nvPr/>
        </p:nvSpPr>
        <p:spPr bwMode="auto">
          <a:xfrm>
            <a:off x="2057400" y="58912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6437" name="Rectangle 293"/>
          <p:cNvSpPr>
            <a:spLocks noChangeArrowheads="1"/>
          </p:cNvSpPr>
          <p:nvPr/>
        </p:nvSpPr>
        <p:spPr bwMode="auto">
          <a:xfrm>
            <a:off x="2667000" y="58912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38" name="Rectangle 294"/>
          <p:cNvSpPr>
            <a:spLocks noChangeArrowheads="1"/>
          </p:cNvSpPr>
          <p:nvPr/>
        </p:nvSpPr>
        <p:spPr bwMode="auto">
          <a:xfrm>
            <a:off x="3276600" y="58912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40" name="Rectangle 296"/>
          <p:cNvSpPr>
            <a:spLocks noChangeArrowheads="1"/>
          </p:cNvSpPr>
          <p:nvPr/>
        </p:nvSpPr>
        <p:spPr bwMode="auto">
          <a:xfrm>
            <a:off x="4429125" y="58912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6441" name="Rectangle 297"/>
          <p:cNvSpPr>
            <a:spLocks noChangeArrowheads="1"/>
          </p:cNvSpPr>
          <p:nvPr/>
        </p:nvSpPr>
        <p:spPr bwMode="auto">
          <a:xfrm>
            <a:off x="5029200" y="5867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6442" name="Rectangle 298"/>
          <p:cNvSpPr>
            <a:spLocks noChangeArrowheads="1"/>
          </p:cNvSpPr>
          <p:nvPr/>
        </p:nvSpPr>
        <p:spPr bwMode="auto">
          <a:xfrm>
            <a:off x="5038725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6443" name="Rectangle 299"/>
          <p:cNvSpPr>
            <a:spLocks noChangeArrowheads="1"/>
          </p:cNvSpPr>
          <p:nvPr/>
        </p:nvSpPr>
        <p:spPr bwMode="auto">
          <a:xfrm>
            <a:off x="50292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44" name="Rectangle 300"/>
          <p:cNvSpPr>
            <a:spLocks noChangeArrowheads="1"/>
          </p:cNvSpPr>
          <p:nvPr/>
        </p:nvSpPr>
        <p:spPr bwMode="auto">
          <a:xfrm>
            <a:off x="5029200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45" name="Rectangle 301"/>
          <p:cNvSpPr>
            <a:spLocks noChangeArrowheads="1"/>
          </p:cNvSpPr>
          <p:nvPr/>
        </p:nvSpPr>
        <p:spPr bwMode="auto">
          <a:xfrm>
            <a:off x="50292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46" name="Rectangle 302"/>
          <p:cNvSpPr>
            <a:spLocks noChangeArrowheads="1"/>
          </p:cNvSpPr>
          <p:nvPr/>
        </p:nvSpPr>
        <p:spPr bwMode="auto">
          <a:xfrm>
            <a:off x="50292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6448" name="Text Box 304"/>
          <p:cNvSpPr txBox="1">
            <a:spLocks noChangeArrowheads="1"/>
          </p:cNvSpPr>
          <p:nvPr/>
        </p:nvSpPr>
        <p:spPr bwMode="auto">
          <a:xfrm>
            <a:off x="381000" y="457200"/>
            <a:ext cx="24384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Step : 3</a:t>
            </a:r>
          </a:p>
          <a:p>
            <a:pPr>
              <a:spcBef>
                <a:spcPct val="50000"/>
              </a:spcBef>
            </a:pPr>
            <a:endParaRPr lang="en-GB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6451" name="Freeform 307"/>
          <p:cNvSpPr>
            <a:spLocks/>
          </p:cNvSpPr>
          <p:nvPr/>
        </p:nvSpPr>
        <p:spPr bwMode="auto">
          <a:xfrm flipH="1" flipV="1">
            <a:off x="5334000" y="6096000"/>
            <a:ext cx="457200" cy="381000"/>
          </a:xfrm>
          <a:custGeom>
            <a:avLst/>
            <a:gdLst>
              <a:gd name="T0" fmla="*/ 0 w 345"/>
              <a:gd name="T1" fmla="*/ 0 h 308"/>
              <a:gd name="T2" fmla="*/ 345 w 345"/>
              <a:gd name="T3" fmla="*/ 308 h 3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308">
                <a:moveTo>
                  <a:pt x="0" y="0"/>
                </a:moveTo>
                <a:lnTo>
                  <a:pt x="345" y="308"/>
                </a:lnTo>
              </a:path>
            </a:pathLst>
          </a:custGeom>
          <a:noFill/>
          <a:ln w="22225" cap="flat" cmpd="sng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52" name="Freeform 308"/>
          <p:cNvSpPr>
            <a:spLocks/>
          </p:cNvSpPr>
          <p:nvPr/>
        </p:nvSpPr>
        <p:spPr bwMode="auto">
          <a:xfrm flipH="1" flipV="1">
            <a:off x="4724400" y="5562600"/>
            <a:ext cx="609600" cy="533400"/>
          </a:xfrm>
          <a:custGeom>
            <a:avLst/>
            <a:gdLst>
              <a:gd name="T0" fmla="*/ 0 w 345"/>
              <a:gd name="T1" fmla="*/ 0 h 308"/>
              <a:gd name="T2" fmla="*/ 345 w 345"/>
              <a:gd name="T3" fmla="*/ 308 h 3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308">
                <a:moveTo>
                  <a:pt x="0" y="0"/>
                </a:moveTo>
                <a:lnTo>
                  <a:pt x="345" y="308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53" name="Freeform 309"/>
          <p:cNvSpPr>
            <a:spLocks/>
          </p:cNvSpPr>
          <p:nvPr/>
        </p:nvSpPr>
        <p:spPr bwMode="auto">
          <a:xfrm>
            <a:off x="3509963" y="4948238"/>
            <a:ext cx="1214437" cy="614362"/>
          </a:xfrm>
          <a:custGeom>
            <a:avLst/>
            <a:gdLst>
              <a:gd name="T0" fmla="*/ 765 w 765"/>
              <a:gd name="T1" fmla="*/ 387 h 387"/>
              <a:gd name="T2" fmla="*/ 587 w 765"/>
              <a:gd name="T3" fmla="*/ 205 h 387"/>
              <a:gd name="T4" fmla="*/ 216 w 765"/>
              <a:gd name="T5" fmla="*/ 200 h 387"/>
              <a:gd name="T6" fmla="*/ 0 w 765"/>
              <a:gd name="T7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5" h="387">
                <a:moveTo>
                  <a:pt x="765" y="387"/>
                </a:moveTo>
                <a:lnTo>
                  <a:pt x="587" y="205"/>
                </a:lnTo>
                <a:lnTo>
                  <a:pt x="216" y="200"/>
                </a:lnTo>
                <a:lnTo>
                  <a:pt x="0" y="0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54" name="Freeform 310"/>
          <p:cNvSpPr>
            <a:spLocks/>
          </p:cNvSpPr>
          <p:nvPr/>
        </p:nvSpPr>
        <p:spPr bwMode="auto">
          <a:xfrm flipH="1" flipV="1">
            <a:off x="2895600" y="4419600"/>
            <a:ext cx="609600" cy="533400"/>
          </a:xfrm>
          <a:custGeom>
            <a:avLst/>
            <a:gdLst>
              <a:gd name="T0" fmla="*/ 0 w 345"/>
              <a:gd name="T1" fmla="*/ 0 h 308"/>
              <a:gd name="T2" fmla="*/ 345 w 345"/>
              <a:gd name="T3" fmla="*/ 308 h 3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308">
                <a:moveTo>
                  <a:pt x="0" y="0"/>
                </a:moveTo>
                <a:lnTo>
                  <a:pt x="345" y="308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55" name="Freeform 311"/>
          <p:cNvSpPr>
            <a:spLocks/>
          </p:cNvSpPr>
          <p:nvPr/>
        </p:nvSpPr>
        <p:spPr bwMode="auto">
          <a:xfrm>
            <a:off x="2366963" y="3273425"/>
            <a:ext cx="528637" cy="1146175"/>
          </a:xfrm>
          <a:custGeom>
            <a:avLst/>
            <a:gdLst>
              <a:gd name="T0" fmla="*/ 333 w 333"/>
              <a:gd name="T1" fmla="*/ 722 h 722"/>
              <a:gd name="T2" fmla="*/ 170 w 333"/>
              <a:gd name="T3" fmla="*/ 551 h 722"/>
              <a:gd name="T4" fmla="*/ 175 w 333"/>
              <a:gd name="T5" fmla="*/ 206 h 722"/>
              <a:gd name="T6" fmla="*/ 0 w 333"/>
              <a:gd name="T7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3" h="722">
                <a:moveTo>
                  <a:pt x="333" y="722"/>
                </a:moveTo>
                <a:lnTo>
                  <a:pt x="170" y="551"/>
                </a:lnTo>
                <a:lnTo>
                  <a:pt x="175" y="206"/>
                </a:lnTo>
                <a:lnTo>
                  <a:pt x="0" y="0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56" name="Freeform 312"/>
          <p:cNvSpPr>
            <a:spLocks/>
          </p:cNvSpPr>
          <p:nvPr/>
        </p:nvSpPr>
        <p:spPr bwMode="auto">
          <a:xfrm flipH="1" flipV="1">
            <a:off x="1752600" y="2743200"/>
            <a:ext cx="609600" cy="533400"/>
          </a:xfrm>
          <a:custGeom>
            <a:avLst/>
            <a:gdLst>
              <a:gd name="T0" fmla="*/ 0 w 345"/>
              <a:gd name="T1" fmla="*/ 0 h 308"/>
              <a:gd name="T2" fmla="*/ 345 w 345"/>
              <a:gd name="T3" fmla="*/ 308 h 3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308">
                <a:moveTo>
                  <a:pt x="0" y="0"/>
                </a:moveTo>
                <a:lnTo>
                  <a:pt x="345" y="308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57" name="Rectangle 313"/>
          <p:cNvSpPr>
            <a:spLocks noChangeArrowheads="1"/>
          </p:cNvSpPr>
          <p:nvPr/>
        </p:nvSpPr>
        <p:spPr bwMode="auto">
          <a:xfrm>
            <a:off x="3810000" y="58912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6371" name="Line 227"/>
          <p:cNvSpPr>
            <a:spLocks noChangeShapeType="1"/>
          </p:cNvSpPr>
          <p:nvPr/>
        </p:nvSpPr>
        <p:spPr bwMode="auto">
          <a:xfrm>
            <a:off x="5048250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70" name="Line 226"/>
          <p:cNvSpPr>
            <a:spLocks noChangeShapeType="1"/>
          </p:cNvSpPr>
          <p:nvPr/>
        </p:nvSpPr>
        <p:spPr bwMode="auto">
          <a:xfrm>
            <a:off x="4448175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61" name="Rectangle 317"/>
          <p:cNvSpPr>
            <a:spLocks noChangeArrowheads="1"/>
          </p:cNvSpPr>
          <p:nvPr/>
        </p:nvSpPr>
        <p:spPr bwMode="auto">
          <a:xfrm>
            <a:off x="5934075" y="11430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6462" name="Rectangle 318"/>
          <p:cNvSpPr>
            <a:spLocks noChangeArrowheads="1"/>
          </p:cNvSpPr>
          <p:nvPr/>
        </p:nvSpPr>
        <p:spPr bwMode="auto">
          <a:xfrm>
            <a:off x="5029200" y="1143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6463" name="Rectangle 319"/>
          <p:cNvSpPr>
            <a:spLocks noChangeArrowheads="1"/>
          </p:cNvSpPr>
          <p:nvPr/>
        </p:nvSpPr>
        <p:spPr bwMode="auto">
          <a:xfrm>
            <a:off x="4495800" y="1143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6464" name="Rectangle 320"/>
          <p:cNvSpPr>
            <a:spLocks noChangeArrowheads="1"/>
          </p:cNvSpPr>
          <p:nvPr/>
        </p:nvSpPr>
        <p:spPr bwMode="auto">
          <a:xfrm>
            <a:off x="3962400" y="1143000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6465" name="Rectangle 321"/>
          <p:cNvSpPr>
            <a:spLocks noChangeArrowheads="1"/>
          </p:cNvSpPr>
          <p:nvPr/>
        </p:nvSpPr>
        <p:spPr bwMode="auto">
          <a:xfrm>
            <a:off x="3419475" y="1143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6466" name="Rectangle 322"/>
          <p:cNvSpPr>
            <a:spLocks noChangeArrowheads="1"/>
          </p:cNvSpPr>
          <p:nvPr/>
        </p:nvSpPr>
        <p:spPr bwMode="auto">
          <a:xfrm>
            <a:off x="2819400" y="1166813"/>
            <a:ext cx="600075" cy="5857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6468" name="Rectangle 324"/>
          <p:cNvSpPr>
            <a:spLocks noChangeArrowheads="1"/>
          </p:cNvSpPr>
          <p:nvPr/>
        </p:nvSpPr>
        <p:spPr bwMode="auto">
          <a:xfrm>
            <a:off x="5934075" y="609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469" name="Rectangle 325"/>
          <p:cNvSpPr>
            <a:spLocks noChangeArrowheads="1"/>
          </p:cNvSpPr>
          <p:nvPr/>
        </p:nvSpPr>
        <p:spPr bwMode="auto">
          <a:xfrm>
            <a:off x="5486400" y="609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470" name="Rectangle 326"/>
          <p:cNvSpPr>
            <a:spLocks noChangeArrowheads="1"/>
          </p:cNvSpPr>
          <p:nvPr/>
        </p:nvSpPr>
        <p:spPr bwMode="auto">
          <a:xfrm>
            <a:off x="5019675" y="609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471" name="Rectangle 327"/>
          <p:cNvSpPr>
            <a:spLocks noChangeArrowheads="1"/>
          </p:cNvSpPr>
          <p:nvPr/>
        </p:nvSpPr>
        <p:spPr bwMode="auto">
          <a:xfrm>
            <a:off x="4495800" y="609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6472" name="Rectangle 328"/>
          <p:cNvSpPr>
            <a:spLocks noChangeArrowheads="1"/>
          </p:cNvSpPr>
          <p:nvPr/>
        </p:nvSpPr>
        <p:spPr bwMode="auto">
          <a:xfrm>
            <a:off x="3419475" y="609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6473" name="Rectangle 329"/>
          <p:cNvSpPr>
            <a:spLocks noChangeArrowheads="1"/>
          </p:cNvSpPr>
          <p:nvPr/>
        </p:nvSpPr>
        <p:spPr bwMode="auto">
          <a:xfrm>
            <a:off x="2809875" y="609600"/>
            <a:ext cx="600075" cy="557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474" name="Rectangle 330"/>
          <p:cNvSpPr>
            <a:spLocks noChangeArrowheads="1"/>
          </p:cNvSpPr>
          <p:nvPr/>
        </p:nvSpPr>
        <p:spPr bwMode="auto">
          <a:xfrm>
            <a:off x="6324600" y="1143000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6475" name="Rectangle 331"/>
          <p:cNvSpPr>
            <a:spLocks noChangeArrowheads="1"/>
          </p:cNvSpPr>
          <p:nvPr/>
        </p:nvSpPr>
        <p:spPr bwMode="auto">
          <a:xfrm>
            <a:off x="6315075" y="609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6478" name="Text Box 334"/>
          <p:cNvSpPr txBox="1">
            <a:spLocks noChangeArrowheads="1"/>
          </p:cNvSpPr>
          <p:nvPr/>
        </p:nvSpPr>
        <p:spPr bwMode="auto">
          <a:xfrm>
            <a:off x="4038600" y="609600"/>
            <a:ext cx="2286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479" name="Text Box 335"/>
          <p:cNvSpPr txBox="1">
            <a:spLocks noChangeArrowheads="1"/>
          </p:cNvSpPr>
          <p:nvPr/>
        </p:nvSpPr>
        <p:spPr bwMode="auto">
          <a:xfrm>
            <a:off x="5562600" y="1143000"/>
            <a:ext cx="304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-</a:t>
            </a:r>
          </a:p>
        </p:txBody>
      </p:sp>
      <p:sp>
        <p:nvSpPr>
          <p:cNvPr id="6480" name="Freeform 336"/>
          <p:cNvSpPr>
            <a:spLocks/>
          </p:cNvSpPr>
          <p:nvPr/>
        </p:nvSpPr>
        <p:spPr bwMode="auto">
          <a:xfrm>
            <a:off x="1752600" y="2759075"/>
            <a:ext cx="4035425" cy="3717925"/>
          </a:xfrm>
          <a:custGeom>
            <a:avLst/>
            <a:gdLst>
              <a:gd name="T0" fmla="*/ 2542 w 2542"/>
              <a:gd name="T1" fmla="*/ 2342 h 2342"/>
              <a:gd name="T2" fmla="*/ 2072 w 2542"/>
              <a:gd name="T3" fmla="*/ 1939 h 2342"/>
              <a:gd name="T4" fmla="*/ 1692 w 2542"/>
              <a:gd name="T5" fmla="*/ 1939 h 2342"/>
              <a:gd name="T6" fmla="*/ 1327 w 2542"/>
              <a:gd name="T7" fmla="*/ 1584 h 2342"/>
              <a:gd name="T8" fmla="*/ 941 w 2542"/>
              <a:gd name="T9" fmla="*/ 1250 h 2342"/>
              <a:gd name="T10" fmla="*/ 939 w 2542"/>
              <a:gd name="T11" fmla="*/ 896 h 2342"/>
              <a:gd name="T12" fmla="*/ 564 w 2542"/>
              <a:gd name="T13" fmla="*/ 539 h 2342"/>
              <a:gd name="T14" fmla="*/ 195 w 2542"/>
              <a:gd name="T15" fmla="*/ 160 h 2342"/>
              <a:gd name="T16" fmla="*/ 0 w 2542"/>
              <a:gd name="T17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2" h="2342">
                <a:moveTo>
                  <a:pt x="2542" y="2342"/>
                </a:moveTo>
                <a:lnTo>
                  <a:pt x="2072" y="1939"/>
                </a:lnTo>
                <a:lnTo>
                  <a:pt x="1692" y="1939"/>
                </a:lnTo>
                <a:lnTo>
                  <a:pt x="1327" y="1584"/>
                </a:lnTo>
                <a:lnTo>
                  <a:pt x="941" y="1250"/>
                </a:lnTo>
                <a:lnTo>
                  <a:pt x="939" y="896"/>
                </a:lnTo>
                <a:lnTo>
                  <a:pt x="564" y="539"/>
                </a:lnTo>
                <a:lnTo>
                  <a:pt x="195" y="16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rgbClr val="FFFF00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82" name="Freeform 338"/>
          <p:cNvSpPr>
            <a:spLocks/>
          </p:cNvSpPr>
          <p:nvPr/>
        </p:nvSpPr>
        <p:spPr bwMode="auto">
          <a:xfrm>
            <a:off x="1752600" y="2743200"/>
            <a:ext cx="4035425" cy="3717925"/>
          </a:xfrm>
          <a:custGeom>
            <a:avLst/>
            <a:gdLst>
              <a:gd name="T0" fmla="*/ 2542 w 2542"/>
              <a:gd name="T1" fmla="*/ 2342 h 2342"/>
              <a:gd name="T2" fmla="*/ 2072 w 2542"/>
              <a:gd name="T3" fmla="*/ 1939 h 2342"/>
              <a:gd name="T4" fmla="*/ 1692 w 2542"/>
              <a:gd name="T5" fmla="*/ 1939 h 2342"/>
              <a:gd name="T6" fmla="*/ 1327 w 2542"/>
              <a:gd name="T7" fmla="*/ 1584 h 2342"/>
              <a:gd name="T8" fmla="*/ 941 w 2542"/>
              <a:gd name="T9" fmla="*/ 1250 h 2342"/>
              <a:gd name="T10" fmla="*/ 555 w 2542"/>
              <a:gd name="T11" fmla="*/ 880 h 2342"/>
              <a:gd name="T12" fmla="*/ 555 w 2542"/>
              <a:gd name="T13" fmla="*/ 535 h 2342"/>
              <a:gd name="T14" fmla="*/ 195 w 2542"/>
              <a:gd name="T15" fmla="*/ 160 h 2342"/>
              <a:gd name="T16" fmla="*/ 0 w 2542"/>
              <a:gd name="T17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2" h="2342">
                <a:moveTo>
                  <a:pt x="2542" y="2342"/>
                </a:moveTo>
                <a:lnTo>
                  <a:pt x="2072" y="1939"/>
                </a:lnTo>
                <a:lnTo>
                  <a:pt x="1692" y="1939"/>
                </a:lnTo>
                <a:lnTo>
                  <a:pt x="1327" y="1584"/>
                </a:lnTo>
                <a:lnTo>
                  <a:pt x="941" y="1250"/>
                </a:lnTo>
                <a:lnTo>
                  <a:pt x="555" y="880"/>
                </a:lnTo>
                <a:lnTo>
                  <a:pt x="555" y="535"/>
                </a:lnTo>
                <a:lnTo>
                  <a:pt x="195" y="16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rgbClr val="FFFF00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83" name="Freeform 339"/>
          <p:cNvSpPr>
            <a:spLocks/>
          </p:cNvSpPr>
          <p:nvPr/>
        </p:nvSpPr>
        <p:spPr bwMode="auto">
          <a:xfrm>
            <a:off x="1752600" y="2759075"/>
            <a:ext cx="4035425" cy="3717925"/>
          </a:xfrm>
          <a:custGeom>
            <a:avLst/>
            <a:gdLst>
              <a:gd name="T0" fmla="*/ 2542 w 2542"/>
              <a:gd name="T1" fmla="*/ 2342 h 2342"/>
              <a:gd name="T2" fmla="*/ 2072 w 2542"/>
              <a:gd name="T3" fmla="*/ 1939 h 2342"/>
              <a:gd name="T4" fmla="*/ 1687 w 2542"/>
              <a:gd name="T5" fmla="*/ 1580 h 2342"/>
              <a:gd name="T6" fmla="*/ 1327 w 2542"/>
              <a:gd name="T7" fmla="*/ 1584 h 2342"/>
              <a:gd name="T8" fmla="*/ 941 w 2542"/>
              <a:gd name="T9" fmla="*/ 1250 h 2342"/>
              <a:gd name="T10" fmla="*/ 939 w 2542"/>
              <a:gd name="T11" fmla="*/ 896 h 2342"/>
              <a:gd name="T12" fmla="*/ 564 w 2542"/>
              <a:gd name="T13" fmla="*/ 539 h 2342"/>
              <a:gd name="T14" fmla="*/ 195 w 2542"/>
              <a:gd name="T15" fmla="*/ 160 h 2342"/>
              <a:gd name="T16" fmla="*/ 0 w 2542"/>
              <a:gd name="T17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2" h="2342">
                <a:moveTo>
                  <a:pt x="2542" y="2342"/>
                </a:moveTo>
                <a:lnTo>
                  <a:pt x="2072" y="1939"/>
                </a:lnTo>
                <a:lnTo>
                  <a:pt x="1687" y="1580"/>
                </a:lnTo>
                <a:lnTo>
                  <a:pt x="1327" y="1584"/>
                </a:lnTo>
                <a:lnTo>
                  <a:pt x="941" y="1250"/>
                </a:lnTo>
                <a:lnTo>
                  <a:pt x="939" y="896"/>
                </a:lnTo>
                <a:lnTo>
                  <a:pt x="564" y="539"/>
                </a:lnTo>
                <a:lnTo>
                  <a:pt x="195" y="16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rgbClr val="FFFF00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6538" name="Group 394"/>
          <p:cNvGrpSpPr>
            <a:grpSpLocks/>
          </p:cNvGrpSpPr>
          <p:nvPr/>
        </p:nvGrpSpPr>
        <p:grpSpPr bwMode="auto">
          <a:xfrm>
            <a:off x="5861050" y="3646488"/>
            <a:ext cx="1895475" cy="304800"/>
            <a:chOff x="3692" y="1584"/>
            <a:chExt cx="1194" cy="192"/>
          </a:xfrm>
        </p:grpSpPr>
        <p:sp>
          <p:nvSpPr>
            <p:cNvPr id="6492" name="Rectangle 348"/>
            <p:cNvSpPr>
              <a:spLocks noChangeArrowheads="1"/>
            </p:cNvSpPr>
            <p:nvPr/>
          </p:nvSpPr>
          <p:spPr bwMode="auto">
            <a:xfrm>
              <a:off x="4556" y="1584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6493" name="Rectangle 349"/>
            <p:cNvSpPr>
              <a:spLocks noChangeArrowheads="1"/>
            </p:cNvSpPr>
            <p:nvPr/>
          </p:nvSpPr>
          <p:spPr bwMode="auto">
            <a:xfrm>
              <a:off x="4412" y="1584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6494" name="Rectangle 350"/>
            <p:cNvSpPr>
              <a:spLocks noChangeArrowheads="1"/>
            </p:cNvSpPr>
            <p:nvPr/>
          </p:nvSpPr>
          <p:spPr bwMode="auto">
            <a:xfrm>
              <a:off x="4268" y="1584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6495" name="Rectangle 351"/>
            <p:cNvSpPr>
              <a:spLocks noChangeArrowheads="1"/>
            </p:cNvSpPr>
            <p:nvPr/>
          </p:nvSpPr>
          <p:spPr bwMode="auto">
            <a:xfrm>
              <a:off x="4124" y="1584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6496" name="Rectangle 352"/>
            <p:cNvSpPr>
              <a:spLocks noChangeArrowheads="1"/>
            </p:cNvSpPr>
            <p:nvPr/>
          </p:nvSpPr>
          <p:spPr bwMode="auto">
            <a:xfrm>
              <a:off x="3836" y="1584"/>
              <a:ext cx="20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6497" name="Rectangle 353"/>
            <p:cNvSpPr>
              <a:spLocks noChangeArrowheads="1"/>
            </p:cNvSpPr>
            <p:nvPr/>
          </p:nvSpPr>
          <p:spPr bwMode="auto">
            <a:xfrm>
              <a:off x="3692" y="1584"/>
              <a:ext cx="20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6499" name="Rectangle 355"/>
            <p:cNvSpPr>
              <a:spLocks noChangeArrowheads="1"/>
            </p:cNvSpPr>
            <p:nvPr/>
          </p:nvSpPr>
          <p:spPr bwMode="auto">
            <a:xfrm>
              <a:off x="4694" y="1584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500" name="Text Box 356"/>
            <p:cNvSpPr txBox="1">
              <a:spLocks noChangeArrowheads="1"/>
            </p:cNvSpPr>
            <p:nvPr/>
          </p:nvSpPr>
          <p:spPr bwMode="auto">
            <a:xfrm>
              <a:off x="3980" y="1584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solidFill>
                    <a:srgbClr val="FF0000"/>
                  </a:solidFill>
                </a:rPr>
                <a:t>-</a:t>
              </a:r>
            </a:p>
          </p:txBody>
        </p:sp>
      </p:grpSp>
      <p:grpSp>
        <p:nvGrpSpPr>
          <p:cNvPr id="6539" name="Group 395"/>
          <p:cNvGrpSpPr>
            <a:grpSpLocks/>
          </p:cNvGrpSpPr>
          <p:nvPr/>
        </p:nvGrpSpPr>
        <p:grpSpPr bwMode="auto">
          <a:xfrm>
            <a:off x="5861050" y="3951288"/>
            <a:ext cx="1911350" cy="315912"/>
            <a:chOff x="3692" y="1776"/>
            <a:chExt cx="1204" cy="199"/>
          </a:xfrm>
        </p:grpSpPr>
        <p:sp>
          <p:nvSpPr>
            <p:cNvPr id="6486" name="Rectangle 342"/>
            <p:cNvSpPr>
              <a:spLocks noChangeArrowheads="1"/>
            </p:cNvSpPr>
            <p:nvPr/>
          </p:nvSpPr>
          <p:spPr bwMode="auto">
            <a:xfrm>
              <a:off x="4416" y="177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6487" name="Rectangle 343"/>
            <p:cNvSpPr>
              <a:spLocks noChangeArrowheads="1"/>
            </p:cNvSpPr>
            <p:nvPr/>
          </p:nvSpPr>
          <p:spPr bwMode="auto">
            <a:xfrm>
              <a:off x="4268" y="1776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6488" name="Rectangle 344"/>
            <p:cNvSpPr>
              <a:spLocks noChangeArrowheads="1"/>
            </p:cNvSpPr>
            <p:nvPr/>
          </p:nvSpPr>
          <p:spPr bwMode="auto">
            <a:xfrm>
              <a:off x="4124" y="1776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H</a:t>
              </a:r>
            </a:p>
          </p:txBody>
        </p:sp>
        <p:sp>
          <p:nvSpPr>
            <p:cNvPr id="6489" name="Rectangle 345"/>
            <p:cNvSpPr>
              <a:spLocks noChangeArrowheads="1"/>
            </p:cNvSpPr>
            <p:nvPr/>
          </p:nvSpPr>
          <p:spPr bwMode="auto">
            <a:xfrm>
              <a:off x="3980" y="177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6490" name="Rectangle 346"/>
            <p:cNvSpPr>
              <a:spLocks noChangeArrowheads="1"/>
            </p:cNvSpPr>
            <p:nvPr/>
          </p:nvSpPr>
          <p:spPr bwMode="auto">
            <a:xfrm>
              <a:off x="3836" y="1776"/>
              <a:ext cx="20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6491" name="Rectangle 347"/>
            <p:cNvSpPr>
              <a:spLocks noChangeArrowheads="1"/>
            </p:cNvSpPr>
            <p:nvPr/>
          </p:nvSpPr>
          <p:spPr bwMode="auto">
            <a:xfrm>
              <a:off x="3692" y="1776"/>
              <a:ext cx="200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6498" name="Rectangle 354"/>
            <p:cNvSpPr>
              <a:spLocks noChangeArrowheads="1"/>
            </p:cNvSpPr>
            <p:nvPr/>
          </p:nvSpPr>
          <p:spPr bwMode="auto">
            <a:xfrm>
              <a:off x="4700" y="1776"/>
              <a:ext cx="19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S</a:t>
              </a:r>
            </a:p>
          </p:txBody>
        </p:sp>
        <p:sp>
          <p:nvSpPr>
            <p:cNvPr id="6501" name="Text Box 357"/>
            <p:cNvSpPr txBox="1">
              <a:spLocks noChangeArrowheads="1"/>
            </p:cNvSpPr>
            <p:nvPr/>
          </p:nvSpPr>
          <p:spPr bwMode="auto">
            <a:xfrm>
              <a:off x="4582" y="1776"/>
              <a:ext cx="1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solidFill>
                    <a:srgbClr val="0000FF"/>
                  </a:solidFill>
                </a:rPr>
                <a:t>-</a:t>
              </a:r>
            </a:p>
          </p:txBody>
        </p:sp>
      </p:grpSp>
      <p:grpSp>
        <p:nvGrpSpPr>
          <p:cNvPr id="6537" name="Group 393"/>
          <p:cNvGrpSpPr>
            <a:grpSpLocks/>
          </p:cNvGrpSpPr>
          <p:nvPr/>
        </p:nvGrpSpPr>
        <p:grpSpPr bwMode="auto">
          <a:xfrm>
            <a:off x="5861050" y="4637088"/>
            <a:ext cx="1895475" cy="304800"/>
            <a:chOff x="3692" y="2160"/>
            <a:chExt cx="1194" cy="192"/>
          </a:xfrm>
        </p:grpSpPr>
        <p:sp>
          <p:nvSpPr>
            <p:cNvPr id="6508" name="Rectangle 364"/>
            <p:cNvSpPr>
              <a:spLocks noChangeArrowheads="1"/>
            </p:cNvSpPr>
            <p:nvPr/>
          </p:nvSpPr>
          <p:spPr bwMode="auto">
            <a:xfrm>
              <a:off x="4556" y="2160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6509" name="Rectangle 365"/>
            <p:cNvSpPr>
              <a:spLocks noChangeArrowheads="1"/>
            </p:cNvSpPr>
            <p:nvPr/>
          </p:nvSpPr>
          <p:spPr bwMode="auto">
            <a:xfrm>
              <a:off x="4412" y="2160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6510" name="Rectangle 366"/>
            <p:cNvSpPr>
              <a:spLocks noChangeArrowheads="1"/>
            </p:cNvSpPr>
            <p:nvPr/>
          </p:nvSpPr>
          <p:spPr bwMode="auto">
            <a:xfrm>
              <a:off x="4268" y="2160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6511" name="Rectangle 367"/>
            <p:cNvSpPr>
              <a:spLocks noChangeArrowheads="1"/>
            </p:cNvSpPr>
            <p:nvPr/>
          </p:nvSpPr>
          <p:spPr bwMode="auto">
            <a:xfrm>
              <a:off x="3984" y="2164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6512" name="Rectangle 368"/>
            <p:cNvSpPr>
              <a:spLocks noChangeArrowheads="1"/>
            </p:cNvSpPr>
            <p:nvPr/>
          </p:nvSpPr>
          <p:spPr bwMode="auto">
            <a:xfrm>
              <a:off x="3836" y="2160"/>
              <a:ext cx="20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6513" name="Rectangle 369"/>
            <p:cNvSpPr>
              <a:spLocks noChangeArrowheads="1"/>
            </p:cNvSpPr>
            <p:nvPr/>
          </p:nvSpPr>
          <p:spPr bwMode="auto">
            <a:xfrm>
              <a:off x="3692" y="2160"/>
              <a:ext cx="20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6515" name="Rectangle 371"/>
            <p:cNvSpPr>
              <a:spLocks noChangeArrowheads="1"/>
            </p:cNvSpPr>
            <p:nvPr/>
          </p:nvSpPr>
          <p:spPr bwMode="auto">
            <a:xfrm>
              <a:off x="4694" y="2160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516" name="Text Box 372"/>
            <p:cNvSpPr txBox="1">
              <a:spLocks noChangeArrowheads="1"/>
            </p:cNvSpPr>
            <p:nvPr/>
          </p:nvSpPr>
          <p:spPr bwMode="auto">
            <a:xfrm>
              <a:off x="4176" y="2160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solidFill>
                    <a:srgbClr val="FF0000"/>
                  </a:solidFill>
                </a:rPr>
                <a:t>-</a:t>
              </a:r>
            </a:p>
          </p:txBody>
        </p:sp>
      </p:grpSp>
      <p:grpSp>
        <p:nvGrpSpPr>
          <p:cNvPr id="6536" name="Group 392"/>
          <p:cNvGrpSpPr>
            <a:grpSpLocks/>
          </p:cNvGrpSpPr>
          <p:nvPr/>
        </p:nvGrpSpPr>
        <p:grpSpPr bwMode="auto">
          <a:xfrm>
            <a:off x="5861050" y="4941888"/>
            <a:ext cx="1911350" cy="315912"/>
            <a:chOff x="3692" y="2352"/>
            <a:chExt cx="1204" cy="199"/>
          </a:xfrm>
        </p:grpSpPr>
        <p:sp>
          <p:nvSpPr>
            <p:cNvPr id="6502" name="Rectangle 358"/>
            <p:cNvSpPr>
              <a:spLocks noChangeArrowheads="1"/>
            </p:cNvSpPr>
            <p:nvPr/>
          </p:nvSpPr>
          <p:spPr bwMode="auto">
            <a:xfrm>
              <a:off x="4560" y="2352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6503" name="Rectangle 359"/>
            <p:cNvSpPr>
              <a:spLocks noChangeArrowheads="1"/>
            </p:cNvSpPr>
            <p:nvPr/>
          </p:nvSpPr>
          <p:spPr bwMode="auto">
            <a:xfrm>
              <a:off x="4268" y="2352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6504" name="Rectangle 360"/>
            <p:cNvSpPr>
              <a:spLocks noChangeArrowheads="1"/>
            </p:cNvSpPr>
            <p:nvPr/>
          </p:nvSpPr>
          <p:spPr bwMode="auto">
            <a:xfrm>
              <a:off x="4124" y="2352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H</a:t>
              </a:r>
            </a:p>
          </p:txBody>
        </p:sp>
        <p:sp>
          <p:nvSpPr>
            <p:cNvPr id="6505" name="Rectangle 361"/>
            <p:cNvSpPr>
              <a:spLocks noChangeArrowheads="1"/>
            </p:cNvSpPr>
            <p:nvPr/>
          </p:nvSpPr>
          <p:spPr bwMode="auto">
            <a:xfrm>
              <a:off x="3980" y="2352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6506" name="Rectangle 362"/>
            <p:cNvSpPr>
              <a:spLocks noChangeArrowheads="1"/>
            </p:cNvSpPr>
            <p:nvPr/>
          </p:nvSpPr>
          <p:spPr bwMode="auto">
            <a:xfrm>
              <a:off x="3836" y="2352"/>
              <a:ext cx="20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6507" name="Rectangle 363"/>
            <p:cNvSpPr>
              <a:spLocks noChangeArrowheads="1"/>
            </p:cNvSpPr>
            <p:nvPr/>
          </p:nvSpPr>
          <p:spPr bwMode="auto">
            <a:xfrm>
              <a:off x="3692" y="2352"/>
              <a:ext cx="200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6514" name="Rectangle 370"/>
            <p:cNvSpPr>
              <a:spLocks noChangeArrowheads="1"/>
            </p:cNvSpPr>
            <p:nvPr/>
          </p:nvSpPr>
          <p:spPr bwMode="auto">
            <a:xfrm>
              <a:off x="4700" y="2352"/>
              <a:ext cx="19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S</a:t>
              </a:r>
            </a:p>
          </p:txBody>
        </p:sp>
        <p:sp>
          <p:nvSpPr>
            <p:cNvPr id="6517" name="Text Box 373"/>
            <p:cNvSpPr txBox="1">
              <a:spLocks noChangeArrowheads="1"/>
            </p:cNvSpPr>
            <p:nvPr/>
          </p:nvSpPr>
          <p:spPr bwMode="auto">
            <a:xfrm>
              <a:off x="4438" y="2352"/>
              <a:ext cx="1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solidFill>
                    <a:srgbClr val="0000FF"/>
                  </a:solidFill>
                </a:rPr>
                <a:t>-</a:t>
              </a:r>
            </a:p>
          </p:txBody>
        </p:sp>
      </p:grpSp>
      <p:grpSp>
        <p:nvGrpSpPr>
          <p:cNvPr id="6535" name="Group 391"/>
          <p:cNvGrpSpPr>
            <a:grpSpLocks/>
          </p:cNvGrpSpPr>
          <p:nvPr/>
        </p:nvGrpSpPr>
        <p:grpSpPr bwMode="auto">
          <a:xfrm>
            <a:off x="5867400" y="2590800"/>
            <a:ext cx="1895475" cy="304800"/>
            <a:chOff x="3696" y="2784"/>
            <a:chExt cx="1194" cy="192"/>
          </a:xfrm>
        </p:grpSpPr>
        <p:sp>
          <p:nvSpPr>
            <p:cNvPr id="6524" name="Rectangle 380"/>
            <p:cNvSpPr>
              <a:spLocks noChangeArrowheads="1"/>
            </p:cNvSpPr>
            <p:nvPr/>
          </p:nvSpPr>
          <p:spPr bwMode="auto">
            <a:xfrm>
              <a:off x="4560" y="2784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6525" name="Rectangle 381"/>
            <p:cNvSpPr>
              <a:spLocks noChangeArrowheads="1"/>
            </p:cNvSpPr>
            <p:nvPr/>
          </p:nvSpPr>
          <p:spPr bwMode="auto">
            <a:xfrm>
              <a:off x="4416" y="2784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6526" name="Rectangle 382"/>
            <p:cNvSpPr>
              <a:spLocks noChangeArrowheads="1"/>
            </p:cNvSpPr>
            <p:nvPr/>
          </p:nvSpPr>
          <p:spPr bwMode="auto">
            <a:xfrm>
              <a:off x="4272" y="2784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6527" name="Rectangle 383"/>
            <p:cNvSpPr>
              <a:spLocks noChangeArrowheads="1"/>
            </p:cNvSpPr>
            <p:nvPr/>
          </p:nvSpPr>
          <p:spPr bwMode="auto">
            <a:xfrm>
              <a:off x="3984" y="2788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6528" name="Rectangle 384"/>
            <p:cNvSpPr>
              <a:spLocks noChangeArrowheads="1"/>
            </p:cNvSpPr>
            <p:nvPr/>
          </p:nvSpPr>
          <p:spPr bwMode="auto">
            <a:xfrm>
              <a:off x="3840" y="2784"/>
              <a:ext cx="20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6529" name="Rectangle 385"/>
            <p:cNvSpPr>
              <a:spLocks noChangeArrowheads="1"/>
            </p:cNvSpPr>
            <p:nvPr/>
          </p:nvSpPr>
          <p:spPr bwMode="auto">
            <a:xfrm>
              <a:off x="3696" y="2784"/>
              <a:ext cx="20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6531" name="Rectangle 387"/>
            <p:cNvSpPr>
              <a:spLocks noChangeArrowheads="1"/>
            </p:cNvSpPr>
            <p:nvPr/>
          </p:nvSpPr>
          <p:spPr bwMode="auto">
            <a:xfrm>
              <a:off x="4698" y="2784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532" name="Text Box 388"/>
            <p:cNvSpPr txBox="1">
              <a:spLocks noChangeArrowheads="1"/>
            </p:cNvSpPr>
            <p:nvPr/>
          </p:nvSpPr>
          <p:spPr bwMode="auto">
            <a:xfrm>
              <a:off x="4176" y="2784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solidFill>
                    <a:srgbClr val="FF0000"/>
                  </a:solidFill>
                </a:rPr>
                <a:t>-</a:t>
              </a:r>
            </a:p>
          </p:txBody>
        </p:sp>
      </p:grpSp>
      <p:grpSp>
        <p:nvGrpSpPr>
          <p:cNvPr id="6534" name="Group 390"/>
          <p:cNvGrpSpPr>
            <a:grpSpLocks/>
          </p:cNvGrpSpPr>
          <p:nvPr/>
        </p:nvGrpSpPr>
        <p:grpSpPr bwMode="auto">
          <a:xfrm>
            <a:off x="5867400" y="2895600"/>
            <a:ext cx="1911350" cy="315913"/>
            <a:chOff x="3696" y="2976"/>
            <a:chExt cx="1204" cy="199"/>
          </a:xfrm>
        </p:grpSpPr>
        <p:sp>
          <p:nvSpPr>
            <p:cNvPr id="6518" name="Rectangle 374"/>
            <p:cNvSpPr>
              <a:spLocks noChangeArrowheads="1"/>
            </p:cNvSpPr>
            <p:nvPr/>
          </p:nvSpPr>
          <p:spPr bwMode="auto">
            <a:xfrm>
              <a:off x="4420" y="297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6519" name="Rectangle 375"/>
            <p:cNvSpPr>
              <a:spLocks noChangeArrowheads="1"/>
            </p:cNvSpPr>
            <p:nvPr/>
          </p:nvSpPr>
          <p:spPr bwMode="auto">
            <a:xfrm>
              <a:off x="4272" y="2976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6520" name="Rectangle 376"/>
            <p:cNvSpPr>
              <a:spLocks noChangeArrowheads="1"/>
            </p:cNvSpPr>
            <p:nvPr/>
          </p:nvSpPr>
          <p:spPr bwMode="auto">
            <a:xfrm>
              <a:off x="4128" y="2976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H</a:t>
              </a:r>
            </a:p>
          </p:txBody>
        </p:sp>
        <p:sp>
          <p:nvSpPr>
            <p:cNvPr id="6521" name="Rectangle 377"/>
            <p:cNvSpPr>
              <a:spLocks noChangeArrowheads="1"/>
            </p:cNvSpPr>
            <p:nvPr/>
          </p:nvSpPr>
          <p:spPr bwMode="auto">
            <a:xfrm>
              <a:off x="3984" y="297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6522" name="Rectangle 378"/>
            <p:cNvSpPr>
              <a:spLocks noChangeArrowheads="1"/>
            </p:cNvSpPr>
            <p:nvPr/>
          </p:nvSpPr>
          <p:spPr bwMode="auto">
            <a:xfrm>
              <a:off x="3840" y="2976"/>
              <a:ext cx="20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6523" name="Rectangle 379"/>
            <p:cNvSpPr>
              <a:spLocks noChangeArrowheads="1"/>
            </p:cNvSpPr>
            <p:nvPr/>
          </p:nvSpPr>
          <p:spPr bwMode="auto">
            <a:xfrm>
              <a:off x="3696" y="2976"/>
              <a:ext cx="200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6530" name="Rectangle 386"/>
            <p:cNvSpPr>
              <a:spLocks noChangeArrowheads="1"/>
            </p:cNvSpPr>
            <p:nvPr/>
          </p:nvSpPr>
          <p:spPr bwMode="auto">
            <a:xfrm>
              <a:off x="4704" y="2976"/>
              <a:ext cx="19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S</a:t>
              </a:r>
            </a:p>
          </p:txBody>
        </p:sp>
        <p:sp>
          <p:nvSpPr>
            <p:cNvPr id="6533" name="Text Box 389"/>
            <p:cNvSpPr txBox="1">
              <a:spLocks noChangeArrowheads="1"/>
            </p:cNvSpPr>
            <p:nvPr/>
          </p:nvSpPr>
          <p:spPr bwMode="auto">
            <a:xfrm>
              <a:off x="4586" y="2976"/>
              <a:ext cx="1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solidFill>
                    <a:srgbClr val="0000FF"/>
                  </a:solidFill>
                </a:rPr>
                <a:t>-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6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6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63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" fill="hold"/>
                                        <p:tgtEl>
                                          <p:spTgt spid="6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15" dur="10" fill="hold"/>
                                        <p:tgtEl>
                                          <p:spTgt spid="6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" fill="hold"/>
                                        <p:tgtEl>
                                          <p:spTgt spid="6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6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6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6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6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6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6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" fill="hold"/>
                                        <p:tgtEl>
                                          <p:spTgt spid="6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6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" fill="hold"/>
                                        <p:tgtEl>
                                          <p:spTgt spid="6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31" dur="1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35" dur="1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6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6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" fill="hold"/>
                                        <p:tgtEl>
                                          <p:spTgt spid="6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" fill="hold"/>
                                        <p:tgtEl>
                                          <p:spTgt spid="6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43" dur="10" fill="hold"/>
                                        <p:tgtEl>
                                          <p:spTgt spid="6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" fill="hold"/>
                                        <p:tgtEl>
                                          <p:spTgt spid="6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6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6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" fill="hold"/>
                                        <p:tgtEl>
                                          <p:spTgt spid="62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6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6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6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6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6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62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" fill="hold"/>
                                        <p:tgtEl>
                                          <p:spTgt spid="6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5" dur="10" fill="hold"/>
                                        <p:tgtEl>
                                          <p:spTgt spid="6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" fill="hold"/>
                                        <p:tgtEl>
                                          <p:spTgt spid="62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" fill="hold"/>
                                        <p:tgtEl>
                                          <p:spTgt spid="6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9" dur="10" fill="hold"/>
                                        <p:tgtEl>
                                          <p:spTgt spid="6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" fill="hold"/>
                                        <p:tgtEl>
                                          <p:spTgt spid="6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6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6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62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" fill="hold"/>
                                        <p:tgtEl>
                                          <p:spTgt spid="6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7" dur="10" fill="hold"/>
                                        <p:tgtEl>
                                          <p:spTgt spid="6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" fill="hold"/>
                                        <p:tgtEl>
                                          <p:spTgt spid="6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6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6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6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5" dur="1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9" dur="1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6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6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" fill="hold"/>
                                        <p:tgtEl>
                                          <p:spTgt spid="63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" fill="hold"/>
                                        <p:tgtEl>
                                          <p:spTgt spid="6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7" dur="10" fill="hold"/>
                                        <p:tgtEl>
                                          <p:spTgt spid="6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" fill="hold"/>
                                        <p:tgtEl>
                                          <p:spTgt spid="6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" fill="hold"/>
                                        <p:tgtEl>
                                          <p:spTgt spid="6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6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" fill="hold"/>
                                        <p:tgtEl>
                                          <p:spTgt spid="6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" fill="hold"/>
                                        <p:tgtEl>
                                          <p:spTgt spid="6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6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6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" fill="hold"/>
                                        <p:tgtEl>
                                          <p:spTgt spid="6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6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" fill="hold"/>
                                        <p:tgtEl>
                                          <p:spTgt spid="6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13" dur="1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1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2000"/>
                                        <p:tgtEl>
                                          <p:spTgt spid="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" fill="hold"/>
                                        <p:tgtEl>
                                          <p:spTgt spid="6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6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0" fill="hold"/>
                                        <p:tgtEl>
                                          <p:spTgt spid="6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" fill="hold"/>
                                        <p:tgtEl>
                                          <p:spTgt spid="6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6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6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" fill="hold"/>
                                        <p:tgtEl>
                                          <p:spTgt spid="6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6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6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6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6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62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" fill="hold"/>
                                        <p:tgtEl>
                                          <p:spTgt spid="6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10" fill="hold"/>
                                        <p:tgtEl>
                                          <p:spTgt spid="6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" fill="hold"/>
                                        <p:tgtEl>
                                          <p:spTgt spid="6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" fill="hold"/>
                                        <p:tgtEl>
                                          <p:spTgt spid="6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10" fill="hold"/>
                                        <p:tgtEl>
                                          <p:spTgt spid="6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62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10" fill="hold"/>
                                        <p:tgtEl>
                                          <p:spTgt spid="6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10" fill="hold"/>
                                        <p:tgtEl>
                                          <p:spTgt spid="6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10" fill="hold"/>
                                        <p:tgtEl>
                                          <p:spTgt spid="63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" fill="hold"/>
                                        <p:tgtEl>
                                          <p:spTgt spid="6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10" fill="hold"/>
                                        <p:tgtEl>
                                          <p:spTgt spid="6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10" fill="hold"/>
                                        <p:tgtEl>
                                          <p:spTgt spid="6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" fill="hold"/>
                                        <p:tgtEl>
                                          <p:spTgt spid="6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10" fill="hold"/>
                                        <p:tgtEl>
                                          <p:spTgt spid="6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" fill="hold"/>
                                        <p:tgtEl>
                                          <p:spTgt spid="6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10" fill="hold"/>
                                        <p:tgtEl>
                                          <p:spTgt spid="6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" dur="10" fill="hold"/>
                                        <p:tgtEl>
                                          <p:spTgt spid="6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10" fill="hold"/>
                                        <p:tgtEl>
                                          <p:spTgt spid="6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10" fill="hold"/>
                                        <p:tgtEl>
                                          <p:spTgt spid="6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1" dur="10" fill="hold"/>
                                        <p:tgtEl>
                                          <p:spTgt spid="6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10" fill="hold"/>
                                        <p:tgtEl>
                                          <p:spTgt spid="6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1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" fill="hold"/>
                                        <p:tgtEl>
                                          <p:spTgt spid="6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79" dur="10" fill="hold"/>
                                        <p:tgtEl>
                                          <p:spTgt spid="6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63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" fill="hold"/>
                                        <p:tgtEl>
                                          <p:spTgt spid="6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83" dur="10" fill="hold"/>
                                        <p:tgtEl>
                                          <p:spTgt spid="6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0" fill="hold"/>
                                        <p:tgtEl>
                                          <p:spTgt spid="6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" fill="hold"/>
                                        <p:tgtEl>
                                          <p:spTgt spid="6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87" dur="10" fill="hold"/>
                                        <p:tgtEl>
                                          <p:spTgt spid="6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" fill="hold"/>
                                        <p:tgtEl>
                                          <p:spTgt spid="6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10" fill="hold"/>
                                        <p:tgtEl>
                                          <p:spTgt spid="6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91" dur="10" fill="hold"/>
                                        <p:tgtEl>
                                          <p:spTgt spid="6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10" fill="hold"/>
                                        <p:tgtEl>
                                          <p:spTgt spid="63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10" fill="hold"/>
                                        <p:tgtEl>
                                          <p:spTgt spid="6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95" dur="10" fill="hold"/>
                                        <p:tgtEl>
                                          <p:spTgt spid="6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10" fill="hold"/>
                                        <p:tgtEl>
                                          <p:spTgt spid="6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" fill="hold"/>
                                        <p:tgtEl>
                                          <p:spTgt spid="63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99" dur="10" fill="hold"/>
                                        <p:tgtEl>
                                          <p:spTgt spid="63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" fill="hold"/>
                                        <p:tgtEl>
                                          <p:spTgt spid="63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" fill="hold"/>
                                        <p:tgtEl>
                                          <p:spTgt spid="6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3" dur="10" fill="hold"/>
                                        <p:tgtEl>
                                          <p:spTgt spid="6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6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10" fill="hold"/>
                                        <p:tgtEl>
                                          <p:spTgt spid="6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7" dur="10" fill="hold"/>
                                        <p:tgtEl>
                                          <p:spTgt spid="6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10" fill="hold"/>
                                        <p:tgtEl>
                                          <p:spTgt spid="6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10" fill="hold"/>
                                        <p:tgtEl>
                                          <p:spTgt spid="6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11" dur="10" fill="hold"/>
                                        <p:tgtEl>
                                          <p:spTgt spid="6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10" fill="hold"/>
                                        <p:tgtEl>
                                          <p:spTgt spid="6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10" fill="hold"/>
                                        <p:tgtEl>
                                          <p:spTgt spid="6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15" dur="10" fill="hold"/>
                                        <p:tgtEl>
                                          <p:spTgt spid="6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10" fill="hold"/>
                                        <p:tgtEl>
                                          <p:spTgt spid="63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9" dur="500"/>
                                        <p:tgtEl>
                                          <p:spTgt spid="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3" dur="500"/>
                                        <p:tgtEl>
                                          <p:spTgt spid="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2000"/>
                                        <p:tgtEl>
                                          <p:spTgt spid="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10" fill="hold"/>
                                        <p:tgtEl>
                                          <p:spTgt spid="6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2" dur="10" fill="hold"/>
                                        <p:tgtEl>
                                          <p:spTgt spid="6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10" fill="hold"/>
                                        <p:tgtEl>
                                          <p:spTgt spid="63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10" fill="hold"/>
                                        <p:tgtEl>
                                          <p:spTgt spid="63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6" dur="10" fill="hold"/>
                                        <p:tgtEl>
                                          <p:spTgt spid="63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10" fill="hold"/>
                                        <p:tgtEl>
                                          <p:spTgt spid="63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10" fill="hold"/>
                                        <p:tgtEl>
                                          <p:spTgt spid="6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40" dur="10" fill="hold"/>
                                        <p:tgtEl>
                                          <p:spTgt spid="6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10" fill="hold"/>
                                        <p:tgtEl>
                                          <p:spTgt spid="63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10" fill="hold"/>
                                        <p:tgtEl>
                                          <p:spTgt spid="63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44" dur="10" fill="hold"/>
                                        <p:tgtEl>
                                          <p:spTgt spid="63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10" fill="hold"/>
                                        <p:tgtEl>
                                          <p:spTgt spid="63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10" fill="hold"/>
                                        <p:tgtEl>
                                          <p:spTgt spid="6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48" dur="10" fill="hold"/>
                                        <p:tgtEl>
                                          <p:spTgt spid="6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10" fill="hold"/>
                                        <p:tgtEl>
                                          <p:spTgt spid="63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10" fill="hold"/>
                                        <p:tgtEl>
                                          <p:spTgt spid="6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52" dur="10" fill="hold"/>
                                        <p:tgtEl>
                                          <p:spTgt spid="6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10" fill="hold"/>
                                        <p:tgtEl>
                                          <p:spTgt spid="6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5" dur="10" fill="hold"/>
                                        <p:tgtEl>
                                          <p:spTgt spid="6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56" dur="10" fill="hold"/>
                                        <p:tgtEl>
                                          <p:spTgt spid="6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7" dur="10" fill="hold"/>
                                        <p:tgtEl>
                                          <p:spTgt spid="6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10" fill="hold"/>
                                        <p:tgtEl>
                                          <p:spTgt spid="6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60" dur="10" fill="hold"/>
                                        <p:tgtEl>
                                          <p:spTgt spid="6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10" fill="hold"/>
                                        <p:tgtEl>
                                          <p:spTgt spid="63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10" fill="hold"/>
                                        <p:tgtEl>
                                          <p:spTgt spid="63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64" dur="10" fill="hold"/>
                                        <p:tgtEl>
                                          <p:spTgt spid="63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10" fill="hold"/>
                                        <p:tgtEl>
                                          <p:spTgt spid="63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10" fill="hold"/>
                                        <p:tgtEl>
                                          <p:spTgt spid="63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8" dur="10" fill="hold"/>
                                        <p:tgtEl>
                                          <p:spTgt spid="63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9" dur="10" fill="hold"/>
                                        <p:tgtEl>
                                          <p:spTgt spid="63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10" fill="hold"/>
                                        <p:tgtEl>
                                          <p:spTgt spid="6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2" dur="10" fill="hold"/>
                                        <p:tgtEl>
                                          <p:spTgt spid="6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10" fill="hold"/>
                                        <p:tgtEl>
                                          <p:spTgt spid="6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10" fill="hold"/>
                                        <p:tgtEl>
                                          <p:spTgt spid="6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6" dur="10" fill="hold"/>
                                        <p:tgtEl>
                                          <p:spTgt spid="6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10" fill="hold"/>
                                        <p:tgtEl>
                                          <p:spTgt spid="6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9" dur="10" fill="hold"/>
                                        <p:tgtEl>
                                          <p:spTgt spid="6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0" dur="10" fill="hold"/>
                                        <p:tgtEl>
                                          <p:spTgt spid="6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10" fill="hold"/>
                                        <p:tgtEl>
                                          <p:spTgt spid="6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10" fill="hold"/>
                                        <p:tgtEl>
                                          <p:spTgt spid="6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4" dur="10" fill="hold"/>
                                        <p:tgtEl>
                                          <p:spTgt spid="6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10" fill="hold"/>
                                        <p:tgtEl>
                                          <p:spTgt spid="63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10" fill="hold"/>
                                        <p:tgtEl>
                                          <p:spTgt spid="6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8" dur="10" fill="hold"/>
                                        <p:tgtEl>
                                          <p:spTgt spid="6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10" fill="hold"/>
                                        <p:tgtEl>
                                          <p:spTgt spid="63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10" fill="hold"/>
                                        <p:tgtEl>
                                          <p:spTgt spid="6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2" dur="10" fill="hold"/>
                                        <p:tgtEl>
                                          <p:spTgt spid="6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10" fill="hold"/>
                                        <p:tgtEl>
                                          <p:spTgt spid="6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10" fill="hold"/>
                                        <p:tgtEl>
                                          <p:spTgt spid="6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6" dur="10" fill="hold"/>
                                        <p:tgtEl>
                                          <p:spTgt spid="6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10" fill="hold"/>
                                        <p:tgtEl>
                                          <p:spTgt spid="6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9" dur="10" fill="hold"/>
                                        <p:tgtEl>
                                          <p:spTgt spid="6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0" dur="10" fill="hold"/>
                                        <p:tgtEl>
                                          <p:spTgt spid="6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1" dur="10" fill="hold"/>
                                        <p:tgtEl>
                                          <p:spTgt spid="63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10" fill="hold"/>
                                        <p:tgtEl>
                                          <p:spTgt spid="6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4" dur="10" fill="hold"/>
                                        <p:tgtEl>
                                          <p:spTgt spid="6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5" dur="10" fill="hold"/>
                                        <p:tgtEl>
                                          <p:spTgt spid="6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10" fill="hold"/>
                                        <p:tgtEl>
                                          <p:spTgt spid="6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8" dur="10" fill="hold"/>
                                        <p:tgtEl>
                                          <p:spTgt spid="6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10" fill="hold"/>
                                        <p:tgtEl>
                                          <p:spTgt spid="6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2" dur="500"/>
                                        <p:tgtEl>
                                          <p:spTgt spid="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6" dur="500"/>
                                        <p:tgtEl>
                                          <p:spTgt spid="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2000"/>
                                        <p:tgtEl>
                                          <p:spTgt spid="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10" fill="hold"/>
                                        <p:tgtEl>
                                          <p:spTgt spid="6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25" dur="10" fill="hold"/>
                                        <p:tgtEl>
                                          <p:spTgt spid="6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6" dur="10" fill="hold"/>
                                        <p:tgtEl>
                                          <p:spTgt spid="63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10" fill="hold"/>
                                        <p:tgtEl>
                                          <p:spTgt spid="63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29" dur="10" fill="hold"/>
                                        <p:tgtEl>
                                          <p:spTgt spid="63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0" dur="10" fill="hold"/>
                                        <p:tgtEl>
                                          <p:spTgt spid="63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2" dur="10" fill="hold"/>
                                        <p:tgtEl>
                                          <p:spTgt spid="6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3" dur="10" fill="hold"/>
                                        <p:tgtEl>
                                          <p:spTgt spid="6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4" dur="10" fill="hold"/>
                                        <p:tgtEl>
                                          <p:spTgt spid="6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10" fill="hold"/>
                                        <p:tgtEl>
                                          <p:spTgt spid="6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7" dur="10" fill="hold"/>
                                        <p:tgtEl>
                                          <p:spTgt spid="6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10" fill="hold"/>
                                        <p:tgtEl>
                                          <p:spTgt spid="63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10" fill="hold"/>
                                        <p:tgtEl>
                                          <p:spTgt spid="6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41" dur="10" fill="hold"/>
                                        <p:tgtEl>
                                          <p:spTgt spid="6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10" fill="hold"/>
                                        <p:tgtEl>
                                          <p:spTgt spid="6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10" fill="hold"/>
                                        <p:tgtEl>
                                          <p:spTgt spid="6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45" dur="10" fill="hold"/>
                                        <p:tgtEl>
                                          <p:spTgt spid="6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6" dur="10" fill="hold"/>
                                        <p:tgtEl>
                                          <p:spTgt spid="63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10" fill="hold"/>
                                        <p:tgtEl>
                                          <p:spTgt spid="63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9" dur="10" fill="hold"/>
                                        <p:tgtEl>
                                          <p:spTgt spid="63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10" fill="hold"/>
                                        <p:tgtEl>
                                          <p:spTgt spid="63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2" dur="10" fill="hold"/>
                                        <p:tgtEl>
                                          <p:spTgt spid="63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3" dur="10" fill="hold"/>
                                        <p:tgtEl>
                                          <p:spTgt spid="63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4" dur="10" fill="hold"/>
                                        <p:tgtEl>
                                          <p:spTgt spid="63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10" fill="hold"/>
                                        <p:tgtEl>
                                          <p:spTgt spid="6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7" dur="10" fill="hold"/>
                                        <p:tgtEl>
                                          <p:spTgt spid="6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8" dur="10" fill="hold"/>
                                        <p:tgtEl>
                                          <p:spTgt spid="63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10" fill="hold"/>
                                        <p:tgtEl>
                                          <p:spTgt spid="6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1" dur="10" fill="hold"/>
                                        <p:tgtEl>
                                          <p:spTgt spid="6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10" fill="hold"/>
                                        <p:tgtEl>
                                          <p:spTgt spid="63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10" fill="hold"/>
                                        <p:tgtEl>
                                          <p:spTgt spid="63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5" dur="10" fill="hold"/>
                                        <p:tgtEl>
                                          <p:spTgt spid="63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6" dur="10" fill="hold"/>
                                        <p:tgtEl>
                                          <p:spTgt spid="63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10" fill="hold"/>
                                        <p:tgtEl>
                                          <p:spTgt spid="6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9" dur="10" fill="hold"/>
                                        <p:tgtEl>
                                          <p:spTgt spid="6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10" fill="hold"/>
                                        <p:tgtEl>
                                          <p:spTgt spid="6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10" fill="hold"/>
                                        <p:tgtEl>
                                          <p:spTgt spid="6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3" dur="10" fill="hold"/>
                                        <p:tgtEl>
                                          <p:spTgt spid="6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10" fill="hold"/>
                                        <p:tgtEl>
                                          <p:spTgt spid="63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10" fill="hold"/>
                                        <p:tgtEl>
                                          <p:spTgt spid="6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7" dur="10" fill="hold"/>
                                        <p:tgtEl>
                                          <p:spTgt spid="6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8" dur="10" fill="hold"/>
                                        <p:tgtEl>
                                          <p:spTgt spid="6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10" fill="hold"/>
                                        <p:tgtEl>
                                          <p:spTgt spid="6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1" dur="10" fill="hold"/>
                                        <p:tgtEl>
                                          <p:spTgt spid="6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10" fill="hold"/>
                                        <p:tgtEl>
                                          <p:spTgt spid="63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5" dur="500"/>
                                        <p:tgtEl>
                                          <p:spTgt spid="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8" dur="500"/>
                                        <p:tgtEl>
                                          <p:spTgt spid="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2" dur="500"/>
                                        <p:tgtEl>
                                          <p:spTgt spid="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5" dur="500"/>
                                        <p:tgtEl>
                                          <p:spTgt spid="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 nodeType="clickPar">
                      <p:stCondLst>
                        <p:cond delay="indefinite"/>
                      </p:stCondLst>
                      <p:childTnLst>
                        <p:par>
                          <p:cTn id="3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0" dur="2000"/>
                                        <p:tgtEl>
                                          <p:spTgt spid="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3" dur="10" fill="hold"/>
                                        <p:tgtEl>
                                          <p:spTgt spid="63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404" dur="10" fill="hold"/>
                                        <p:tgtEl>
                                          <p:spTgt spid="63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5" dur="10" fill="hold"/>
                                        <p:tgtEl>
                                          <p:spTgt spid="63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7" dur="10" fill="hold"/>
                                        <p:tgtEl>
                                          <p:spTgt spid="6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408" dur="10" fill="hold"/>
                                        <p:tgtEl>
                                          <p:spTgt spid="6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9" dur="10" fill="hold"/>
                                        <p:tgtEl>
                                          <p:spTgt spid="63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1" dur="10" fill="hold"/>
                                        <p:tgtEl>
                                          <p:spTgt spid="62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412" dur="10" fill="hold"/>
                                        <p:tgtEl>
                                          <p:spTgt spid="62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3" dur="10" fill="hold"/>
                                        <p:tgtEl>
                                          <p:spTgt spid="62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5" dur="1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416" dur="1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7" dur="1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9" dur="10" fill="hold"/>
                                        <p:tgtEl>
                                          <p:spTgt spid="6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0" dur="10" fill="hold"/>
                                        <p:tgtEl>
                                          <p:spTgt spid="6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1" dur="10" fill="hold"/>
                                        <p:tgtEl>
                                          <p:spTgt spid="6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3" dur="10" fill="hold"/>
                                        <p:tgtEl>
                                          <p:spTgt spid="63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4" dur="10" fill="hold"/>
                                        <p:tgtEl>
                                          <p:spTgt spid="63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5" dur="10" fill="hold"/>
                                        <p:tgtEl>
                                          <p:spTgt spid="63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7" dur="10" fill="hold"/>
                                        <p:tgtEl>
                                          <p:spTgt spid="6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8" dur="10" fill="hold"/>
                                        <p:tgtEl>
                                          <p:spTgt spid="6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9" dur="10" fill="hold"/>
                                        <p:tgtEl>
                                          <p:spTgt spid="63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1" dur="10" fill="hold"/>
                                        <p:tgtEl>
                                          <p:spTgt spid="6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2" dur="10" fill="hold"/>
                                        <p:tgtEl>
                                          <p:spTgt spid="6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3" dur="10" fill="hold"/>
                                        <p:tgtEl>
                                          <p:spTgt spid="63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5" dur="10" fill="hold"/>
                                        <p:tgtEl>
                                          <p:spTgt spid="6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6" dur="10" fill="hold"/>
                                        <p:tgtEl>
                                          <p:spTgt spid="6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7" dur="10" fill="hold"/>
                                        <p:tgtEl>
                                          <p:spTgt spid="6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9" dur="10" fill="hold"/>
                                        <p:tgtEl>
                                          <p:spTgt spid="6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0" dur="10" fill="hold"/>
                                        <p:tgtEl>
                                          <p:spTgt spid="6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1" dur="10" fill="hold"/>
                                        <p:tgtEl>
                                          <p:spTgt spid="63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4" dur="500"/>
                                        <p:tgtEl>
                                          <p:spTgt spid="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8" dur="500"/>
                                        <p:tgtEl>
                                          <p:spTgt spid="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3" dur="2000"/>
                                        <p:tgtEl>
                                          <p:spTgt spid="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6" dur="10" fill="hold"/>
                                        <p:tgtEl>
                                          <p:spTgt spid="63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457" dur="10" fill="hold"/>
                                        <p:tgtEl>
                                          <p:spTgt spid="63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8" dur="10" fill="hold"/>
                                        <p:tgtEl>
                                          <p:spTgt spid="63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0" dur="1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1" dur="1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2" dur="1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4" dur="10" fill="hold"/>
                                        <p:tgtEl>
                                          <p:spTgt spid="62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5" dur="10" fill="hold"/>
                                        <p:tgtEl>
                                          <p:spTgt spid="62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6" dur="10" fill="hold"/>
                                        <p:tgtEl>
                                          <p:spTgt spid="62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8" dur="10" fill="hold"/>
                                        <p:tgtEl>
                                          <p:spTgt spid="63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9" dur="10" fill="hold"/>
                                        <p:tgtEl>
                                          <p:spTgt spid="63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0" dur="10" fill="hold"/>
                                        <p:tgtEl>
                                          <p:spTgt spid="63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2" dur="10" fill="hold"/>
                                        <p:tgtEl>
                                          <p:spTgt spid="6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3" dur="10" fill="hold"/>
                                        <p:tgtEl>
                                          <p:spTgt spid="6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4" dur="10" fill="hold"/>
                                        <p:tgtEl>
                                          <p:spTgt spid="63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7" dur="500"/>
                                        <p:tgtEl>
                                          <p:spTgt spid="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0" dur="500"/>
                                        <p:tgtEl>
                                          <p:spTgt spid="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4" dur="500"/>
                                        <p:tgtEl>
                                          <p:spTgt spid="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7" dur="500"/>
                                        <p:tgtEl>
                                          <p:spTgt spid="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 nodeType="clickPar">
                      <p:stCondLst>
                        <p:cond delay="indefinite"/>
                      </p:stCondLst>
                      <p:childTnLst>
                        <p:par>
                          <p:cTn id="4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2" dur="2000"/>
                                        <p:tgtEl>
                                          <p:spTgt spid="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6" dur="500"/>
                                        <p:tgtEl>
                                          <p:spTgt spid="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0" dur="500"/>
                                        <p:tgtEl>
                                          <p:spTgt spid="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5" dur="2000"/>
                                        <p:tgtEl>
                                          <p:spTgt spid="6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9" dur="500"/>
                                        <p:tgtEl>
                                          <p:spTgt spid="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2" dur="500"/>
                                        <p:tgtEl>
                                          <p:spTgt spid="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 nodeType="clickPar">
                      <p:stCondLst>
                        <p:cond delay="indefinite"/>
                      </p:stCondLst>
                      <p:childTnLst>
                        <p:par>
                          <p:cTn id="5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7" dur="2000"/>
                                        <p:tgtEl>
                                          <p:spTgt spid="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2000"/>
                                        <p:tgtEl>
                                          <p:spTgt spid="6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4" dur="500"/>
                                        <p:tgtEl>
                                          <p:spTgt spid="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7" dur="500"/>
                                        <p:tgtEl>
                                          <p:spTgt spid="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 nodeType="clickPar">
                      <p:stCondLst>
                        <p:cond delay="indefinite"/>
                      </p:stCondLst>
                      <p:childTnLst>
                        <p:par>
                          <p:cTn id="5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2" dur="2000"/>
                                        <p:tgtEl>
                                          <p:spTgt spid="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2000"/>
                                        <p:tgtEl>
                                          <p:spTgt spid="6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8" dur="500"/>
                                        <p:tgtEl>
                                          <p:spTgt spid="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1" dur="500"/>
                                        <p:tgtEl>
                                          <p:spTgt spid="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 nodeType="clickPar">
                      <p:stCondLst>
                        <p:cond delay="indefinite"/>
                      </p:stCondLst>
                      <p:childTnLst>
                        <p:par>
                          <p:cTn id="5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4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4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45" dur="2000"/>
                                        <p:tgtEl>
                                          <p:spTgt spid="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2000"/>
                                        <p:tgtEl>
                                          <p:spTgt spid="6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51" dur="2000"/>
                                        <p:tgtEl>
                                          <p:spTgt spid="6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2000"/>
                                        <p:tgtEl>
                                          <p:spTgt spid="6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57" dur="2000"/>
                                        <p:tgtEl>
                                          <p:spTgt spid="6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2000"/>
                                        <p:tgtEl>
                                          <p:spTgt spid="6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63" dur="2000"/>
                                        <p:tgtEl>
                                          <p:spTgt spid="6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2000"/>
                                        <p:tgtEl>
                                          <p:spTgt spid="6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69" dur="2000"/>
                                        <p:tgtEl>
                                          <p:spTgt spid="6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2000"/>
                                        <p:tgtEl>
                                          <p:spTgt spid="6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4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75" dur="2000"/>
                                        <p:tgtEl>
                                          <p:spTgt spid="6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7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78" dur="2000"/>
                                        <p:tgtEl>
                                          <p:spTgt spid="6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1" dur="2000"/>
                                        <p:tgtEl>
                                          <p:spTgt spid="6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84" dur="2000"/>
                                        <p:tgtEl>
                                          <p:spTgt spid="6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87" dur="2000"/>
                                        <p:tgtEl>
                                          <p:spTgt spid="6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90" dur="2000"/>
                                        <p:tgtEl>
                                          <p:spTgt spid="6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93" dur="2000"/>
                                        <p:tgtEl>
                                          <p:spTgt spid="6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96" dur="2000"/>
                                        <p:tgtEl>
                                          <p:spTgt spid="6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99" dur="2000"/>
                                        <p:tgtEl>
                                          <p:spTgt spid="6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2" dur="2000"/>
                                        <p:tgtEl>
                                          <p:spTgt spid="6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4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05" dur="2000"/>
                                        <p:tgtEl>
                                          <p:spTgt spid="6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7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08" dur="2000"/>
                                        <p:tgtEl>
                                          <p:spTgt spid="6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11" dur="2000"/>
                                        <p:tgtEl>
                                          <p:spTgt spid="6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14" dur="2000"/>
                                        <p:tgtEl>
                                          <p:spTgt spid="6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17" dur="2000"/>
                                        <p:tgtEl>
                                          <p:spTgt spid="6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20" dur="2000"/>
                                        <p:tgtEl>
                                          <p:spTgt spid="6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23" dur="2000"/>
                                        <p:tgtEl>
                                          <p:spTgt spid="6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2000"/>
                                        <p:tgtEl>
                                          <p:spTgt spid="6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29" dur="2000"/>
                                        <p:tgtEl>
                                          <p:spTgt spid="6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32" dur="2000"/>
                                        <p:tgtEl>
                                          <p:spTgt spid="6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4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35" dur="2000"/>
                                        <p:tgtEl>
                                          <p:spTgt spid="6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7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38" dur="2000"/>
                                        <p:tgtEl>
                                          <p:spTgt spid="6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41" dur="2000"/>
                                        <p:tgtEl>
                                          <p:spTgt spid="6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44" dur="2000"/>
                                        <p:tgtEl>
                                          <p:spTgt spid="6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7" dur="2000"/>
                                        <p:tgtEl>
                                          <p:spTgt spid="6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50" dur="2000"/>
                                        <p:tgtEl>
                                          <p:spTgt spid="6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53" dur="2000"/>
                                        <p:tgtEl>
                                          <p:spTgt spid="6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56" dur="2000"/>
                                        <p:tgtEl>
                                          <p:spTgt spid="6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59" dur="2000"/>
                                        <p:tgtEl>
                                          <p:spTgt spid="6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62" dur="2000"/>
                                        <p:tgtEl>
                                          <p:spTgt spid="6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5" dur="2000"/>
                                        <p:tgtEl>
                                          <p:spTgt spid="6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7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68" dur="2000"/>
                                        <p:tgtEl>
                                          <p:spTgt spid="6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71" dur="2000"/>
                                        <p:tgtEl>
                                          <p:spTgt spid="6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74" dur="2000"/>
                                        <p:tgtEl>
                                          <p:spTgt spid="6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77" dur="2000"/>
                                        <p:tgtEl>
                                          <p:spTgt spid="6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80" dur="2000"/>
                                        <p:tgtEl>
                                          <p:spTgt spid="6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3" dur="2000"/>
                                        <p:tgtEl>
                                          <p:spTgt spid="6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86" dur="2000"/>
                                        <p:tgtEl>
                                          <p:spTgt spid="6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89" dur="2000"/>
                                        <p:tgtEl>
                                          <p:spTgt spid="6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92" dur="2000"/>
                                        <p:tgtEl>
                                          <p:spTgt spid="6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4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95" dur="2000"/>
                                        <p:tgtEl>
                                          <p:spTgt spid="6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7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98" dur="2000"/>
                                        <p:tgtEl>
                                          <p:spTgt spid="6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01" dur="2000"/>
                                        <p:tgtEl>
                                          <p:spTgt spid="6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04" dur="2000"/>
                                        <p:tgtEl>
                                          <p:spTgt spid="6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7" dur="2000"/>
                                        <p:tgtEl>
                                          <p:spTgt spid="6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10" dur="2000"/>
                                        <p:tgtEl>
                                          <p:spTgt spid="6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13" dur="2000"/>
                                        <p:tgtEl>
                                          <p:spTgt spid="6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16" dur="2000"/>
                                        <p:tgtEl>
                                          <p:spTgt spid="6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8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19" dur="2000"/>
                                        <p:tgtEl>
                                          <p:spTgt spid="6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22" dur="2000"/>
                                        <p:tgtEl>
                                          <p:spTgt spid="6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5" dur="2000"/>
                                        <p:tgtEl>
                                          <p:spTgt spid="6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8" dur="2000"/>
                                        <p:tgtEl>
                                          <p:spTgt spid="6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1" dur="2000"/>
                                        <p:tgtEl>
                                          <p:spTgt spid="6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4" dur="2000"/>
                                        <p:tgtEl>
                                          <p:spTgt spid="6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7" dur="2000"/>
                                        <p:tgtEl>
                                          <p:spTgt spid="6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0" dur="2000"/>
                                        <p:tgtEl>
                                          <p:spTgt spid="6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3" dur="2000"/>
                                        <p:tgtEl>
                                          <p:spTgt spid="6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6" dur="2000"/>
                                        <p:tgtEl>
                                          <p:spTgt spid="6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9" dur="2000"/>
                                        <p:tgtEl>
                                          <p:spTgt spid="6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2" dur="2000"/>
                                        <p:tgtEl>
                                          <p:spTgt spid="6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5" dur="2000"/>
                                        <p:tgtEl>
                                          <p:spTgt spid="6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8" dur="2000"/>
                                        <p:tgtEl>
                                          <p:spTgt spid="6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1" dur="2000"/>
                                        <p:tgtEl>
                                          <p:spTgt spid="6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4" dur="2000"/>
                                        <p:tgtEl>
                                          <p:spTgt spid="6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7" dur="2000"/>
                                        <p:tgtEl>
                                          <p:spTgt spid="6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0" dur="2000"/>
                                        <p:tgtEl>
                                          <p:spTgt spid="6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3" dur="2000"/>
                                        <p:tgtEl>
                                          <p:spTgt spid="6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6" dur="2000"/>
                                        <p:tgtEl>
                                          <p:spTgt spid="6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9" dur="2000"/>
                                        <p:tgtEl>
                                          <p:spTgt spid="6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2" dur="2000"/>
                                        <p:tgtEl>
                                          <p:spTgt spid="6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5" dur="2000"/>
                                        <p:tgtEl>
                                          <p:spTgt spid="6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8" dur="2000"/>
                                        <p:tgtEl>
                                          <p:spTgt spid="6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1" dur="2000"/>
                                        <p:tgtEl>
                                          <p:spTgt spid="6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4" dur="2000"/>
                                        <p:tgtEl>
                                          <p:spTgt spid="6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7" dur="2000"/>
                                        <p:tgtEl>
                                          <p:spTgt spid="6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00" dur="2000"/>
                                        <p:tgtEl>
                                          <p:spTgt spid="6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3" dur="2000"/>
                                        <p:tgtEl>
                                          <p:spTgt spid="6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6" dur="2000"/>
                                        <p:tgtEl>
                                          <p:spTgt spid="6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9" dur="2000"/>
                                        <p:tgtEl>
                                          <p:spTgt spid="6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2" dur="2000"/>
                                        <p:tgtEl>
                                          <p:spTgt spid="6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5" dur="2000"/>
                                        <p:tgtEl>
                                          <p:spTgt spid="6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8" dur="2000"/>
                                        <p:tgtEl>
                                          <p:spTgt spid="6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1" dur="2000"/>
                                        <p:tgtEl>
                                          <p:spTgt spid="6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4" dur="2000"/>
                                        <p:tgtEl>
                                          <p:spTgt spid="6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7" dur="2000"/>
                                        <p:tgtEl>
                                          <p:spTgt spid="6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0" dur="2000"/>
                                        <p:tgtEl>
                                          <p:spTgt spid="6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3" dur="2000"/>
                                        <p:tgtEl>
                                          <p:spTgt spid="6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6" dur="2000"/>
                                        <p:tgtEl>
                                          <p:spTgt spid="6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9" dur="2000"/>
                                        <p:tgtEl>
                                          <p:spTgt spid="6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2" dur="2000"/>
                                        <p:tgtEl>
                                          <p:spTgt spid="6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5" dur="2000"/>
                                        <p:tgtEl>
                                          <p:spTgt spid="6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8" dur="2000"/>
                                        <p:tgtEl>
                                          <p:spTgt spid="6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1" dur="2000"/>
                                        <p:tgtEl>
                                          <p:spTgt spid="6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4" dur="2000"/>
                                        <p:tgtEl>
                                          <p:spTgt spid="6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7" dur="2000"/>
                                        <p:tgtEl>
                                          <p:spTgt spid="6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0" dur="2000"/>
                                        <p:tgtEl>
                                          <p:spTgt spid="6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3" dur="2000"/>
                                        <p:tgtEl>
                                          <p:spTgt spid="6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6" dur="2000"/>
                                        <p:tgtEl>
                                          <p:spTgt spid="6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9" dur="2000"/>
                                        <p:tgtEl>
                                          <p:spTgt spid="6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2" dur="2000"/>
                                        <p:tgtEl>
                                          <p:spTgt spid="6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5" dur="2000"/>
                                        <p:tgtEl>
                                          <p:spTgt spid="6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8" dur="2000"/>
                                        <p:tgtEl>
                                          <p:spTgt spid="6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1" dur="2000"/>
                                        <p:tgtEl>
                                          <p:spTgt spid="6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4" dur="2000"/>
                                        <p:tgtEl>
                                          <p:spTgt spid="6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7" dur="2000"/>
                                        <p:tgtEl>
                                          <p:spTgt spid="6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0" dur="2000"/>
                                        <p:tgtEl>
                                          <p:spTgt spid="6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3" dur="2000"/>
                                        <p:tgtEl>
                                          <p:spTgt spid="6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6" dur="2000"/>
                                        <p:tgtEl>
                                          <p:spTgt spid="6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9" dur="2000"/>
                                        <p:tgtEl>
                                          <p:spTgt spid="6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2" dur="2000"/>
                                        <p:tgtEl>
                                          <p:spTgt spid="6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5" dur="2000"/>
                                        <p:tgtEl>
                                          <p:spTgt spid="6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8" dur="2000"/>
                                        <p:tgtEl>
                                          <p:spTgt spid="6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1" dur="2000"/>
                                        <p:tgtEl>
                                          <p:spTgt spid="6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4" dur="2000"/>
                                        <p:tgtEl>
                                          <p:spTgt spid="6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7" dur="2000"/>
                                        <p:tgtEl>
                                          <p:spTgt spid="6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0" dur="2000"/>
                                        <p:tgtEl>
                                          <p:spTgt spid="6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3" dur="2000"/>
                                        <p:tgtEl>
                                          <p:spTgt spid="6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6" dur="2000"/>
                                        <p:tgtEl>
                                          <p:spTgt spid="6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9" dur="2000"/>
                                        <p:tgtEl>
                                          <p:spTgt spid="6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2" dur="2000"/>
                                        <p:tgtEl>
                                          <p:spTgt spid="6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5" dur="2000"/>
                                        <p:tgtEl>
                                          <p:spTgt spid="6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8" dur="2000"/>
                                        <p:tgtEl>
                                          <p:spTgt spid="6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1" dur="2000"/>
                                        <p:tgtEl>
                                          <p:spTgt spid="6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4" dur="2000"/>
                                        <p:tgtEl>
                                          <p:spTgt spid="6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7" dur="2000"/>
                                        <p:tgtEl>
                                          <p:spTgt spid="6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0" dur="2000"/>
                                        <p:tgtEl>
                                          <p:spTgt spid="6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3" dur="2000"/>
                                        <p:tgtEl>
                                          <p:spTgt spid="6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6" dur="2000"/>
                                        <p:tgtEl>
                                          <p:spTgt spid="6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9" dur="2000"/>
                                        <p:tgtEl>
                                          <p:spTgt spid="6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2" dur="2000"/>
                                        <p:tgtEl>
                                          <p:spTgt spid="6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5" dur="2000"/>
                                        <p:tgtEl>
                                          <p:spTgt spid="6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8" dur="2000"/>
                                        <p:tgtEl>
                                          <p:spTgt spid="6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1" dur="2000"/>
                                        <p:tgtEl>
                                          <p:spTgt spid="6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4" dur="2000"/>
                                        <p:tgtEl>
                                          <p:spTgt spid="6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7" dur="2000"/>
                                        <p:tgtEl>
                                          <p:spTgt spid="6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 nodeType="clickPar">
                      <p:stCondLst>
                        <p:cond delay="indefinite"/>
                      </p:stCondLst>
                      <p:childTnLst>
                        <p:par>
                          <p:cTn id="9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982" dur="2000" fill="hold"/>
                                        <p:tgtEl>
                                          <p:spTgt spid="6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984" dur="2000" fill="hold"/>
                                        <p:tgtEl>
                                          <p:spTgt spid="6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986" dur="2000" fill="hold"/>
                                        <p:tgtEl>
                                          <p:spTgt spid="6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988" dur="2000" fill="hold"/>
                                        <p:tgtEl>
                                          <p:spTgt spid="6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990" dur="2000" fill="hold"/>
                                        <p:tgtEl>
                                          <p:spTgt spid="64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992" dur="2000" fill="hold"/>
                                        <p:tgtEl>
                                          <p:spTgt spid="6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994" dur="2000" fill="hold"/>
                                        <p:tgtEl>
                                          <p:spTgt spid="6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rAng="0" ptsTypes="AA">
                                      <p:cBhvr>
                                        <p:cTn id="996" dur="2000" fill="hold"/>
                                        <p:tgtEl>
                                          <p:spTgt spid="64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9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998" dur="2000" fill="hold"/>
                                        <p:tgtEl>
                                          <p:spTgt spid="6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1000" dur="2000" fill="hold"/>
                                        <p:tgtEl>
                                          <p:spTgt spid="6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1002" dur="2000" fill="hold"/>
                                        <p:tgtEl>
                                          <p:spTgt spid="6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1004" dur="2000" fill="hold"/>
                                        <p:tgtEl>
                                          <p:spTgt spid="6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1006" dur="2000" fill="hold"/>
                                        <p:tgtEl>
                                          <p:spTgt spid="6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1008" dur="2000" fill="hold"/>
                                        <p:tgtEl>
                                          <p:spTgt spid="6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1010" dur="2000" fill="hold"/>
                                        <p:tgtEl>
                                          <p:spTgt spid="6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1012" dur="2000" fill="hold"/>
                                        <p:tgtEl>
                                          <p:spTgt spid="6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" grpId="0"/>
      <p:bldP spid="6431" grpId="0"/>
      <p:bldP spid="6319" grpId="0"/>
      <p:bldP spid="6420" grpId="0"/>
      <p:bldP spid="6310" grpId="0"/>
      <p:bldP spid="6430" grpId="0"/>
      <p:bldP spid="6340" grpId="0"/>
      <p:bldP spid="6434" grpId="0"/>
      <p:bldP spid="6339" grpId="0"/>
      <p:bldP spid="6447" grpId="0"/>
      <p:bldP spid="6223" grpId="0"/>
      <p:bldP spid="6224" grpId="0"/>
      <p:bldP spid="6293" grpId="0" animBg="1"/>
      <p:bldP spid="6294" grpId="0"/>
      <p:bldP spid="6295" grpId="0"/>
      <p:bldP spid="6296" grpId="0"/>
      <p:bldP spid="6297" grpId="0"/>
      <p:bldP spid="6298" grpId="0"/>
      <p:bldP spid="6299" grpId="0"/>
      <p:bldP spid="6300" grpId="0"/>
      <p:bldP spid="6301" grpId="0"/>
      <p:bldP spid="6302" grpId="0"/>
      <p:bldP spid="6303" grpId="0"/>
      <p:bldP spid="6304" grpId="0"/>
      <p:bldP spid="6305" grpId="0"/>
      <p:bldP spid="6306" grpId="0"/>
      <p:bldP spid="6307" grpId="0"/>
      <p:bldP spid="6308" grpId="0"/>
      <p:bldP spid="6309" grpId="0"/>
      <p:bldP spid="6311" grpId="0"/>
      <p:bldP spid="6312" grpId="0"/>
      <p:bldP spid="6313" grpId="0"/>
      <p:bldP spid="6314" grpId="0"/>
      <p:bldP spid="6315" grpId="0"/>
      <p:bldP spid="6316" grpId="0"/>
      <p:bldP spid="6317" grpId="0"/>
      <p:bldP spid="6320" grpId="0"/>
      <p:bldP spid="6321" grpId="0"/>
      <p:bldP spid="6322" grpId="0"/>
      <p:bldP spid="6323" grpId="0"/>
      <p:bldP spid="6324" grpId="0"/>
      <p:bldP spid="6325" grpId="0"/>
      <p:bldP spid="6326" grpId="0"/>
      <p:bldP spid="6327" grpId="0"/>
      <p:bldP spid="6328" grpId="0"/>
      <p:bldP spid="6329" grpId="0"/>
      <p:bldP spid="6330" grpId="0"/>
      <p:bldP spid="6331" grpId="0"/>
      <p:bldP spid="6332" grpId="0"/>
      <p:bldP spid="6333" grpId="0"/>
      <p:bldP spid="6334" grpId="0"/>
      <p:bldP spid="6335" grpId="0"/>
      <p:bldP spid="6336" grpId="0"/>
      <p:bldP spid="6337" grpId="0"/>
      <p:bldP spid="6338" grpId="0"/>
      <p:bldP spid="6341" grpId="0"/>
      <p:bldP spid="6342" grpId="0"/>
      <p:bldP spid="6343" grpId="0"/>
      <p:bldP spid="6344" grpId="0"/>
      <p:bldP spid="6345" grpId="0"/>
      <p:bldP spid="6346" grpId="0" animBg="1"/>
      <p:bldP spid="6347" grpId="0"/>
      <p:bldP spid="6348" grpId="0"/>
      <p:bldP spid="6349" grpId="0"/>
      <p:bldP spid="6350" grpId="0"/>
      <p:bldP spid="6351" grpId="0"/>
      <p:bldP spid="6352" grpId="0"/>
      <p:bldP spid="6353" grpId="0" animBg="1"/>
      <p:bldP spid="6354" grpId="0" animBg="1"/>
      <p:bldP spid="6355" grpId="0" animBg="1"/>
      <p:bldP spid="6356" grpId="0" animBg="1"/>
      <p:bldP spid="6357" grpId="0" animBg="1"/>
      <p:bldP spid="6358" grpId="0" animBg="1"/>
      <p:bldP spid="6359" grpId="0" animBg="1"/>
      <p:bldP spid="6360" grpId="0" animBg="1"/>
      <p:bldP spid="6361" grpId="0" animBg="1"/>
      <p:bldP spid="6362" grpId="0" animBg="1"/>
      <p:bldP spid="6363" grpId="0" animBg="1"/>
      <p:bldP spid="6364" grpId="0" animBg="1"/>
      <p:bldP spid="6365" grpId="0" animBg="1"/>
      <p:bldP spid="6366" grpId="0" animBg="1"/>
      <p:bldP spid="6367" grpId="0" animBg="1"/>
      <p:bldP spid="6368" grpId="0" animBg="1"/>
      <p:bldP spid="6369" grpId="0" animBg="1"/>
      <p:bldP spid="6372" grpId="0"/>
      <p:bldP spid="6373" grpId="0"/>
      <p:bldP spid="6374" grpId="0"/>
      <p:bldP spid="6375" grpId="0"/>
      <p:bldP spid="6376" grpId="0"/>
      <p:bldP spid="6384" grpId="0"/>
      <p:bldP spid="6385" grpId="0"/>
      <p:bldP spid="6386" grpId="0"/>
      <p:bldP spid="6394" grpId="0"/>
      <p:bldP spid="6396" grpId="0"/>
      <p:bldP spid="6399" grpId="0"/>
      <p:bldP spid="6400" grpId="0"/>
      <p:bldP spid="6405" grpId="0"/>
      <p:bldP spid="6411" grpId="0"/>
      <p:bldP spid="6412" grpId="0"/>
      <p:bldP spid="6413" grpId="0"/>
      <p:bldP spid="6414" grpId="0"/>
      <p:bldP spid="6415" grpId="0"/>
      <p:bldP spid="6416" grpId="0"/>
      <p:bldP spid="6417" grpId="0"/>
      <p:bldP spid="6418" grpId="0"/>
      <p:bldP spid="6419" grpId="0"/>
      <p:bldP spid="6421" grpId="0"/>
      <p:bldP spid="6422" grpId="0"/>
      <p:bldP spid="6423" grpId="0"/>
      <p:bldP spid="6424" grpId="0"/>
      <p:bldP spid="6425" grpId="0"/>
      <p:bldP spid="6426" grpId="0"/>
      <p:bldP spid="6427" grpId="0"/>
      <p:bldP spid="6428" grpId="0"/>
      <p:bldP spid="6429" grpId="0"/>
      <p:bldP spid="6432" grpId="0"/>
      <p:bldP spid="6433" grpId="0"/>
      <p:bldP spid="6435" grpId="0"/>
      <p:bldP spid="6436" grpId="0"/>
      <p:bldP spid="6437" grpId="0"/>
      <p:bldP spid="6438" grpId="0"/>
      <p:bldP spid="6440" grpId="0"/>
      <p:bldP spid="6441" grpId="0"/>
      <p:bldP spid="6442" grpId="0"/>
      <p:bldP spid="6443" grpId="0"/>
      <p:bldP spid="6444" grpId="0"/>
      <p:bldP spid="6445" grpId="0"/>
      <p:bldP spid="6446" grpId="0"/>
      <p:bldP spid="6448" grpId="0"/>
      <p:bldP spid="6448" grpId="1"/>
      <p:bldP spid="6451" grpId="0" animBg="1"/>
      <p:bldP spid="6451" grpId="1" animBg="1"/>
      <p:bldP spid="6452" grpId="0" animBg="1"/>
      <p:bldP spid="6452" grpId="1" animBg="1"/>
      <p:bldP spid="6453" grpId="0" animBg="1"/>
      <p:bldP spid="6453" grpId="1" animBg="1"/>
      <p:bldP spid="6454" grpId="0" animBg="1"/>
      <p:bldP spid="6454" grpId="1" animBg="1"/>
      <p:bldP spid="6455" grpId="0" animBg="1"/>
      <p:bldP spid="6455" grpId="1" animBg="1"/>
      <p:bldP spid="6456" grpId="0" animBg="1"/>
      <p:bldP spid="6456" grpId="1" animBg="1"/>
      <p:bldP spid="6457" grpId="0"/>
      <p:bldP spid="6371" grpId="0" animBg="1"/>
      <p:bldP spid="6370" grpId="0" animBg="1"/>
      <p:bldP spid="6461" grpId="0"/>
      <p:bldP spid="6461" grpId="1"/>
      <p:bldP spid="6462" grpId="0"/>
      <p:bldP spid="6462" grpId="1"/>
      <p:bldP spid="6463" grpId="0"/>
      <p:bldP spid="6463" grpId="1"/>
      <p:bldP spid="6464" grpId="0"/>
      <p:bldP spid="6464" grpId="1"/>
      <p:bldP spid="6465" grpId="0"/>
      <p:bldP spid="6465" grpId="1"/>
      <p:bldP spid="6466" grpId="0" animBg="1"/>
      <p:bldP spid="6466" grpId="1" animBg="1"/>
      <p:bldP spid="6468" grpId="0"/>
      <p:bldP spid="6468" grpId="1"/>
      <p:bldP spid="6469" grpId="0"/>
      <p:bldP spid="6469" grpId="1"/>
      <p:bldP spid="6470" grpId="0"/>
      <p:bldP spid="6470" grpId="1"/>
      <p:bldP spid="6471" grpId="0"/>
      <p:bldP spid="6471" grpId="1"/>
      <p:bldP spid="6472" grpId="0"/>
      <p:bldP spid="6472" grpId="1"/>
      <p:bldP spid="6473" grpId="0" animBg="1"/>
      <p:bldP spid="6473" grpId="1" animBg="1"/>
      <p:bldP spid="6474" grpId="0"/>
      <p:bldP spid="6474" grpId="1"/>
      <p:bldP spid="6475" grpId="0"/>
      <p:bldP spid="6475" grpId="1"/>
      <p:bldP spid="6478" grpId="0" animBg="1"/>
      <p:bldP spid="6478" grpId="1" animBg="1"/>
      <p:bldP spid="6479" grpId="0" animBg="1"/>
      <p:bldP spid="6479" grpId="1" animBg="1"/>
      <p:bldP spid="6480" grpId="0" animBg="1"/>
      <p:bldP spid="6480" grpId="1" animBg="1"/>
      <p:bldP spid="6482" grpId="0" animBg="1"/>
      <p:bldP spid="6482" grpId="1" animBg="1"/>
      <p:bldP spid="6483" grpId="0" animBg="1"/>
      <p:bldP spid="648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934075" y="3352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029200" y="33528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495800" y="33528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962400" y="3352800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419475" y="33528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819400" y="3376613"/>
            <a:ext cx="600075" cy="5857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934075" y="2819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486400" y="2819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019675" y="2819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4495800" y="2819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419475" y="2819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2809875" y="2819400"/>
            <a:ext cx="600075" cy="557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6324600" y="3352800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315075" y="2819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4038600" y="2819400"/>
            <a:ext cx="2286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5562600" y="3352800"/>
            <a:ext cx="304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-</a:t>
            </a:r>
          </a:p>
        </p:txBody>
      </p:sp>
      <p:pic>
        <p:nvPicPr>
          <p:cNvPr id="9236" name="Picture 20" descr="Arkells mat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1219200"/>
            <a:ext cx="1092200" cy="1447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38" name="Picture 22" descr="arkells brew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1214438"/>
            <a:ext cx="1409700" cy="1395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48" name="Picture 32" descr="archgo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123348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2" name="Picture 36" descr="swindon_ma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86200"/>
            <a:ext cx="1676400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64" name="Picture 48" descr="swindon_ma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200"/>
            <a:ext cx="1676400" cy="146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67" name="Picture 51" descr="archers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14800"/>
            <a:ext cx="1938338" cy="9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695575" y="2325688"/>
            <a:ext cx="413861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9600" b="1" u="sng">
                <a:solidFill>
                  <a:srgbClr val="FF3300"/>
                </a:solidFill>
                <a:latin typeface="Monotype Corsiva" pitchFamily="66" charset="0"/>
              </a:rPr>
              <a:t>The End.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17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63" y="1371600"/>
            <a:ext cx="8794074" cy="13542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8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R K E L </a:t>
            </a:r>
            <a:r>
              <a:rPr lang="en-GB" sz="8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GB" sz="8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endParaRPr lang="en-GB" sz="8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74963" y="3827383"/>
            <a:ext cx="8794074" cy="13542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8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R C H E R S</a:t>
            </a:r>
            <a:endParaRPr lang="en-GB" sz="8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5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310" y="6095310"/>
            <a:ext cx="6375143" cy="6771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4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 R  K  E  L  </a:t>
            </a:r>
            <a:r>
              <a:rPr lang="en-GB" sz="3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</a:t>
            </a:r>
            <a:endParaRPr lang="en-GB" sz="3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 rot="16200000">
            <a:off x="-1868742" y="3741193"/>
            <a:ext cx="5381281" cy="6771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R C H E R S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4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74770" y="1389106"/>
            <a:ext cx="0" cy="469732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2789087" y="1389106"/>
            <a:ext cx="0" cy="469732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3603404" y="1389106"/>
            <a:ext cx="0" cy="469732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4417721" y="1389106"/>
            <a:ext cx="0" cy="469732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5232038" y="1390140"/>
            <a:ext cx="0" cy="470517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166916" y="1397984"/>
            <a:ext cx="569375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6046355" y="1390140"/>
            <a:ext cx="0" cy="470517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1160453" y="1389106"/>
            <a:ext cx="0" cy="470620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6860673" y="1390140"/>
            <a:ext cx="0" cy="46962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1166916" y="2069031"/>
            <a:ext cx="569375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1166916" y="3411125"/>
            <a:ext cx="569375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1166916" y="4082172"/>
            <a:ext cx="569375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1166916" y="4753219"/>
            <a:ext cx="569375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1166916" y="5424266"/>
            <a:ext cx="569375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1166916" y="6095310"/>
            <a:ext cx="569375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1166916" y="2740078"/>
            <a:ext cx="569375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 Box 776"/>
          <p:cNvSpPr txBox="1">
            <a:spLocks noChangeArrowheads="1"/>
          </p:cNvSpPr>
          <p:nvPr/>
        </p:nvSpPr>
        <p:spPr bwMode="auto">
          <a:xfrm>
            <a:off x="152399" y="76200"/>
            <a:ext cx="26366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u="sng" dirty="0" smtClean="0">
                <a:solidFill>
                  <a:srgbClr val="00B050"/>
                </a:solidFill>
              </a:rPr>
              <a:t>The Rules</a:t>
            </a:r>
            <a:r>
              <a:rPr lang="en-US" altLang="en-US" sz="3200" b="1" u="sng" dirty="0">
                <a:solidFill>
                  <a:srgbClr val="00B050"/>
                </a:solidFill>
              </a:rPr>
              <a:t>:</a:t>
            </a:r>
          </a:p>
        </p:txBody>
      </p:sp>
      <p:sp>
        <p:nvSpPr>
          <p:cNvPr id="382" name="Text Box 777"/>
          <p:cNvSpPr txBox="1">
            <a:spLocks noChangeArrowheads="1"/>
          </p:cNvSpPr>
          <p:nvPr/>
        </p:nvSpPr>
        <p:spPr bwMode="auto">
          <a:xfrm>
            <a:off x="3046119" y="932251"/>
            <a:ext cx="45003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Gap Extension Penalty  =  </a:t>
            </a:r>
            <a:r>
              <a:rPr lang="en-US" alt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83" name="Text Box 778"/>
          <p:cNvSpPr txBox="1">
            <a:spLocks noChangeArrowheads="1"/>
          </p:cNvSpPr>
          <p:nvPr/>
        </p:nvSpPr>
        <p:spPr bwMode="auto">
          <a:xfrm>
            <a:off x="3046120" y="108466"/>
            <a:ext cx="48786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the 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PAM250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Scoring Matrix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Text Box 779"/>
          <p:cNvSpPr txBox="1">
            <a:spLocks noChangeArrowheads="1"/>
          </p:cNvSpPr>
          <p:nvPr/>
        </p:nvSpPr>
        <p:spPr bwMode="auto">
          <a:xfrm>
            <a:off x="3046122" y="520359"/>
            <a:ext cx="44981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Gap Creation Penalty   = </a:t>
            </a:r>
            <a:r>
              <a:rPr lang="en-US" alt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altLang="en-US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5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2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2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2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2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2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2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2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2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2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2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2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2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2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7" grpId="0" animBg="1"/>
      <p:bldP spid="381" grpId="0"/>
      <p:bldP spid="381" grpId="1"/>
      <p:bldP spid="382" grpId="0"/>
      <p:bldP spid="382" grpId="1"/>
      <p:bldP spid="383" grpId="0"/>
      <p:bldP spid="383" grpId="1"/>
      <p:bldP spid="384" grpId="0"/>
      <p:bldP spid="38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83310" y="1389106"/>
            <a:ext cx="6375143" cy="5383312"/>
            <a:chOff x="483310" y="1389106"/>
            <a:chExt cx="6375143" cy="5383312"/>
          </a:xfrm>
        </p:grpSpPr>
        <p:sp>
          <p:nvSpPr>
            <p:cNvPr id="2" name="TextBox 1"/>
            <p:cNvSpPr txBox="1"/>
            <p:nvPr/>
          </p:nvSpPr>
          <p:spPr>
            <a:xfrm>
              <a:off x="483310" y="6095310"/>
              <a:ext cx="6375143" cy="6771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4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28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  R  K  E  L  </a:t>
              </a:r>
              <a:r>
                <a:rPr lang="en-GB" sz="36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</a:t>
              </a:r>
              <a:endParaRPr lang="en-GB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 rot="16200000">
              <a:off x="-1868742" y="3741193"/>
              <a:ext cx="5381281" cy="6771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4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R C H E R S</a:t>
              </a:r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GB" sz="4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08" name="TextBox 307"/>
          <p:cNvSpPr txBox="1"/>
          <p:nvPr/>
        </p:nvSpPr>
        <p:spPr>
          <a:xfrm>
            <a:off x="1237940" y="5507799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2 -2 -1  0 -2 -2  1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1237940" y="4837181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 6  3 -1 -3 -3  0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1237940" y="4166564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-2 -4 -4 -5 -6 -6  </a:t>
            </a:r>
            <a:r>
              <a:rPr lang="en-GB" sz="3600" b="1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1237940" y="1484096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 0  0  0 -3 -3  2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1237940" y="2154713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-2  6  </a:t>
            </a:r>
            <a:r>
              <a:rPr lang="en-GB" sz="3600" b="1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-1 -3 -3  0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237940" y="2825330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0 -1  0  4 -3 -3  0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1237940" y="3495947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  2  0  1 -2 -2 -1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 Box 2163"/>
          <p:cNvSpPr txBox="1">
            <a:spLocks noChangeArrowheads="1"/>
          </p:cNvSpPr>
          <p:nvPr/>
        </p:nvSpPr>
        <p:spPr bwMode="auto">
          <a:xfrm>
            <a:off x="91440" y="91440"/>
            <a:ext cx="897100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u="sng" dirty="0">
                <a:solidFill>
                  <a:srgbClr val="FF0000"/>
                </a:solidFill>
              </a:rPr>
              <a:t>Step : </a:t>
            </a:r>
            <a:r>
              <a:rPr lang="en-US" altLang="en-US" sz="2800" b="1" u="sng" dirty="0" smtClean="0">
                <a:solidFill>
                  <a:srgbClr val="FF0000"/>
                </a:solidFill>
              </a:rPr>
              <a:t>1</a:t>
            </a:r>
            <a:endParaRPr lang="en-US" altLang="en-US" sz="2800" b="1" u="sng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Record the </a:t>
            </a:r>
            <a:r>
              <a:rPr lang="en-US" altLang="en-US" sz="2800" dirty="0"/>
              <a:t>scores for each individual amino acid </a:t>
            </a:r>
            <a:r>
              <a:rPr lang="en-US" altLang="en-US" sz="2800" dirty="0" smtClean="0"/>
              <a:t>pairing.</a:t>
            </a:r>
            <a:endParaRPr lang="en-US" alt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160453" y="1389106"/>
            <a:ext cx="5700220" cy="4706204"/>
            <a:chOff x="1160453" y="1389106"/>
            <a:chExt cx="5700220" cy="4706204"/>
          </a:xfrm>
        </p:grpSpPr>
        <p:cxnSp>
          <p:nvCxnSpPr>
            <p:cNvPr id="328" name="Straight Connector 327"/>
            <p:cNvCxnSpPr/>
            <p:nvPr/>
          </p:nvCxnSpPr>
          <p:spPr>
            <a:xfrm>
              <a:off x="6860673" y="1390140"/>
              <a:ext cx="0" cy="469629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974770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2789087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3603404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4417721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5232038" y="1390140"/>
              <a:ext cx="0" cy="470517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1166916" y="1397984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6046355" y="1390140"/>
              <a:ext cx="0" cy="470517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1160453" y="1389106"/>
              <a:ext cx="0" cy="470620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1166916" y="2069031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1166916" y="3411125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1166916" y="4082172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1166916" y="4753219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1166916" y="5424266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1166916" y="6095310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166916" y="2740078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5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/>
      <p:bldP spid="309" grpId="0"/>
      <p:bldP spid="310" grpId="0"/>
      <p:bldP spid="311" grpId="0"/>
      <p:bldP spid="312" grpId="0"/>
      <p:bldP spid="313" grpId="0"/>
      <p:bldP spid="314" grpId="0"/>
      <p:bldP spid="31" grpId="0"/>
      <p:bldP spid="3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Box 388"/>
          <p:cNvSpPr txBox="1"/>
          <p:nvPr/>
        </p:nvSpPr>
        <p:spPr>
          <a:xfrm>
            <a:off x="1237940" y="5507799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2 -2 -1  0 -2 -2  1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1237940" y="4837181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 6  3 -1 -3 -3  0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1237940" y="4166564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-2 -4 -4 -5 -6 -6  </a:t>
            </a:r>
            <a:r>
              <a:rPr lang="en-GB" sz="3600" b="1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1237940" y="1484096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 0  0  0 -3 -3  2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1237940" y="2154713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-2  6  </a:t>
            </a:r>
            <a:r>
              <a:rPr lang="en-GB" sz="3600" b="1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-1 -3 -3  0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1237940" y="2825330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0 -1  0  4 -3 -3  0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1237940" y="3495947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  2  0  1 -2 -2 -1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2" name="Text Box 2163"/>
          <p:cNvSpPr txBox="1">
            <a:spLocks noChangeArrowheads="1"/>
          </p:cNvSpPr>
          <p:nvPr/>
        </p:nvSpPr>
        <p:spPr bwMode="auto">
          <a:xfrm>
            <a:off x="91440" y="91440"/>
            <a:ext cx="874776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u="sng" dirty="0">
                <a:solidFill>
                  <a:srgbClr val="FF0000"/>
                </a:solidFill>
              </a:rPr>
              <a:t>Step : </a:t>
            </a:r>
            <a:r>
              <a:rPr lang="en-US" altLang="en-US" sz="2800" b="1" u="sng" dirty="0" smtClean="0">
                <a:solidFill>
                  <a:srgbClr val="FF0000"/>
                </a:solidFill>
              </a:rPr>
              <a:t>2</a:t>
            </a:r>
            <a:endParaRPr lang="en-US" altLang="en-US" sz="2800" b="1" u="sng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Record the best score up to each amino acid pairing. </a:t>
            </a:r>
          </a:p>
        </p:txBody>
      </p:sp>
      <p:grpSp>
        <p:nvGrpSpPr>
          <p:cNvPr id="413" name="Group 412"/>
          <p:cNvGrpSpPr/>
          <p:nvPr/>
        </p:nvGrpSpPr>
        <p:grpSpPr>
          <a:xfrm>
            <a:off x="483310" y="1389106"/>
            <a:ext cx="6375143" cy="5383312"/>
            <a:chOff x="483310" y="1389106"/>
            <a:chExt cx="6375143" cy="5383312"/>
          </a:xfrm>
        </p:grpSpPr>
        <p:sp>
          <p:nvSpPr>
            <p:cNvPr id="414" name="TextBox 413"/>
            <p:cNvSpPr txBox="1"/>
            <p:nvPr/>
          </p:nvSpPr>
          <p:spPr>
            <a:xfrm>
              <a:off x="483310" y="6095310"/>
              <a:ext cx="6375143" cy="6771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4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28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  R  K  E  L  </a:t>
              </a:r>
              <a:r>
                <a:rPr lang="en-GB" sz="36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</a:t>
              </a:r>
              <a:endParaRPr lang="en-GB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 rot="16200000">
              <a:off x="-1868742" y="3741193"/>
              <a:ext cx="5381281" cy="6771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4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R C H E R S</a:t>
              </a:r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GB" sz="4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2" name="Group 431"/>
          <p:cNvGrpSpPr/>
          <p:nvPr/>
        </p:nvGrpSpPr>
        <p:grpSpPr>
          <a:xfrm>
            <a:off x="1160453" y="1389106"/>
            <a:ext cx="5700220" cy="4706204"/>
            <a:chOff x="1160453" y="1389106"/>
            <a:chExt cx="5700220" cy="4706204"/>
          </a:xfrm>
        </p:grpSpPr>
        <p:cxnSp>
          <p:nvCxnSpPr>
            <p:cNvPr id="433" name="Straight Connector 432"/>
            <p:cNvCxnSpPr/>
            <p:nvPr/>
          </p:nvCxnSpPr>
          <p:spPr>
            <a:xfrm>
              <a:off x="6860673" y="1390140"/>
              <a:ext cx="0" cy="469629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1974770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2789087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3603404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4417721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5232038" y="1390140"/>
              <a:ext cx="0" cy="470517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1166916" y="1397984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6046355" y="1390140"/>
              <a:ext cx="0" cy="470517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1160453" y="1389106"/>
              <a:ext cx="0" cy="470620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1166916" y="2069031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1166916" y="3411125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1166916" y="4082172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1166916" y="4753219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1166916" y="5424266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1166916" y="6095310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>
              <a:off x="1166916" y="2740078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976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/>
      <p:bldP spid="4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Box 388"/>
          <p:cNvSpPr txBox="1"/>
          <p:nvPr/>
        </p:nvSpPr>
        <p:spPr>
          <a:xfrm>
            <a:off x="1237940" y="5507799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2 -2 -1  0 -2 -2  1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56128" y="5439278"/>
            <a:ext cx="807854" cy="646331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9144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en-GB" sz="3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28916" y="5430982"/>
            <a:ext cx="890484" cy="646331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9144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</a:t>
            </a:r>
            <a:endParaRPr lang="en-GB" sz="3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300" y="380095"/>
            <a:ext cx="4000500" cy="553998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R K E L </a:t>
            </a:r>
            <a:r>
              <a:rPr lang="en-GB" sz="360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endParaRPr lang="en-GB" sz="3600" dirty="0">
              <a:solidFill>
                <a:srgbClr val="C0C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300" y="-905"/>
            <a:ext cx="4000500" cy="553998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R C H E R S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3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1237940" y="4837181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 6  3 -1 -3 -3  0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1237940" y="4166564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-2 -4 -4 -5 -6 -6  </a:t>
            </a:r>
            <a:r>
              <a:rPr lang="en-GB" sz="3600" b="1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1237940" y="1484096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 0  0  0 -3 -3  2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1237940" y="2154713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-2  6  </a:t>
            </a:r>
            <a:r>
              <a:rPr lang="en-GB" sz="3600" b="1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-1 -3 -3  0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1237940" y="2825330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0 -1  0  4 -3 -3  0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1237940" y="3495947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  2  0  1 -2 -2 -1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295" y="826572"/>
            <a:ext cx="3963046" cy="553998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GB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15200" y="995991"/>
            <a:ext cx="1524000" cy="16619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</a:p>
          <a:p>
            <a:pPr algn="ctr"/>
            <a:r>
              <a:rPr lang="en-GB" sz="36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</a:p>
          <a:p>
            <a:pPr algn="ctr"/>
            <a:endParaRPr lang="en-GB" sz="3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66916" y="5440850"/>
            <a:ext cx="807854" cy="646331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9144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en-GB" sz="3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83344" y="5784798"/>
            <a:ext cx="964456" cy="98559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4295" y="380090"/>
            <a:ext cx="647705" cy="553998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3600" dirty="0">
              <a:solidFill>
                <a:srgbClr val="C0C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295" y="3555"/>
            <a:ext cx="647705" cy="553998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GB" sz="3600" dirty="0">
              <a:solidFill>
                <a:srgbClr val="C0C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91400" y="1981200"/>
            <a:ext cx="137160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91440" rIns="0" bIns="0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GB" sz="3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83344" y="5764015"/>
            <a:ext cx="1726456" cy="1008403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7764" y="184"/>
            <a:ext cx="1120176" cy="553998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GB" sz="3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0830" y="827809"/>
            <a:ext cx="3963046" cy="553998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-8-2</a:t>
            </a:r>
            <a:endParaRPr lang="en-GB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0835" y="387021"/>
            <a:ext cx="4000500" cy="553998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R </a:t>
            </a:r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E L </a:t>
            </a:r>
            <a:r>
              <a:rPr lang="en-GB" sz="360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endParaRPr lang="en-GB" sz="3600" dirty="0">
              <a:solidFill>
                <a:srgbClr val="C0C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91400" y="1981200"/>
            <a:ext cx="137160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91440" rIns="0" bIns="0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</a:t>
            </a:r>
            <a:endParaRPr lang="en-GB" sz="3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83310" y="1389106"/>
            <a:ext cx="6375143" cy="5383312"/>
            <a:chOff x="483310" y="1389106"/>
            <a:chExt cx="6375143" cy="5383312"/>
          </a:xfrm>
        </p:grpSpPr>
        <p:sp>
          <p:nvSpPr>
            <p:cNvPr id="64" name="TextBox 63"/>
            <p:cNvSpPr txBox="1"/>
            <p:nvPr/>
          </p:nvSpPr>
          <p:spPr>
            <a:xfrm>
              <a:off x="483310" y="6095310"/>
              <a:ext cx="6375143" cy="6771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4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28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  R  K  E  L  </a:t>
              </a:r>
              <a:r>
                <a:rPr lang="en-GB" sz="36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</a:t>
              </a:r>
              <a:endParaRPr lang="en-GB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16200000">
              <a:off x="-1868742" y="3741193"/>
              <a:ext cx="5381281" cy="6771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4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R C H E R S</a:t>
              </a:r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GB" sz="4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60453" y="1389106"/>
            <a:ext cx="5700220" cy="4706204"/>
            <a:chOff x="1160453" y="1389106"/>
            <a:chExt cx="5700220" cy="4706204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6860673" y="1390140"/>
              <a:ext cx="0" cy="469629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974770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789087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03404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417721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232038" y="1390140"/>
              <a:ext cx="0" cy="470517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166916" y="1397984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046355" y="1390140"/>
              <a:ext cx="0" cy="470517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160453" y="1389106"/>
              <a:ext cx="0" cy="470620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166916" y="2069031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166916" y="3411125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166916" y="4082172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166916" y="4753219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166916" y="5424266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166916" y="6095310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166916" y="2740078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29" grpId="0"/>
      <p:bldP spid="30" grpId="0"/>
      <p:bldP spid="32" grpId="0"/>
      <p:bldP spid="32" grpId="1"/>
      <p:bldP spid="33" grpId="0" animBg="1"/>
      <p:bldP spid="34" grpId="0" animBg="1"/>
      <p:bldP spid="47" grpId="0"/>
      <p:bldP spid="48" grpId="0"/>
      <p:bldP spid="49" grpId="0" animBg="1"/>
      <p:bldP spid="49" grpId="1" animBg="1"/>
      <p:bldP spid="57" grpId="0" animBg="1"/>
      <p:bldP spid="58" grpId="0" animBg="1"/>
      <p:bldP spid="58" grpId="1" animBg="1"/>
      <p:bldP spid="59" grpId="0"/>
      <p:bldP spid="60" grpId="0" animBg="1"/>
      <p:bldP spid="6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Box 388"/>
          <p:cNvSpPr txBox="1"/>
          <p:nvPr/>
        </p:nvSpPr>
        <p:spPr>
          <a:xfrm>
            <a:off x="1237940" y="5507799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2 -2 -1  0 -2 -2  1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56128" y="5439278"/>
            <a:ext cx="807854" cy="646331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9144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en-GB" sz="3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28916" y="5430982"/>
            <a:ext cx="890484" cy="646331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9144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</a:t>
            </a:r>
            <a:endParaRPr lang="en-GB" sz="3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300" y="380095"/>
            <a:ext cx="4000500" cy="553998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R K E L </a:t>
            </a:r>
            <a:r>
              <a:rPr lang="en-GB" sz="360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endParaRPr lang="en-GB" sz="3600" dirty="0">
              <a:solidFill>
                <a:srgbClr val="C0C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300" y="-905"/>
            <a:ext cx="4000500" cy="553998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R C H E R S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3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1237940" y="4837181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 6  3 -1 -3 -3  0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1237940" y="4166564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-2 -4 -4 -5 -6 -6  </a:t>
            </a:r>
            <a:r>
              <a:rPr lang="en-GB" sz="3600" b="1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1237940" y="1484096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 0  0  0 -3 -3  2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1237940" y="2154713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-2  6  </a:t>
            </a:r>
            <a:r>
              <a:rPr lang="en-GB" sz="3600" b="1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-1 -3 -3  0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1237940" y="2825330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0 -1  0  4 -3 -3  0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1237940" y="3495947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  2  0  1 -2 -2 -1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295" y="826572"/>
            <a:ext cx="3963046" cy="553998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GB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15200" y="995991"/>
            <a:ext cx="1524000" cy="16619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</a:p>
          <a:p>
            <a:pPr algn="ctr"/>
            <a:r>
              <a:rPr lang="en-GB" sz="36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</a:p>
          <a:p>
            <a:pPr algn="ctr"/>
            <a:endParaRPr lang="en-GB" sz="3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66916" y="5440850"/>
            <a:ext cx="807854" cy="646331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9144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en-GB" sz="3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83344" y="5784798"/>
            <a:ext cx="964456" cy="98559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4295" y="380090"/>
            <a:ext cx="647705" cy="553998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3600" dirty="0">
              <a:solidFill>
                <a:srgbClr val="C0C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295" y="3555"/>
            <a:ext cx="647705" cy="553998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GB" sz="3600" dirty="0">
              <a:solidFill>
                <a:srgbClr val="C0C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91400" y="1981200"/>
            <a:ext cx="137160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91440" rIns="0" bIns="0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GB" sz="3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7764" y="184"/>
            <a:ext cx="1120176" cy="553998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GB" sz="3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0830" y="827809"/>
            <a:ext cx="3963046" cy="553998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-8-2</a:t>
            </a:r>
            <a:endParaRPr lang="en-GB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0835" y="387021"/>
            <a:ext cx="4000500" cy="553998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R </a:t>
            </a:r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E L </a:t>
            </a:r>
            <a:r>
              <a:rPr lang="en-GB" sz="360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endParaRPr lang="en-GB" sz="3600" dirty="0">
              <a:solidFill>
                <a:srgbClr val="C0C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91400" y="1981200"/>
            <a:ext cx="137160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91440" rIns="0" bIns="0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</a:t>
            </a:r>
            <a:endParaRPr lang="en-GB" sz="3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83310" y="1389106"/>
            <a:ext cx="6375143" cy="5383312"/>
            <a:chOff x="483310" y="1389106"/>
            <a:chExt cx="6375143" cy="5383312"/>
          </a:xfrm>
        </p:grpSpPr>
        <p:sp>
          <p:nvSpPr>
            <p:cNvPr id="64" name="TextBox 63"/>
            <p:cNvSpPr txBox="1"/>
            <p:nvPr/>
          </p:nvSpPr>
          <p:spPr>
            <a:xfrm>
              <a:off x="483310" y="6095310"/>
              <a:ext cx="6375143" cy="6771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4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28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  R  K  E  L  </a:t>
              </a:r>
              <a:r>
                <a:rPr lang="en-GB" sz="36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</a:t>
              </a:r>
              <a:endParaRPr lang="en-GB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16200000">
              <a:off x="-1868742" y="3741193"/>
              <a:ext cx="5381281" cy="6771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4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4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R C H E R S</a:t>
              </a:r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GB" sz="4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60453" y="1389106"/>
            <a:ext cx="5700220" cy="4706204"/>
            <a:chOff x="1160453" y="1389106"/>
            <a:chExt cx="5700220" cy="4706204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6860673" y="1390140"/>
              <a:ext cx="0" cy="469629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974770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789087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03404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417721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232038" y="1390140"/>
              <a:ext cx="0" cy="470517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166916" y="1397984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046355" y="1390140"/>
              <a:ext cx="0" cy="470517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160453" y="1389106"/>
              <a:ext cx="0" cy="470620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166916" y="2069031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166916" y="3411125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166916" y="4082172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166916" y="4753219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166916" y="5424266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166916" y="6095310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166916" y="2740078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643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29" grpId="0"/>
      <p:bldP spid="30" grpId="0"/>
      <p:bldP spid="32" grpId="0"/>
      <p:bldP spid="32" grpId="1"/>
      <p:bldP spid="33" grpId="0" animBg="1"/>
      <p:bldP spid="34" grpId="0" animBg="1"/>
      <p:bldP spid="47" grpId="0"/>
      <p:bldP spid="48" grpId="0"/>
      <p:bldP spid="49" grpId="0" animBg="1"/>
      <p:bldP spid="49" grpId="1" animBg="1"/>
      <p:bldP spid="57" grpId="0" animBg="1"/>
      <p:bldP spid="58" grpId="0" animBg="1"/>
      <p:bldP spid="58" grpId="1" animBg="1"/>
      <p:bldP spid="59" grpId="0"/>
      <p:bldP spid="60" grpId="0" animBg="1"/>
      <p:bldP spid="6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Rectangle 932"/>
          <p:cNvSpPr>
            <a:spLocks noChangeArrowheads="1"/>
          </p:cNvSpPr>
          <p:nvPr/>
        </p:nvSpPr>
        <p:spPr bwMode="auto">
          <a:xfrm>
            <a:off x="1447800" y="3581400"/>
            <a:ext cx="600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5" name="Rectangle 933"/>
          <p:cNvSpPr>
            <a:spLocks noChangeArrowheads="1"/>
          </p:cNvSpPr>
          <p:nvPr/>
        </p:nvSpPr>
        <p:spPr bwMode="auto">
          <a:xfrm>
            <a:off x="2057400" y="3581400"/>
            <a:ext cx="600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7237" name="Rectangle 2117"/>
          <p:cNvSpPr>
            <a:spLocks noChangeArrowheads="1"/>
          </p:cNvSpPr>
          <p:nvPr/>
        </p:nvSpPr>
        <p:spPr bwMode="auto">
          <a:xfrm>
            <a:off x="6477000" y="2590800"/>
            <a:ext cx="990600" cy="6858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36" name="Text Box 2116"/>
          <p:cNvSpPr txBox="1">
            <a:spLocks noChangeArrowheads="1"/>
          </p:cNvSpPr>
          <p:nvPr/>
        </p:nvSpPr>
        <p:spPr bwMode="auto">
          <a:xfrm>
            <a:off x="7886700" y="25908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Microsoft Sans Serif" pitchFamily="34" charset="0"/>
              </a:rPr>
              <a:t>A   R   K   E    L    L   S</a:t>
            </a:r>
          </a:p>
        </p:txBody>
      </p:sp>
      <p:sp>
        <p:nvSpPr>
          <p:cNvPr id="7235" name="Text Box 2115"/>
          <p:cNvSpPr txBox="1">
            <a:spLocks noChangeArrowheads="1"/>
          </p:cNvSpPr>
          <p:nvPr/>
        </p:nvSpPr>
        <p:spPr bwMode="auto">
          <a:xfrm>
            <a:off x="7848600" y="2895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  <a:latin typeface="Microsoft Sans Serif" pitchFamily="34" charset="0"/>
              </a:rPr>
              <a:t>A   R   C   H   E   R   S</a:t>
            </a:r>
          </a:p>
        </p:txBody>
      </p:sp>
      <p:grpSp>
        <p:nvGrpSpPr>
          <p:cNvPr id="6119" name="Group 2023"/>
          <p:cNvGrpSpPr>
            <a:grpSpLocks/>
          </p:cNvGrpSpPr>
          <p:nvPr/>
        </p:nvGrpSpPr>
        <p:grpSpPr bwMode="auto">
          <a:xfrm>
            <a:off x="1447800" y="2514600"/>
            <a:ext cx="4200525" cy="3887788"/>
            <a:chOff x="900" y="1568"/>
            <a:chExt cx="2646" cy="2449"/>
          </a:xfrm>
        </p:grpSpPr>
        <p:sp>
          <p:nvSpPr>
            <p:cNvPr id="6052" name="Rectangle 1956"/>
            <p:cNvSpPr>
              <a:spLocks noChangeArrowheads="1"/>
            </p:cNvSpPr>
            <p:nvPr/>
          </p:nvSpPr>
          <p:spPr bwMode="auto">
            <a:xfrm>
              <a:off x="3168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6053" name="Rectangle 1957"/>
            <p:cNvSpPr>
              <a:spLocks noChangeArrowheads="1"/>
            </p:cNvSpPr>
            <p:nvPr/>
          </p:nvSpPr>
          <p:spPr bwMode="auto">
            <a:xfrm>
              <a:off x="2790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4" name="Rectangle 1958"/>
            <p:cNvSpPr>
              <a:spLocks noChangeArrowheads="1"/>
            </p:cNvSpPr>
            <p:nvPr/>
          </p:nvSpPr>
          <p:spPr bwMode="auto">
            <a:xfrm>
              <a:off x="2412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5" name="Rectangle 1959"/>
            <p:cNvSpPr>
              <a:spLocks noChangeArrowheads="1"/>
            </p:cNvSpPr>
            <p:nvPr/>
          </p:nvSpPr>
          <p:spPr bwMode="auto">
            <a:xfrm>
              <a:off x="2034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6" name="Rectangle 1960"/>
            <p:cNvSpPr>
              <a:spLocks noChangeArrowheads="1"/>
            </p:cNvSpPr>
            <p:nvPr/>
          </p:nvSpPr>
          <p:spPr bwMode="auto">
            <a:xfrm>
              <a:off x="1656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7" name="Rectangle 1961"/>
            <p:cNvSpPr>
              <a:spLocks noChangeArrowheads="1"/>
            </p:cNvSpPr>
            <p:nvPr/>
          </p:nvSpPr>
          <p:spPr bwMode="auto">
            <a:xfrm>
              <a:off x="1278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8" name="Rectangle 1962"/>
            <p:cNvSpPr>
              <a:spLocks noChangeArrowheads="1"/>
            </p:cNvSpPr>
            <p:nvPr/>
          </p:nvSpPr>
          <p:spPr bwMode="auto">
            <a:xfrm>
              <a:off x="900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9" name="Rectangle 1963"/>
            <p:cNvSpPr>
              <a:spLocks noChangeArrowheads="1"/>
            </p:cNvSpPr>
            <p:nvPr/>
          </p:nvSpPr>
          <p:spPr bwMode="auto">
            <a:xfrm>
              <a:off x="3168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0" name="Rectangle 1964"/>
            <p:cNvSpPr>
              <a:spLocks noChangeArrowheads="1"/>
            </p:cNvSpPr>
            <p:nvPr/>
          </p:nvSpPr>
          <p:spPr bwMode="auto">
            <a:xfrm>
              <a:off x="2790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1" name="Rectangle 1965"/>
            <p:cNvSpPr>
              <a:spLocks noChangeArrowheads="1"/>
            </p:cNvSpPr>
            <p:nvPr/>
          </p:nvSpPr>
          <p:spPr bwMode="auto">
            <a:xfrm>
              <a:off x="2412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2" name="Rectangle 1966"/>
            <p:cNvSpPr>
              <a:spLocks noChangeArrowheads="1"/>
            </p:cNvSpPr>
            <p:nvPr/>
          </p:nvSpPr>
          <p:spPr bwMode="auto">
            <a:xfrm>
              <a:off x="2034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3" name="Rectangle 1967"/>
            <p:cNvSpPr>
              <a:spLocks noChangeArrowheads="1"/>
            </p:cNvSpPr>
            <p:nvPr/>
          </p:nvSpPr>
          <p:spPr bwMode="auto">
            <a:xfrm>
              <a:off x="1656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4" name="Rectangle 1968"/>
            <p:cNvSpPr>
              <a:spLocks noChangeArrowheads="1"/>
            </p:cNvSpPr>
            <p:nvPr/>
          </p:nvSpPr>
          <p:spPr bwMode="auto">
            <a:xfrm>
              <a:off x="1278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6065" name="Rectangle 1969"/>
            <p:cNvSpPr>
              <a:spLocks noChangeArrowheads="1"/>
            </p:cNvSpPr>
            <p:nvPr/>
          </p:nvSpPr>
          <p:spPr bwMode="auto">
            <a:xfrm>
              <a:off x="900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6" name="Rectangle 1970"/>
            <p:cNvSpPr>
              <a:spLocks noChangeArrowheads="1"/>
            </p:cNvSpPr>
            <p:nvPr/>
          </p:nvSpPr>
          <p:spPr bwMode="auto">
            <a:xfrm>
              <a:off x="3168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7" name="Rectangle 1971"/>
            <p:cNvSpPr>
              <a:spLocks noChangeArrowheads="1"/>
            </p:cNvSpPr>
            <p:nvPr/>
          </p:nvSpPr>
          <p:spPr bwMode="auto">
            <a:xfrm>
              <a:off x="2790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8" name="Rectangle 1972"/>
            <p:cNvSpPr>
              <a:spLocks noChangeArrowheads="1"/>
            </p:cNvSpPr>
            <p:nvPr/>
          </p:nvSpPr>
          <p:spPr bwMode="auto">
            <a:xfrm>
              <a:off x="2412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9" name="Rectangle 1973"/>
            <p:cNvSpPr>
              <a:spLocks noChangeArrowheads="1"/>
            </p:cNvSpPr>
            <p:nvPr/>
          </p:nvSpPr>
          <p:spPr bwMode="auto">
            <a:xfrm>
              <a:off x="2034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6070" name="Rectangle 1974"/>
            <p:cNvSpPr>
              <a:spLocks noChangeArrowheads="1"/>
            </p:cNvSpPr>
            <p:nvPr/>
          </p:nvSpPr>
          <p:spPr bwMode="auto">
            <a:xfrm>
              <a:off x="1656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1" name="Rectangle 1975"/>
            <p:cNvSpPr>
              <a:spLocks noChangeArrowheads="1"/>
            </p:cNvSpPr>
            <p:nvPr/>
          </p:nvSpPr>
          <p:spPr bwMode="auto">
            <a:xfrm>
              <a:off x="1278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2" name="Rectangle 1976"/>
            <p:cNvSpPr>
              <a:spLocks noChangeArrowheads="1"/>
            </p:cNvSpPr>
            <p:nvPr/>
          </p:nvSpPr>
          <p:spPr bwMode="auto">
            <a:xfrm>
              <a:off x="900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3" name="Rectangle 1977"/>
            <p:cNvSpPr>
              <a:spLocks noChangeArrowheads="1"/>
            </p:cNvSpPr>
            <p:nvPr/>
          </p:nvSpPr>
          <p:spPr bwMode="auto">
            <a:xfrm>
              <a:off x="3168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4" name="Rectangle 1978"/>
            <p:cNvSpPr>
              <a:spLocks noChangeArrowheads="1"/>
            </p:cNvSpPr>
            <p:nvPr/>
          </p:nvSpPr>
          <p:spPr bwMode="auto">
            <a:xfrm>
              <a:off x="2790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5" name="Rectangle 1979"/>
            <p:cNvSpPr>
              <a:spLocks noChangeArrowheads="1"/>
            </p:cNvSpPr>
            <p:nvPr/>
          </p:nvSpPr>
          <p:spPr bwMode="auto">
            <a:xfrm>
              <a:off x="2412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6" name="Rectangle 1980"/>
            <p:cNvSpPr>
              <a:spLocks noChangeArrowheads="1"/>
            </p:cNvSpPr>
            <p:nvPr/>
          </p:nvSpPr>
          <p:spPr bwMode="auto">
            <a:xfrm>
              <a:off x="2034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7" name="Rectangle 1981"/>
            <p:cNvSpPr>
              <a:spLocks noChangeArrowheads="1"/>
            </p:cNvSpPr>
            <p:nvPr/>
          </p:nvSpPr>
          <p:spPr bwMode="auto">
            <a:xfrm>
              <a:off x="1656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8" name="Rectangle 1982"/>
            <p:cNvSpPr>
              <a:spLocks noChangeArrowheads="1"/>
            </p:cNvSpPr>
            <p:nvPr/>
          </p:nvSpPr>
          <p:spPr bwMode="auto">
            <a:xfrm>
              <a:off x="1278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9" name="Rectangle 1983"/>
            <p:cNvSpPr>
              <a:spLocks noChangeArrowheads="1"/>
            </p:cNvSpPr>
            <p:nvPr/>
          </p:nvSpPr>
          <p:spPr bwMode="auto">
            <a:xfrm>
              <a:off x="900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0" name="Rectangle 1984"/>
            <p:cNvSpPr>
              <a:spLocks noChangeArrowheads="1"/>
            </p:cNvSpPr>
            <p:nvPr/>
          </p:nvSpPr>
          <p:spPr bwMode="auto">
            <a:xfrm>
              <a:off x="3168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1" name="Rectangle 1985"/>
            <p:cNvSpPr>
              <a:spLocks noChangeArrowheads="1"/>
            </p:cNvSpPr>
            <p:nvPr/>
          </p:nvSpPr>
          <p:spPr bwMode="auto">
            <a:xfrm>
              <a:off x="2790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2" name="Rectangle 1986"/>
            <p:cNvSpPr>
              <a:spLocks noChangeArrowheads="1"/>
            </p:cNvSpPr>
            <p:nvPr/>
          </p:nvSpPr>
          <p:spPr bwMode="auto">
            <a:xfrm>
              <a:off x="2412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3" name="Rectangle 1987"/>
            <p:cNvSpPr>
              <a:spLocks noChangeArrowheads="1"/>
            </p:cNvSpPr>
            <p:nvPr/>
          </p:nvSpPr>
          <p:spPr bwMode="auto">
            <a:xfrm>
              <a:off x="2034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4" name="Rectangle 1988"/>
            <p:cNvSpPr>
              <a:spLocks noChangeArrowheads="1"/>
            </p:cNvSpPr>
            <p:nvPr/>
          </p:nvSpPr>
          <p:spPr bwMode="auto">
            <a:xfrm>
              <a:off x="1656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5" name="Rectangle 1989"/>
            <p:cNvSpPr>
              <a:spLocks noChangeArrowheads="1"/>
            </p:cNvSpPr>
            <p:nvPr/>
          </p:nvSpPr>
          <p:spPr bwMode="auto">
            <a:xfrm>
              <a:off x="1278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6" name="Rectangle 1990"/>
            <p:cNvSpPr>
              <a:spLocks noChangeArrowheads="1"/>
            </p:cNvSpPr>
            <p:nvPr/>
          </p:nvSpPr>
          <p:spPr bwMode="auto">
            <a:xfrm>
              <a:off x="900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7" name="Rectangle 1991"/>
            <p:cNvSpPr>
              <a:spLocks noChangeArrowheads="1"/>
            </p:cNvSpPr>
            <p:nvPr/>
          </p:nvSpPr>
          <p:spPr bwMode="auto">
            <a:xfrm>
              <a:off x="3168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8" name="Rectangle 1992"/>
            <p:cNvSpPr>
              <a:spLocks noChangeArrowheads="1"/>
            </p:cNvSpPr>
            <p:nvPr/>
          </p:nvSpPr>
          <p:spPr bwMode="auto">
            <a:xfrm>
              <a:off x="2790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9" name="Rectangle 1993"/>
            <p:cNvSpPr>
              <a:spLocks noChangeArrowheads="1"/>
            </p:cNvSpPr>
            <p:nvPr/>
          </p:nvSpPr>
          <p:spPr bwMode="auto">
            <a:xfrm>
              <a:off x="2412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0" name="Rectangle 1994"/>
            <p:cNvSpPr>
              <a:spLocks noChangeArrowheads="1"/>
            </p:cNvSpPr>
            <p:nvPr/>
          </p:nvSpPr>
          <p:spPr bwMode="auto">
            <a:xfrm>
              <a:off x="2034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1" name="Rectangle 1995"/>
            <p:cNvSpPr>
              <a:spLocks noChangeArrowheads="1"/>
            </p:cNvSpPr>
            <p:nvPr/>
          </p:nvSpPr>
          <p:spPr bwMode="auto">
            <a:xfrm>
              <a:off x="1656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2" name="Rectangle 1996"/>
            <p:cNvSpPr>
              <a:spLocks noChangeArrowheads="1"/>
            </p:cNvSpPr>
            <p:nvPr/>
          </p:nvSpPr>
          <p:spPr bwMode="auto">
            <a:xfrm>
              <a:off x="1278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6093" name="Rectangle 1997"/>
            <p:cNvSpPr>
              <a:spLocks noChangeArrowheads="1"/>
            </p:cNvSpPr>
            <p:nvPr/>
          </p:nvSpPr>
          <p:spPr bwMode="auto">
            <a:xfrm>
              <a:off x="900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4" name="Rectangle 1998"/>
            <p:cNvSpPr>
              <a:spLocks noChangeArrowheads="1"/>
            </p:cNvSpPr>
            <p:nvPr/>
          </p:nvSpPr>
          <p:spPr bwMode="auto">
            <a:xfrm>
              <a:off x="3168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5" name="Rectangle 1999"/>
            <p:cNvSpPr>
              <a:spLocks noChangeArrowheads="1"/>
            </p:cNvSpPr>
            <p:nvPr/>
          </p:nvSpPr>
          <p:spPr bwMode="auto">
            <a:xfrm>
              <a:off x="2790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6" name="Rectangle 2000"/>
            <p:cNvSpPr>
              <a:spLocks noChangeArrowheads="1"/>
            </p:cNvSpPr>
            <p:nvPr/>
          </p:nvSpPr>
          <p:spPr bwMode="auto">
            <a:xfrm>
              <a:off x="2412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7" name="Rectangle 2001"/>
            <p:cNvSpPr>
              <a:spLocks noChangeArrowheads="1"/>
            </p:cNvSpPr>
            <p:nvPr/>
          </p:nvSpPr>
          <p:spPr bwMode="auto">
            <a:xfrm>
              <a:off x="2034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8" name="Rectangle 2002"/>
            <p:cNvSpPr>
              <a:spLocks noChangeArrowheads="1"/>
            </p:cNvSpPr>
            <p:nvPr/>
          </p:nvSpPr>
          <p:spPr bwMode="auto">
            <a:xfrm>
              <a:off x="1656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9" name="Rectangle 2003"/>
            <p:cNvSpPr>
              <a:spLocks noChangeArrowheads="1"/>
            </p:cNvSpPr>
            <p:nvPr/>
          </p:nvSpPr>
          <p:spPr bwMode="auto">
            <a:xfrm>
              <a:off x="1278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100" name="Rectangle 2004"/>
            <p:cNvSpPr>
              <a:spLocks noChangeArrowheads="1"/>
            </p:cNvSpPr>
            <p:nvPr/>
          </p:nvSpPr>
          <p:spPr bwMode="auto">
            <a:xfrm>
              <a:off x="900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6101" name="Line 2005"/>
            <p:cNvSpPr>
              <a:spLocks noChangeShapeType="1"/>
            </p:cNvSpPr>
            <p:nvPr/>
          </p:nvSpPr>
          <p:spPr bwMode="auto">
            <a:xfrm>
              <a:off x="900" y="4017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2" name="Line 2006"/>
            <p:cNvSpPr>
              <a:spLocks noChangeShapeType="1"/>
            </p:cNvSpPr>
            <p:nvPr/>
          </p:nvSpPr>
          <p:spPr bwMode="auto">
            <a:xfrm>
              <a:off x="900" y="1937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3" name="Line 2007"/>
            <p:cNvSpPr>
              <a:spLocks noChangeShapeType="1"/>
            </p:cNvSpPr>
            <p:nvPr/>
          </p:nvSpPr>
          <p:spPr bwMode="auto">
            <a:xfrm>
              <a:off x="900" y="2288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4" name="Line 2008"/>
            <p:cNvSpPr>
              <a:spLocks noChangeShapeType="1"/>
            </p:cNvSpPr>
            <p:nvPr/>
          </p:nvSpPr>
          <p:spPr bwMode="auto">
            <a:xfrm>
              <a:off x="900" y="2640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5" name="Line 2009"/>
            <p:cNvSpPr>
              <a:spLocks noChangeShapeType="1"/>
            </p:cNvSpPr>
            <p:nvPr/>
          </p:nvSpPr>
          <p:spPr bwMode="auto">
            <a:xfrm>
              <a:off x="900" y="2991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6" name="Line 2010"/>
            <p:cNvSpPr>
              <a:spLocks noChangeShapeType="1"/>
            </p:cNvSpPr>
            <p:nvPr/>
          </p:nvSpPr>
          <p:spPr bwMode="auto">
            <a:xfrm>
              <a:off x="900" y="3342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7" name="Line 2011"/>
            <p:cNvSpPr>
              <a:spLocks noChangeShapeType="1"/>
            </p:cNvSpPr>
            <p:nvPr/>
          </p:nvSpPr>
          <p:spPr bwMode="auto">
            <a:xfrm>
              <a:off x="900" y="1568"/>
              <a:ext cx="0" cy="212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8" name="Line 2012"/>
            <p:cNvSpPr>
              <a:spLocks noChangeShapeType="1"/>
            </p:cNvSpPr>
            <p:nvPr/>
          </p:nvSpPr>
          <p:spPr bwMode="auto">
            <a:xfrm>
              <a:off x="3546" y="1568"/>
              <a:ext cx="0" cy="212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9" name="Line 2013"/>
            <p:cNvSpPr>
              <a:spLocks noChangeShapeType="1"/>
            </p:cNvSpPr>
            <p:nvPr/>
          </p:nvSpPr>
          <p:spPr bwMode="auto">
            <a:xfrm>
              <a:off x="900" y="1568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0" name="Line 2014"/>
            <p:cNvSpPr>
              <a:spLocks noChangeShapeType="1"/>
            </p:cNvSpPr>
            <p:nvPr/>
          </p:nvSpPr>
          <p:spPr bwMode="auto">
            <a:xfrm>
              <a:off x="900" y="3695"/>
              <a:ext cx="0" cy="32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1" name="Line 2015"/>
            <p:cNvSpPr>
              <a:spLocks noChangeShapeType="1"/>
            </p:cNvSpPr>
            <p:nvPr/>
          </p:nvSpPr>
          <p:spPr bwMode="auto">
            <a:xfrm>
              <a:off x="900" y="3695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2" name="Line 2016"/>
            <p:cNvSpPr>
              <a:spLocks noChangeShapeType="1"/>
            </p:cNvSpPr>
            <p:nvPr/>
          </p:nvSpPr>
          <p:spPr bwMode="auto">
            <a:xfrm>
              <a:off x="3546" y="3695"/>
              <a:ext cx="0" cy="32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3" name="Line 2017"/>
            <p:cNvSpPr>
              <a:spLocks noChangeShapeType="1"/>
            </p:cNvSpPr>
            <p:nvPr/>
          </p:nvSpPr>
          <p:spPr bwMode="auto">
            <a:xfrm>
              <a:off x="1278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4" name="Line 2018"/>
            <p:cNvSpPr>
              <a:spLocks noChangeShapeType="1"/>
            </p:cNvSpPr>
            <p:nvPr/>
          </p:nvSpPr>
          <p:spPr bwMode="auto">
            <a:xfrm>
              <a:off x="1656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5" name="Line 2019"/>
            <p:cNvSpPr>
              <a:spLocks noChangeShapeType="1"/>
            </p:cNvSpPr>
            <p:nvPr/>
          </p:nvSpPr>
          <p:spPr bwMode="auto">
            <a:xfrm>
              <a:off x="2034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6" name="Line 2020"/>
            <p:cNvSpPr>
              <a:spLocks noChangeShapeType="1"/>
            </p:cNvSpPr>
            <p:nvPr/>
          </p:nvSpPr>
          <p:spPr bwMode="auto">
            <a:xfrm>
              <a:off x="2412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7" name="Line 2021"/>
            <p:cNvSpPr>
              <a:spLocks noChangeShapeType="1"/>
            </p:cNvSpPr>
            <p:nvPr/>
          </p:nvSpPr>
          <p:spPr bwMode="auto">
            <a:xfrm>
              <a:off x="2790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8" name="Line 2022"/>
            <p:cNvSpPr>
              <a:spLocks noChangeShapeType="1"/>
            </p:cNvSpPr>
            <p:nvPr/>
          </p:nvSpPr>
          <p:spPr bwMode="auto">
            <a:xfrm>
              <a:off x="3168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042" name="Rectangle 970"/>
          <p:cNvSpPr>
            <a:spLocks noChangeArrowheads="1"/>
          </p:cNvSpPr>
          <p:nvPr/>
        </p:nvSpPr>
        <p:spPr bwMode="auto">
          <a:xfrm>
            <a:off x="5048250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41" name="Rectangle 969"/>
          <p:cNvSpPr>
            <a:spLocks noChangeArrowheads="1"/>
          </p:cNvSpPr>
          <p:nvPr/>
        </p:nvSpPr>
        <p:spPr bwMode="auto">
          <a:xfrm>
            <a:off x="444817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40" name="Rectangle 968"/>
          <p:cNvSpPr>
            <a:spLocks noChangeArrowheads="1"/>
          </p:cNvSpPr>
          <p:nvPr/>
        </p:nvSpPr>
        <p:spPr bwMode="auto">
          <a:xfrm>
            <a:off x="3848100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9" name="Rectangle 967"/>
          <p:cNvSpPr>
            <a:spLocks noChangeArrowheads="1"/>
          </p:cNvSpPr>
          <p:nvPr/>
        </p:nvSpPr>
        <p:spPr bwMode="auto">
          <a:xfrm>
            <a:off x="324802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8" name="Rectangle 966"/>
          <p:cNvSpPr>
            <a:spLocks noChangeArrowheads="1"/>
          </p:cNvSpPr>
          <p:nvPr/>
        </p:nvSpPr>
        <p:spPr bwMode="auto">
          <a:xfrm>
            <a:off x="2667000" y="5867400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7" name="Rectangle 965"/>
          <p:cNvSpPr>
            <a:spLocks noChangeArrowheads="1"/>
          </p:cNvSpPr>
          <p:nvPr/>
        </p:nvSpPr>
        <p:spPr bwMode="auto">
          <a:xfrm>
            <a:off x="204787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6" name="Rectangle 964"/>
          <p:cNvSpPr>
            <a:spLocks noChangeArrowheads="1"/>
          </p:cNvSpPr>
          <p:nvPr/>
        </p:nvSpPr>
        <p:spPr bwMode="auto">
          <a:xfrm>
            <a:off x="1447800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5" name="Rectangle 963"/>
          <p:cNvSpPr>
            <a:spLocks noChangeArrowheads="1"/>
          </p:cNvSpPr>
          <p:nvPr/>
        </p:nvSpPr>
        <p:spPr bwMode="auto">
          <a:xfrm>
            <a:off x="84772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4034" name="Rectangle 962"/>
          <p:cNvSpPr>
            <a:spLocks noChangeArrowheads="1"/>
          </p:cNvSpPr>
          <p:nvPr/>
        </p:nvSpPr>
        <p:spPr bwMode="auto">
          <a:xfrm>
            <a:off x="5029200" y="5257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3" name="Rectangle 961"/>
          <p:cNvSpPr>
            <a:spLocks noChangeArrowheads="1"/>
          </p:cNvSpPr>
          <p:nvPr/>
        </p:nvSpPr>
        <p:spPr bwMode="auto">
          <a:xfrm>
            <a:off x="4448175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2" name="Rectangle 960"/>
          <p:cNvSpPr>
            <a:spLocks noChangeArrowheads="1"/>
          </p:cNvSpPr>
          <p:nvPr/>
        </p:nvSpPr>
        <p:spPr bwMode="auto">
          <a:xfrm>
            <a:off x="3848100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1" name="Rectangle 959"/>
          <p:cNvSpPr>
            <a:spLocks noChangeArrowheads="1"/>
          </p:cNvSpPr>
          <p:nvPr/>
        </p:nvSpPr>
        <p:spPr bwMode="auto">
          <a:xfrm>
            <a:off x="3276600" y="5257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0" name="Rectangle 958"/>
          <p:cNvSpPr>
            <a:spLocks noChangeArrowheads="1"/>
          </p:cNvSpPr>
          <p:nvPr/>
        </p:nvSpPr>
        <p:spPr bwMode="auto">
          <a:xfrm>
            <a:off x="2667000" y="5257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9" name="Rectangle 957"/>
          <p:cNvSpPr>
            <a:spLocks noChangeArrowheads="1"/>
          </p:cNvSpPr>
          <p:nvPr/>
        </p:nvSpPr>
        <p:spPr bwMode="auto">
          <a:xfrm>
            <a:off x="2057400" y="5257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8" name="Rectangle 956"/>
          <p:cNvSpPr>
            <a:spLocks noChangeArrowheads="1"/>
          </p:cNvSpPr>
          <p:nvPr/>
        </p:nvSpPr>
        <p:spPr bwMode="auto">
          <a:xfrm>
            <a:off x="1447800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7" name="Rectangle 955"/>
          <p:cNvSpPr>
            <a:spLocks noChangeArrowheads="1"/>
          </p:cNvSpPr>
          <p:nvPr/>
        </p:nvSpPr>
        <p:spPr bwMode="auto">
          <a:xfrm>
            <a:off x="847725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026" name="Rectangle 954"/>
          <p:cNvSpPr>
            <a:spLocks noChangeArrowheads="1"/>
          </p:cNvSpPr>
          <p:nvPr/>
        </p:nvSpPr>
        <p:spPr bwMode="auto">
          <a:xfrm>
            <a:off x="5048250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5" name="Rectangle 953"/>
          <p:cNvSpPr>
            <a:spLocks noChangeArrowheads="1"/>
          </p:cNvSpPr>
          <p:nvPr/>
        </p:nvSpPr>
        <p:spPr bwMode="auto">
          <a:xfrm>
            <a:off x="4419600" y="4724400"/>
            <a:ext cx="6858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4" name="Rectangle 952"/>
          <p:cNvSpPr>
            <a:spLocks noChangeArrowheads="1"/>
          </p:cNvSpPr>
          <p:nvPr/>
        </p:nvSpPr>
        <p:spPr bwMode="auto">
          <a:xfrm>
            <a:off x="3733800" y="4648200"/>
            <a:ext cx="714375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3" name="Rectangle 951"/>
          <p:cNvSpPr>
            <a:spLocks noChangeArrowheads="1"/>
          </p:cNvSpPr>
          <p:nvPr/>
        </p:nvSpPr>
        <p:spPr bwMode="auto">
          <a:xfrm>
            <a:off x="32766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2" name="Rectangle 950"/>
          <p:cNvSpPr>
            <a:spLocks noChangeArrowheads="1"/>
          </p:cNvSpPr>
          <p:nvPr/>
        </p:nvSpPr>
        <p:spPr bwMode="auto">
          <a:xfrm>
            <a:off x="26670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1" name="Rectangle 949"/>
          <p:cNvSpPr>
            <a:spLocks noChangeArrowheads="1"/>
          </p:cNvSpPr>
          <p:nvPr/>
        </p:nvSpPr>
        <p:spPr bwMode="auto">
          <a:xfrm>
            <a:off x="2047875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0" name="Rectangle 948"/>
          <p:cNvSpPr>
            <a:spLocks noChangeArrowheads="1"/>
          </p:cNvSpPr>
          <p:nvPr/>
        </p:nvSpPr>
        <p:spPr bwMode="auto">
          <a:xfrm>
            <a:off x="1447800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9" name="Rectangle 947"/>
          <p:cNvSpPr>
            <a:spLocks noChangeArrowheads="1"/>
          </p:cNvSpPr>
          <p:nvPr/>
        </p:nvSpPr>
        <p:spPr bwMode="auto">
          <a:xfrm>
            <a:off x="847725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4018" name="Rectangle 946"/>
          <p:cNvSpPr>
            <a:spLocks noChangeArrowheads="1"/>
          </p:cNvSpPr>
          <p:nvPr/>
        </p:nvSpPr>
        <p:spPr bwMode="auto">
          <a:xfrm>
            <a:off x="5048250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7" name="Rectangle 945"/>
          <p:cNvSpPr>
            <a:spLocks noChangeArrowheads="1"/>
          </p:cNvSpPr>
          <p:nvPr/>
        </p:nvSpPr>
        <p:spPr bwMode="auto">
          <a:xfrm>
            <a:off x="4419600" y="4114800"/>
            <a:ext cx="6858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6" name="Rectangle 944"/>
          <p:cNvSpPr>
            <a:spLocks noChangeArrowheads="1"/>
          </p:cNvSpPr>
          <p:nvPr/>
        </p:nvSpPr>
        <p:spPr bwMode="auto">
          <a:xfrm>
            <a:off x="3810000" y="4114800"/>
            <a:ext cx="67627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5" name="Rectangle 943"/>
          <p:cNvSpPr>
            <a:spLocks noChangeArrowheads="1"/>
          </p:cNvSpPr>
          <p:nvPr/>
        </p:nvSpPr>
        <p:spPr bwMode="auto">
          <a:xfrm>
            <a:off x="3248025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4" name="Rectangle 942"/>
          <p:cNvSpPr>
            <a:spLocks noChangeArrowheads="1"/>
          </p:cNvSpPr>
          <p:nvPr/>
        </p:nvSpPr>
        <p:spPr bwMode="auto">
          <a:xfrm>
            <a:off x="2647950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3" name="Rectangle 941"/>
          <p:cNvSpPr>
            <a:spLocks noChangeArrowheads="1"/>
          </p:cNvSpPr>
          <p:nvPr/>
        </p:nvSpPr>
        <p:spPr bwMode="auto">
          <a:xfrm>
            <a:off x="2057400" y="4191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2" name="Rectangle 940"/>
          <p:cNvSpPr>
            <a:spLocks noChangeArrowheads="1"/>
          </p:cNvSpPr>
          <p:nvPr/>
        </p:nvSpPr>
        <p:spPr bwMode="auto">
          <a:xfrm>
            <a:off x="1447800" y="4191000"/>
            <a:ext cx="6000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1" name="Rectangle 939"/>
          <p:cNvSpPr>
            <a:spLocks noChangeArrowheads="1"/>
          </p:cNvSpPr>
          <p:nvPr/>
        </p:nvSpPr>
        <p:spPr bwMode="auto">
          <a:xfrm>
            <a:off x="847725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4010" name="Rectangle 938"/>
          <p:cNvSpPr>
            <a:spLocks noChangeArrowheads="1"/>
          </p:cNvSpPr>
          <p:nvPr/>
        </p:nvSpPr>
        <p:spPr bwMode="auto">
          <a:xfrm>
            <a:off x="5048250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9" name="Rectangle 937"/>
          <p:cNvSpPr>
            <a:spLocks noChangeArrowheads="1"/>
          </p:cNvSpPr>
          <p:nvPr/>
        </p:nvSpPr>
        <p:spPr bwMode="auto">
          <a:xfrm>
            <a:off x="4448175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8" name="Rectangle 936"/>
          <p:cNvSpPr>
            <a:spLocks noChangeArrowheads="1"/>
          </p:cNvSpPr>
          <p:nvPr/>
        </p:nvSpPr>
        <p:spPr bwMode="auto">
          <a:xfrm>
            <a:off x="3848100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7" name="Rectangle 935"/>
          <p:cNvSpPr>
            <a:spLocks noChangeArrowheads="1"/>
          </p:cNvSpPr>
          <p:nvPr/>
        </p:nvSpPr>
        <p:spPr bwMode="auto">
          <a:xfrm>
            <a:off x="3248025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6" name="Rectangle 934"/>
          <p:cNvSpPr>
            <a:spLocks noChangeArrowheads="1"/>
          </p:cNvSpPr>
          <p:nvPr/>
        </p:nvSpPr>
        <p:spPr bwMode="auto">
          <a:xfrm>
            <a:off x="2667000" y="3581400"/>
            <a:ext cx="600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3" name="Rectangle 931"/>
          <p:cNvSpPr>
            <a:spLocks noChangeArrowheads="1"/>
          </p:cNvSpPr>
          <p:nvPr/>
        </p:nvSpPr>
        <p:spPr bwMode="auto">
          <a:xfrm>
            <a:off x="838200" y="3581400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4002" name="Rectangle 930"/>
          <p:cNvSpPr>
            <a:spLocks noChangeArrowheads="1"/>
          </p:cNvSpPr>
          <p:nvPr/>
        </p:nvSpPr>
        <p:spPr bwMode="auto">
          <a:xfrm>
            <a:off x="504825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1" name="Rectangle 929"/>
          <p:cNvSpPr>
            <a:spLocks noChangeArrowheads="1"/>
          </p:cNvSpPr>
          <p:nvPr/>
        </p:nvSpPr>
        <p:spPr bwMode="auto">
          <a:xfrm>
            <a:off x="4448175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0" name="Rectangle 928"/>
          <p:cNvSpPr>
            <a:spLocks noChangeArrowheads="1"/>
          </p:cNvSpPr>
          <p:nvPr/>
        </p:nvSpPr>
        <p:spPr bwMode="auto">
          <a:xfrm>
            <a:off x="38481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9" name="Rectangle 927"/>
          <p:cNvSpPr>
            <a:spLocks noChangeArrowheads="1"/>
          </p:cNvSpPr>
          <p:nvPr/>
        </p:nvSpPr>
        <p:spPr bwMode="auto">
          <a:xfrm>
            <a:off x="3200400" y="3048000"/>
            <a:ext cx="6762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8" name="Rectangle 926"/>
          <p:cNvSpPr>
            <a:spLocks noChangeArrowheads="1"/>
          </p:cNvSpPr>
          <p:nvPr/>
        </p:nvSpPr>
        <p:spPr bwMode="auto">
          <a:xfrm>
            <a:off x="264795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7" name="Rectangle 925"/>
          <p:cNvSpPr>
            <a:spLocks noChangeArrowheads="1"/>
          </p:cNvSpPr>
          <p:nvPr/>
        </p:nvSpPr>
        <p:spPr bwMode="auto">
          <a:xfrm>
            <a:off x="2047875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6" name="Rectangle 924"/>
          <p:cNvSpPr>
            <a:spLocks noChangeArrowheads="1"/>
          </p:cNvSpPr>
          <p:nvPr/>
        </p:nvSpPr>
        <p:spPr bwMode="auto">
          <a:xfrm>
            <a:off x="14478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5" name="Rectangle 923"/>
          <p:cNvSpPr>
            <a:spLocks noChangeArrowheads="1"/>
          </p:cNvSpPr>
          <p:nvPr/>
        </p:nvSpPr>
        <p:spPr bwMode="auto">
          <a:xfrm>
            <a:off x="847725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3994" name="Rectangle 922"/>
          <p:cNvSpPr>
            <a:spLocks noChangeArrowheads="1"/>
          </p:cNvSpPr>
          <p:nvPr/>
        </p:nvSpPr>
        <p:spPr bwMode="auto">
          <a:xfrm>
            <a:off x="504825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3" name="Rectangle 921"/>
          <p:cNvSpPr>
            <a:spLocks noChangeArrowheads="1"/>
          </p:cNvSpPr>
          <p:nvPr/>
        </p:nvSpPr>
        <p:spPr bwMode="auto">
          <a:xfrm>
            <a:off x="4448175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2" name="Rectangle 920"/>
          <p:cNvSpPr>
            <a:spLocks noChangeArrowheads="1"/>
          </p:cNvSpPr>
          <p:nvPr/>
        </p:nvSpPr>
        <p:spPr bwMode="auto">
          <a:xfrm>
            <a:off x="384810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1" name="Rectangle 919"/>
          <p:cNvSpPr>
            <a:spLocks noChangeArrowheads="1"/>
          </p:cNvSpPr>
          <p:nvPr/>
        </p:nvSpPr>
        <p:spPr bwMode="auto">
          <a:xfrm>
            <a:off x="3248025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0" name="Rectangle 918"/>
          <p:cNvSpPr>
            <a:spLocks noChangeArrowheads="1"/>
          </p:cNvSpPr>
          <p:nvPr/>
        </p:nvSpPr>
        <p:spPr bwMode="auto">
          <a:xfrm>
            <a:off x="264795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89" name="Rectangle 917"/>
          <p:cNvSpPr>
            <a:spLocks noChangeArrowheads="1"/>
          </p:cNvSpPr>
          <p:nvPr/>
        </p:nvSpPr>
        <p:spPr bwMode="auto">
          <a:xfrm>
            <a:off x="2047875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88" name="Rectangle 916"/>
          <p:cNvSpPr>
            <a:spLocks noChangeArrowheads="1"/>
          </p:cNvSpPr>
          <p:nvPr/>
        </p:nvSpPr>
        <p:spPr bwMode="auto">
          <a:xfrm>
            <a:off x="144780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endParaRPr lang="en-US" altLang="en-US" sz="2400"/>
          </a:p>
        </p:txBody>
      </p:sp>
      <p:sp>
        <p:nvSpPr>
          <p:cNvPr id="3987" name="Rectangle 915"/>
          <p:cNvSpPr>
            <a:spLocks noChangeArrowheads="1"/>
          </p:cNvSpPr>
          <p:nvPr/>
        </p:nvSpPr>
        <p:spPr bwMode="auto">
          <a:xfrm>
            <a:off x="847725" y="2462213"/>
            <a:ext cx="600075" cy="5857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986" name="Rectangle 914"/>
          <p:cNvSpPr>
            <a:spLocks noChangeArrowheads="1"/>
          </p:cNvSpPr>
          <p:nvPr/>
        </p:nvSpPr>
        <p:spPr bwMode="auto">
          <a:xfrm>
            <a:off x="5048250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985" name="Rectangle 913"/>
          <p:cNvSpPr>
            <a:spLocks noChangeArrowheads="1"/>
          </p:cNvSpPr>
          <p:nvPr/>
        </p:nvSpPr>
        <p:spPr bwMode="auto">
          <a:xfrm>
            <a:off x="4448175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984" name="Rectangle 912"/>
          <p:cNvSpPr>
            <a:spLocks noChangeArrowheads="1"/>
          </p:cNvSpPr>
          <p:nvPr/>
        </p:nvSpPr>
        <p:spPr bwMode="auto">
          <a:xfrm>
            <a:off x="3848100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983" name="Rectangle 911"/>
          <p:cNvSpPr>
            <a:spLocks noChangeArrowheads="1"/>
          </p:cNvSpPr>
          <p:nvPr/>
        </p:nvSpPr>
        <p:spPr bwMode="auto">
          <a:xfrm>
            <a:off x="3248025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982" name="Rectangle 910"/>
          <p:cNvSpPr>
            <a:spLocks noChangeArrowheads="1"/>
          </p:cNvSpPr>
          <p:nvPr/>
        </p:nvSpPr>
        <p:spPr bwMode="auto">
          <a:xfrm>
            <a:off x="2647950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981" name="Rectangle 909"/>
          <p:cNvSpPr>
            <a:spLocks noChangeArrowheads="1"/>
          </p:cNvSpPr>
          <p:nvPr/>
        </p:nvSpPr>
        <p:spPr bwMode="auto">
          <a:xfrm>
            <a:off x="2047875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3980" name="Rectangle 908"/>
          <p:cNvSpPr>
            <a:spLocks noChangeArrowheads="1"/>
          </p:cNvSpPr>
          <p:nvPr/>
        </p:nvSpPr>
        <p:spPr bwMode="auto">
          <a:xfrm>
            <a:off x="1447800" y="1905000"/>
            <a:ext cx="600075" cy="557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052" name="Line 980"/>
          <p:cNvSpPr>
            <a:spLocks noChangeShapeType="1"/>
          </p:cNvSpPr>
          <p:nvPr/>
        </p:nvSpPr>
        <p:spPr bwMode="auto">
          <a:xfrm>
            <a:off x="838200" y="1905000"/>
            <a:ext cx="0" cy="5572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16" name="Line 1220"/>
          <p:cNvSpPr>
            <a:spLocks noChangeShapeType="1"/>
          </p:cNvSpPr>
          <p:nvPr/>
        </p:nvSpPr>
        <p:spPr bwMode="auto">
          <a:xfrm>
            <a:off x="1438275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17" name="Line 1221"/>
          <p:cNvSpPr>
            <a:spLocks noChangeShapeType="1"/>
          </p:cNvSpPr>
          <p:nvPr/>
        </p:nvSpPr>
        <p:spPr bwMode="auto">
          <a:xfrm>
            <a:off x="838200" y="2462213"/>
            <a:ext cx="0" cy="585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33" name="Line 1237"/>
          <p:cNvSpPr>
            <a:spLocks noChangeShapeType="1"/>
          </p:cNvSpPr>
          <p:nvPr/>
        </p:nvSpPr>
        <p:spPr bwMode="auto">
          <a:xfrm>
            <a:off x="838200" y="3048000"/>
            <a:ext cx="0" cy="5572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63" name="Line 1267"/>
          <p:cNvSpPr>
            <a:spLocks noChangeShapeType="1"/>
          </p:cNvSpPr>
          <p:nvPr/>
        </p:nvSpPr>
        <p:spPr bwMode="auto">
          <a:xfrm>
            <a:off x="838200" y="3605213"/>
            <a:ext cx="0" cy="558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93" name="Line 1297"/>
          <p:cNvSpPr>
            <a:spLocks noChangeShapeType="1"/>
          </p:cNvSpPr>
          <p:nvPr/>
        </p:nvSpPr>
        <p:spPr bwMode="auto">
          <a:xfrm>
            <a:off x="838200" y="4164013"/>
            <a:ext cx="0" cy="5572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3" name="Line 1327"/>
          <p:cNvSpPr>
            <a:spLocks noChangeShapeType="1"/>
          </p:cNvSpPr>
          <p:nvPr/>
        </p:nvSpPr>
        <p:spPr bwMode="auto">
          <a:xfrm>
            <a:off x="838200" y="4721225"/>
            <a:ext cx="0" cy="5572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53" name="Line 1357"/>
          <p:cNvSpPr>
            <a:spLocks noChangeShapeType="1"/>
          </p:cNvSpPr>
          <p:nvPr/>
        </p:nvSpPr>
        <p:spPr bwMode="auto">
          <a:xfrm>
            <a:off x="838200" y="5278438"/>
            <a:ext cx="0" cy="5603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83" name="Line 1387"/>
          <p:cNvSpPr>
            <a:spLocks noChangeShapeType="1"/>
          </p:cNvSpPr>
          <p:nvPr/>
        </p:nvSpPr>
        <p:spPr bwMode="auto">
          <a:xfrm>
            <a:off x="838200" y="5838825"/>
            <a:ext cx="0" cy="5111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13" name="Line 1417"/>
          <p:cNvSpPr>
            <a:spLocks noChangeShapeType="1"/>
          </p:cNvSpPr>
          <p:nvPr/>
        </p:nvSpPr>
        <p:spPr bwMode="auto">
          <a:xfrm>
            <a:off x="1447800" y="6350000"/>
            <a:ext cx="42005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24" name="Line 1528"/>
          <p:cNvSpPr>
            <a:spLocks noChangeShapeType="1"/>
          </p:cNvSpPr>
          <p:nvPr/>
        </p:nvSpPr>
        <p:spPr bwMode="auto">
          <a:xfrm>
            <a:off x="1447800" y="3048000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27" name="Line 1531"/>
          <p:cNvSpPr>
            <a:spLocks noChangeShapeType="1"/>
          </p:cNvSpPr>
          <p:nvPr/>
        </p:nvSpPr>
        <p:spPr bwMode="auto">
          <a:xfrm>
            <a:off x="1447800" y="3605213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0" name="Line 1534"/>
          <p:cNvSpPr>
            <a:spLocks noChangeShapeType="1"/>
          </p:cNvSpPr>
          <p:nvPr/>
        </p:nvSpPr>
        <p:spPr bwMode="auto">
          <a:xfrm>
            <a:off x="1447800" y="4164013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3" name="Line 1537"/>
          <p:cNvSpPr>
            <a:spLocks noChangeShapeType="1"/>
          </p:cNvSpPr>
          <p:nvPr/>
        </p:nvSpPr>
        <p:spPr bwMode="auto">
          <a:xfrm>
            <a:off x="1447800" y="4721225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6" name="Line 1540"/>
          <p:cNvSpPr>
            <a:spLocks noChangeShapeType="1"/>
          </p:cNvSpPr>
          <p:nvPr/>
        </p:nvSpPr>
        <p:spPr bwMode="auto">
          <a:xfrm>
            <a:off x="1447800" y="5278438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43" name="Line 971"/>
          <p:cNvSpPr>
            <a:spLocks noChangeShapeType="1"/>
          </p:cNvSpPr>
          <p:nvPr/>
        </p:nvSpPr>
        <p:spPr bwMode="auto">
          <a:xfrm>
            <a:off x="838200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60" name="Line 1564"/>
          <p:cNvSpPr>
            <a:spLocks noChangeShapeType="1"/>
          </p:cNvSpPr>
          <p:nvPr/>
        </p:nvSpPr>
        <p:spPr bwMode="auto">
          <a:xfrm>
            <a:off x="1447800" y="2462213"/>
            <a:ext cx="0" cy="3376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67" name="Line 1571"/>
          <p:cNvSpPr>
            <a:spLocks noChangeShapeType="1"/>
          </p:cNvSpPr>
          <p:nvPr/>
        </p:nvSpPr>
        <p:spPr bwMode="auto">
          <a:xfrm>
            <a:off x="5648325" y="2462213"/>
            <a:ext cx="0" cy="3376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60" name="Line 988"/>
          <p:cNvSpPr>
            <a:spLocks noChangeShapeType="1"/>
          </p:cNvSpPr>
          <p:nvPr/>
        </p:nvSpPr>
        <p:spPr bwMode="auto">
          <a:xfrm>
            <a:off x="5638800" y="1905000"/>
            <a:ext cx="0" cy="5572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21" name="Line 1525"/>
          <p:cNvSpPr>
            <a:spLocks noChangeShapeType="1"/>
          </p:cNvSpPr>
          <p:nvPr/>
        </p:nvSpPr>
        <p:spPr bwMode="auto">
          <a:xfrm>
            <a:off x="1447800" y="2462213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51" name="Line 979"/>
          <p:cNvSpPr>
            <a:spLocks noChangeShapeType="1"/>
          </p:cNvSpPr>
          <p:nvPr/>
        </p:nvSpPr>
        <p:spPr bwMode="auto">
          <a:xfrm>
            <a:off x="838200" y="6350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90" name="Line 1594"/>
          <p:cNvSpPr>
            <a:spLocks noChangeShapeType="1"/>
          </p:cNvSpPr>
          <p:nvPr/>
        </p:nvSpPr>
        <p:spPr bwMode="auto">
          <a:xfrm>
            <a:off x="1447800" y="5838825"/>
            <a:ext cx="0" cy="511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8" name="Line 1542"/>
          <p:cNvSpPr>
            <a:spLocks noChangeShapeType="1"/>
          </p:cNvSpPr>
          <p:nvPr/>
        </p:nvSpPr>
        <p:spPr bwMode="auto">
          <a:xfrm>
            <a:off x="1447800" y="5838825"/>
            <a:ext cx="42005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11" name="Line 1415"/>
          <p:cNvSpPr>
            <a:spLocks noChangeShapeType="1"/>
          </p:cNvSpPr>
          <p:nvPr/>
        </p:nvSpPr>
        <p:spPr bwMode="auto">
          <a:xfrm>
            <a:off x="5648325" y="5838825"/>
            <a:ext cx="0" cy="511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2" name="Line 1626"/>
          <p:cNvSpPr>
            <a:spLocks noChangeShapeType="1"/>
          </p:cNvSpPr>
          <p:nvPr/>
        </p:nvSpPr>
        <p:spPr bwMode="auto">
          <a:xfrm>
            <a:off x="2038350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3" name="Line 1627"/>
          <p:cNvSpPr>
            <a:spLocks noChangeShapeType="1"/>
          </p:cNvSpPr>
          <p:nvPr/>
        </p:nvSpPr>
        <p:spPr bwMode="auto">
          <a:xfrm>
            <a:off x="2638425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4" name="Line 1628"/>
          <p:cNvSpPr>
            <a:spLocks noChangeShapeType="1"/>
          </p:cNvSpPr>
          <p:nvPr/>
        </p:nvSpPr>
        <p:spPr bwMode="auto">
          <a:xfrm>
            <a:off x="2047875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5" name="Line 1629"/>
          <p:cNvSpPr>
            <a:spLocks noChangeShapeType="1"/>
          </p:cNvSpPr>
          <p:nvPr/>
        </p:nvSpPr>
        <p:spPr bwMode="auto">
          <a:xfrm>
            <a:off x="3238500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6" name="Line 1630"/>
          <p:cNvSpPr>
            <a:spLocks noChangeShapeType="1"/>
          </p:cNvSpPr>
          <p:nvPr/>
        </p:nvSpPr>
        <p:spPr bwMode="auto">
          <a:xfrm>
            <a:off x="2647950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7" name="Line 1631"/>
          <p:cNvSpPr>
            <a:spLocks noChangeShapeType="1"/>
          </p:cNvSpPr>
          <p:nvPr/>
        </p:nvSpPr>
        <p:spPr bwMode="auto">
          <a:xfrm>
            <a:off x="3838575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8" name="Line 1632"/>
          <p:cNvSpPr>
            <a:spLocks noChangeShapeType="1"/>
          </p:cNvSpPr>
          <p:nvPr/>
        </p:nvSpPr>
        <p:spPr bwMode="auto">
          <a:xfrm>
            <a:off x="3248025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9" name="Line 1633"/>
          <p:cNvSpPr>
            <a:spLocks noChangeShapeType="1"/>
          </p:cNvSpPr>
          <p:nvPr/>
        </p:nvSpPr>
        <p:spPr bwMode="auto">
          <a:xfrm>
            <a:off x="4438650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0" name="Line 1634"/>
          <p:cNvSpPr>
            <a:spLocks noChangeShapeType="1"/>
          </p:cNvSpPr>
          <p:nvPr/>
        </p:nvSpPr>
        <p:spPr bwMode="auto">
          <a:xfrm>
            <a:off x="3848100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1" name="Line 1635"/>
          <p:cNvSpPr>
            <a:spLocks noChangeShapeType="1"/>
          </p:cNvSpPr>
          <p:nvPr/>
        </p:nvSpPr>
        <p:spPr bwMode="auto">
          <a:xfrm>
            <a:off x="5038725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2" name="Line 1636"/>
          <p:cNvSpPr>
            <a:spLocks noChangeShapeType="1"/>
          </p:cNvSpPr>
          <p:nvPr/>
        </p:nvSpPr>
        <p:spPr bwMode="auto">
          <a:xfrm>
            <a:off x="4448175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3" name="Line 1637"/>
          <p:cNvSpPr>
            <a:spLocks noChangeShapeType="1"/>
          </p:cNvSpPr>
          <p:nvPr/>
        </p:nvSpPr>
        <p:spPr bwMode="auto">
          <a:xfrm>
            <a:off x="5048250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45" name="Text Box 1649"/>
          <p:cNvSpPr txBox="1">
            <a:spLocks noChangeArrowheads="1"/>
          </p:cNvSpPr>
          <p:nvPr/>
        </p:nvSpPr>
        <p:spPr bwMode="auto">
          <a:xfrm>
            <a:off x="7467600" y="3276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1</a:t>
            </a:r>
          </a:p>
        </p:txBody>
      </p:sp>
      <p:sp>
        <p:nvSpPr>
          <p:cNvPr id="5747" name="Rectangle 1651"/>
          <p:cNvSpPr>
            <a:spLocks noChangeArrowheads="1"/>
          </p:cNvSpPr>
          <p:nvPr/>
        </p:nvSpPr>
        <p:spPr bwMode="auto">
          <a:xfrm>
            <a:off x="1447800" y="2514600"/>
            <a:ext cx="6000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751" name="Text Box 1655"/>
          <p:cNvSpPr txBox="1">
            <a:spLocks noChangeArrowheads="1"/>
          </p:cNvSpPr>
          <p:nvPr/>
        </p:nvSpPr>
        <p:spPr bwMode="auto">
          <a:xfrm>
            <a:off x="7467600" y="3276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5752" name="Rectangle 1656"/>
          <p:cNvSpPr>
            <a:spLocks noChangeArrowheads="1"/>
          </p:cNvSpPr>
          <p:nvPr/>
        </p:nvSpPr>
        <p:spPr bwMode="auto">
          <a:xfrm>
            <a:off x="1600200" y="3200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5755" name="Rectangle 1659"/>
          <p:cNvSpPr>
            <a:spLocks noChangeArrowheads="1"/>
          </p:cNvSpPr>
          <p:nvPr/>
        </p:nvSpPr>
        <p:spPr bwMode="auto">
          <a:xfrm>
            <a:off x="14478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757" name="Rectangle 1661"/>
          <p:cNvSpPr>
            <a:spLocks noChangeArrowheads="1"/>
          </p:cNvSpPr>
          <p:nvPr/>
        </p:nvSpPr>
        <p:spPr bwMode="auto">
          <a:xfrm>
            <a:off x="2057400" y="2514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758" name="Rectangle 1662"/>
          <p:cNvSpPr>
            <a:spLocks noChangeArrowheads="1"/>
          </p:cNvSpPr>
          <p:nvPr/>
        </p:nvSpPr>
        <p:spPr bwMode="auto">
          <a:xfrm>
            <a:off x="20574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761" name="Text Box 1665"/>
          <p:cNvSpPr txBox="1">
            <a:spLocks noChangeArrowheads="1"/>
          </p:cNvSpPr>
          <p:nvPr/>
        </p:nvSpPr>
        <p:spPr bwMode="auto">
          <a:xfrm>
            <a:off x="8305800" y="3276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2</a:t>
            </a:r>
          </a:p>
        </p:txBody>
      </p:sp>
      <p:sp>
        <p:nvSpPr>
          <p:cNvPr id="5765" name="Text Box 1669"/>
          <p:cNvSpPr txBox="1">
            <a:spLocks noChangeArrowheads="1"/>
          </p:cNvSpPr>
          <p:nvPr/>
        </p:nvSpPr>
        <p:spPr bwMode="auto">
          <a:xfrm>
            <a:off x="5943600" y="3276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1</a:t>
            </a:r>
          </a:p>
        </p:txBody>
      </p:sp>
      <p:sp>
        <p:nvSpPr>
          <p:cNvPr id="7215" name="Line 2095"/>
          <p:cNvSpPr>
            <a:spLocks noChangeShapeType="1"/>
          </p:cNvSpPr>
          <p:nvPr/>
        </p:nvSpPr>
        <p:spPr bwMode="auto">
          <a:xfrm>
            <a:off x="1066800" y="2209800"/>
            <a:ext cx="533400" cy="381000"/>
          </a:xfrm>
          <a:prstGeom prst="line">
            <a:avLst/>
          </a:prstGeom>
          <a:noFill/>
          <a:ln w="22225">
            <a:solidFill>
              <a:srgbClr val="3366FF"/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16" name="Freeform 2096"/>
          <p:cNvSpPr>
            <a:spLocks/>
          </p:cNvSpPr>
          <p:nvPr/>
        </p:nvSpPr>
        <p:spPr bwMode="auto">
          <a:xfrm>
            <a:off x="1062038" y="2212975"/>
            <a:ext cx="538162" cy="971550"/>
          </a:xfrm>
          <a:custGeom>
            <a:avLst/>
            <a:gdLst>
              <a:gd name="T0" fmla="*/ 0 w 339"/>
              <a:gd name="T1" fmla="*/ 0 h 612"/>
              <a:gd name="T2" fmla="*/ 241 w 339"/>
              <a:gd name="T3" fmla="*/ 169 h 612"/>
              <a:gd name="T4" fmla="*/ 241 w 339"/>
              <a:gd name="T5" fmla="*/ 529 h 612"/>
              <a:gd name="T6" fmla="*/ 339 w 339"/>
              <a:gd name="T7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9" h="612">
                <a:moveTo>
                  <a:pt x="0" y="0"/>
                </a:moveTo>
                <a:lnTo>
                  <a:pt x="241" y="169"/>
                </a:lnTo>
                <a:lnTo>
                  <a:pt x="241" y="529"/>
                </a:lnTo>
                <a:lnTo>
                  <a:pt x="339" y="61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17" name="Freeform 2097"/>
          <p:cNvSpPr>
            <a:spLocks/>
          </p:cNvSpPr>
          <p:nvPr/>
        </p:nvSpPr>
        <p:spPr bwMode="auto">
          <a:xfrm>
            <a:off x="1069975" y="2220913"/>
            <a:ext cx="1125538" cy="415925"/>
          </a:xfrm>
          <a:custGeom>
            <a:avLst/>
            <a:gdLst>
              <a:gd name="T0" fmla="*/ 0 w 709"/>
              <a:gd name="T1" fmla="*/ 0 h 262"/>
              <a:gd name="T2" fmla="*/ 226 w 709"/>
              <a:gd name="T3" fmla="*/ 149 h 262"/>
              <a:gd name="T4" fmla="*/ 617 w 709"/>
              <a:gd name="T5" fmla="*/ 154 h 262"/>
              <a:gd name="T6" fmla="*/ 709 w 709"/>
              <a:gd name="T7" fmla="*/ 26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9" h="262">
                <a:moveTo>
                  <a:pt x="0" y="0"/>
                </a:moveTo>
                <a:lnTo>
                  <a:pt x="226" y="149"/>
                </a:lnTo>
                <a:lnTo>
                  <a:pt x="617" y="154"/>
                </a:lnTo>
                <a:lnTo>
                  <a:pt x="709" y="26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19" name="Line 2099"/>
          <p:cNvSpPr>
            <a:spLocks noChangeShapeType="1"/>
          </p:cNvSpPr>
          <p:nvPr/>
        </p:nvSpPr>
        <p:spPr bwMode="auto">
          <a:xfrm>
            <a:off x="1752600" y="2819400"/>
            <a:ext cx="457200" cy="381000"/>
          </a:xfrm>
          <a:prstGeom prst="line">
            <a:avLst/>
          </a:prstGeom>
          <a:noFill/>
          <a:ln w="22225">
            <a:solidFill>
              <a:srgbClr val="3366FF"/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6" name="Freeform 2106"/>
          <p:cNvSpPr>
            <a:spLocks/>
          </p:cNvSpPr>
          <p:nvPr/>
        </p:nvSpPr>
        <p:spPr bwMode="auto">
          <a:xfrm>
            <a:off x="1066800" y="2209800"/>
            <a:ext cx="500063" cy="1554163"/>
          </a:xfrm>
          <a:custGeom>
            <a:avLst/>
            <a:gdLst>
              <a:gd name="T0" fmla="*/ 0 w 315"/>
              <a:gd name="T1" fmla="*/ 0 h 979"/>
              <a:gd name="T2" fmla="*/ 239 w 315"/>
              <a:gd name="T3" fmla="*/ 172 h 979"/>
              <a:gd name="T4" fmla="*/ 243 w 315"/>
              <a:gd name="T5" fmla="*/ 891 h 979"/>
              <a:gd name="T6" fmla="*/ 315 w 315"/>
              <a:gd name="T7" fmla="*/ 979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979">
                <a:moveTo>
                  <a:pt x="0" y="0"/>
                </a:moveTo>
                <a:lnTo>
                  <a:pt x="239" y="172"/>
                </a:lnTo>
                <a:lnTo>
                  <a:pt x="243" y="891"/>
                </a:lnTo>
                <a:lnTo>
                  <a:pt x="315" y="979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8" name="Freeform 2108"/>
          <p:cNvSpPr>
            <a:spLocks/>
          </p:cNvSpPr>
          <p:nvPr/>
        </p:nvSpPr>
        <p:spPr bwMode="auto">
          <a:xfrm>
            <a:off x="1738313" y="3322638"/>
            <a:ext cx="1046162" cy="392112"/>
          </a:xfrm>
          <a:custGeom>
            <a:avLst/>
            <a:gdLst>
              <a:gd name="T0" fmla="*/ 0 w 659"/>
              <a:gd name="T1" fmla="*/ 0 h 247"/>
              <a:gd name="T2" fmla="*/ 201 w 659"/>
              <a:gd name="T3" fmla="*/ 180 h 247"/>
              <a:gd name="T4" fmla="*/ 571 w 659"/>
              <a:gd name="T5" fmla="*/ 180 h 247"/>
              <a:gd name="T6" fmla="*/ 659 w 659"/>
              <a:gd name="T7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9" h="247">
                <a:moveTo>
                  <a:pt x="0" y="0"/>
                </a:moveTo>
                <a:lnTo>
                  <a:pt x="201" y="180"/>
                </a:lnTo>
                <a:lnTo>
                  <a:pt x="571" y="180"/>
                </a:lnTo>
                <a:lnTo>
                  <a:pt x="659" y="247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7233" name="Group 2113"/>
          <p:cNvGrpSpPr>
            <a:grpSpLocks/>
          </p:cNvGrpSpPr>
          <p:nvPr/>
        </p:nvGrpSpPr>
        <p:grpSpPr bwMode="auto">
          <a:xfrm>
            <a:off x="7848600" y="2590800"/>
            <a:ext cx="1295400" cy="685800"/>
            <a:chOff x="4944" y="1632"/>
            <a:chExt cx="768" cy="432"/>
          </a:xfrm>
        </p:grpSpPr>
        <p:sp>
          <p:nvSpPr>
            <p:cNvPr id="7221" name="Rectangle 2101"/>
            <p:cNvSpPr>
              <a:spLocks noChangeArrowheads="1"/>
            </p:cNvSpPr>
            <p:nvPr/>
          </p:nvSpPr>
          <p:spPr bwMode="auto">
            <a:xfrm>
              <a:off x="4944" y="1632"/>
              <a:ext cx="768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32" name="Text Box 2112"/>
            <p:cNvSpPr txBox="1">
              <a:spLocks noChangeArrowheads="1"/>
            </p:cNvSpPr>
            <p:nvPr/>
          </p:nvSpPr>
          <p:spPr bwMode="auto">
            <a:xfrm>
              <a:off x="4944" y="1680"/>
              <a:ext cx="76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Remaining sequence</a:t>
              </a:r>
            </a:p>
          </p:txBody>
        </p:sp>
      </p:grpSp>
      <p:sp>
        <p:nvSpPr>
          <p:cNvPr id="7246" name="Freeform 2126"/>
          <p:cNvSpPr>
            <a:spLocks/>
          </p:cNvSpPr>
          <p:nvPr/>
        </p:nvSpPr>
        <p:spPr bwMode="auto">
          <a:xfrm>
            <a:off x="1052513" y="2220913"/>
            <a:ext cx="1731962" cy="334962"/>
          </a:xfrm>
          <a:custGeom>
            <a:avLst/>
            <a:gdLst>
              <a:gd name="T0" fmla="*/ 0 w 1091"/>
              <a:gd name="T1" fmla="*/ 0 h 211"/>
              <a:gd name="T2" fmla="*/ 247 w 1091"/>
              <a:gd name="T3" fmla="*/ 154 h 211"/>
              <a:gd name="T4" fmla="*/ 1003 w 1091"/>
              <a:gd name="T5" fmla="*/ 154 h 211"/>
              <a:gd name="T6" fmla="*/ 1091 w 1091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1" h="211">
                <a:moveTo>
                  <a:pt x="0" y="0"/>
                </a:moveTo>
                <a:lnTo>
                  <a:pt x="247" y="154"/>
                </a:lnTo>
                <a:lnTo>
                  <a:pt x="1003" y="154"/>
                </a:lnTo>
                <a:lnTo>
                  <a:pt x="1091" y="211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52" name="Text Box 2132"/>
          <p:cNvSpPr txBox="1">
            <a:spLocks noChangeArrowheads="1"/>
          </p:cNvSpPr>
          <p:nvPr/>
        </p:nvSpPr>
        <p:spPr bwMode="auto">
          <a:xfrm>
            <a:off x="6400800" y="2590800"/>
            <a:ext cx="106680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           -</a:t>
            </a:r>
          </a:p>
        </p:txBody>
      </p:sp>
      <p:sp>
        <p:nvSpPr>
          <p:cNvPr id="7254" name="Text Box 2134"/>
          <p:cNvSpPr txBox="1">
            <a:spLocks noChangeArrowheads="1"/>
          </p:cNvSpPr>
          <p:nvPr/>
        </p:nvSpPr>
        <p:spPr bwMode="auto">
          <a:xfrm>
            <a:off x="6400800" y="2895600"/>
            <a:ext cx="106680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           -</a:t>
            </a:r>
          </a:p>
        </p:txBody>
      </p:sp>
      <p:sp>
        <p:nvSpPr>
          <p:cNvPr id="7255" name="Text Box 2135"/>
          <p:cNvSpPr txBox="1">
            <a:spLocks noChangeArrowheads="1"/>
          </p:cNvSpPr>
          <p:nvPr/>
        </p:nvSpPr>
        <p:spPr bwMode="auto">
          <a:xfrm>
            <a:off x="5943600" y="3276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256" name="Text Box 2136"/>
          <p:cNvSpPr txBox="1">
            <a:spLocks noChangeArrowheads="1"/>
          </p:cNvSpPr>
          <p:nvPr/>
        </p:nvSpPr>
        <p:spPr bwMode="auto">
          <a:xfrm>
            <a:off x="59436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1</a:t>
            </a:r>
          </a:p>
        </p:txBody>
      </p:sp>
      <p:sp>
        <p:nvSpPr>
          <p:cNvPr id="7257" name="Text Box 2137"/>
          <p:cNvSpPr txBox="1">
            <a:spLocks noChangeArrowheads="1"/>
          </p:cNvSpPr>
          <p:nvPr/>
        </p:nvSpPr>
        <p:spPr bwMode="auto">
          <a:xfrm>
            <a:off x="74676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258" name="Text Box 2138"/>
          <p:cNvSpPr txBox="1">
            <a:spLocks noChangeArrowheads="1"/>
          </p:cNvSpPr>
          <p:nvPr/>
        </p:nvSpPr>
        <p:spPr bwMode="auto">
          <a:xfrm>
            <a:off x="8305800" y="3657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1</a:t>
            </a:r>
          </a:p>
        </p:txBody>
      </p:sp>
      <p:sp>
        <p:nvSpPr>
          <p:cNvPr id="7259" name="Rectangle 2139"/>
          <p:cNvSpPr>
            <a:spLocks noChangeArrowheads="1"/>
          </p:cNvSpPr>
          <p:nvPr/>
        </p:nvSpPr>
        <p:spPr bwMode="auto">
          <a:xfrm>
            <a:off x="2057400" y="35814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260" name="Text Box 2140"/>
          <p:cNvSpPr txBox="1">
            <a:spLocks noChangeArrowheads="1"/>
          </p:cNvSpPr>
          <p:nvPr/>
        </p:nvSpPr>
        <p:spPr bwMode="auto">
          <a:xfrm>
            <a:off x="59436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2</a:t>
            </a:r>
          </a:p>
        </p:txBody>
      </p:sp>
      <p:sp>
        <p:nvSpPr>
          <p:cNvPr id="7261" name="Text Box 2141"/>
          <p:cNvSpPr txBox="1">
            <a:spLocks noChangeArrowheads="1"/>
          </p:cNvSpPr>
          <p:nvPr/>
        </p:nvSpPr>
        <p:spPr bwMode="auto">
          <a:xfrm>
            <a:off x="74676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262" name="Text Box 2142"/>
          <p:cNvSpPr txBox="1">
            <a:spLocks noChangeArrowheads="1"/>
          </p:cNvSpPr>
          <p:nvPr/>
        </p:nvSpPr>
        <p:spPr bwMode="auto">
          <a:xfrm>
            <a:off x="59436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263" name="Text Box 2143"/>
          <p:cNvSpPr txBox="1">
            <a:spLocks noChangeArrowheads="1"/>
          </p:cNvSpPr>
          <p:nvPr/>
        </p:nvSpPr>
        <p:spPr bwMode="auto">
          <a:xfrm>
            <a:off x="8305800" y="4038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2</a:t>
            </a:r>
          </a:p>
        </p:txBody>
      </p:sp>
      <p:sp>
        <p:nvSpPr>
          <p:cNvPr id="7265" name="Text Box 2145"/>
          <p:cNvSpPr txBox="1">
            <a:spLocks noChangeArrowheads="1"/>
          </p:cNvSpPr>
          <p:nvPr/>
        </p:nvSpPr>
        <p:spPr bwMode="auto">
          <a:xfrm>
            <a:off x="59436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266" name="Rectangle 2146"/>
          <p:cNvSpPr>
            <a:spLocks noChangeArrowheads="1"/>
          </p:cNvSpPr>
          <p:nvPr/>
        </p:nvSpPr>
        <p:spPr bwMode="auto">
          <a:xfrm>
            <a:off x="2676525" y="3048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267" name="Rectangle 2147"/>
          <p:cNvSpPr>
            <a:spLocks noChangeArrowheads="1"/>
          </p:cNvSpPr>
          <p:nvPr/>
        </p:nvSpPr>
        <p:spPr bwMode="auto">
          <a:xfrm>
            <a:off x="2667000" y="25146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224" name="Freeform 2104"/>
          <p:cNvSpPr>
            <a:spLocks/>
          </p:cNvSpPr>
          <p:nvPr/>
        </p:nvSpPr>
        <p:spPr bwMode="auto">
          <a:xfrm>
            <a:off x="1738313" y="3314700"/>
            <a:ext cx="457200" cy="400050"/>
          </a:xfrm>
          <a:custGeom>
            <a:avLst/>
            <a:gdLst>
              <a:gd name="T0" fmla="*/ 0 w 288"/>
              <a:gd name="T1" fmla="*/ 0 h 252"/>
              <a:gd name="T2" fmla="*/ 288 w 288"/>
              <a:gd name="T3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8" h="252">
                <a:moveTo>
                  <a:pt x="0" y="0"/>
                </a:moveTo>
                <a:lnTo>
                  <a:pt x="288" y="25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7" name="Freeform 2107"/>
          <p:cNvSpPr>
            <a:spLocks/>
          </p:cNvSpPr>
          <p:nvPr/>
        </p:nvSpPr>
        <p:spPr bwMode="auto">
          <a:xfrm>
            <a:off x="1747838" y="2824163"/>
            <a:ext cx="439737" cy="882650"/>
          </a:xfrm>
          <a:custGeom>
            <a:avLst/>
            <a:gdLst>
              <a:gd name="T0" fmla="*/ 0 w 277"/>
              <a:gd name="T1" fmla="*/ 0 h 556"/>
              <a:gd name="T2" fmla="*/ 185 w 277"/>
              <a:gd name="T3" fmla="*/ 139 h 556"/>
              <a:gd name="T4" fmla="*/ 190 w 277"/>
              <a:gd name="T5" fmla="*/ 484 h 556"/>
              <a:gd name="T6" fmla="*/ 277 w 277"/>
              <a:gd name="T7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7" h="556">
                <a:moveTo>
                  <a:pt x="0" y="0"/>
                </a:moveTo>
                <a:lnTo>
                  <a:pt x="185" y="139"/>
                </a:lnTo>
                <a:lnTo>
                  <a:pt x="190" y="484"/>
                </a:lnTo>
                <a:lnTo>
                  <a:pt x="277" y="556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9" name="Freeform 2109"/>
          <p:cNvSpPr>
            <a:spLocks/>
          </p:cNvSpPr>
          <p:nvPr/>
        </p:nvSpPr>
        <p:spPr bwMode="auto">
          <a:xfrm>
            <a:off x="2327275" y="3290888"/>
            <a:ext cx="431800" cy="423862"/>
          </a:xfrm>
          <a:custGeom>
            <a:avLst/>
            <a:gdLst>
              <a:gd name="T0" fmla="*/ 0 w 272"/>
              <a:gd name="T1" fmla="*/ 0 h 267"/>
              <a:gd name="T2" fmla="*/ 272 w 272"/>
              <a:gd name="T3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2" h="267">
                <a:moveTo>
                  <a:pt x="0" y="0"/>
                </a:moveTo>
                <a:lnTo>
                  <a:pt x="272" y="267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5" name="Freeform 2105"/>
          <p:cNvSpPr>
            <a:spLocks/>
          </p:cNvSpPr>
          <p:nvPr/>
        </p:nvSpPr>
        <p:spPr bwMode="auto">
          <a:xfrm>
            <a:off x="2327275" y="2767013"/>
            <a:ext cx="431800" cy="923925"/>
          </a:xfrm>
          <a:custGeom>
            <a:avLst/>
            <a:gdLst>
              <a:gd name="T0" fmla="*/ 0 w 272"/>
              <a:gd name="T1" fmla="*/ 0 h 582"/>
              <a:gd name="T2" fmla="*/ 200 w 272"/>
              <a:gd name="T3" fmla="*/ 175 h 582"/>
              <a:gd name="T4" fmla="*/ 200 w 272"/>
              <a:gd name="T5" fmla="*/ 540 h 582"/>
              <a:gd name="T6" fmla="*/ 272 w 272"/>
              <a:gd name="T7" fmla="*/ 582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582">
                <a:moveTo>
                  <a:pt x="0" y="0"/>
                </a:moveTo>
                <a:lnTo>
                  <a:pt x="200" y="175"/>
                </a:lnTo>
                <a:lnTo>
                  <a:pt x="200" y="540"/>
                </a:lnTo>
                <a:lnTo>
                  <a:pt x="272" y="58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48" name="Freeform 2128"/>
          <p:cNvSpPr>
            <a:spLocks/>
          </p:cNvSpPr>
          <p:nvPr/>
        </p:nvSpPr>
        <p:spPr bwMode="auto">
          <a:xfrm>
            <a:off x="1752600" y="2824163"/>
            <a:ext cx="1044575" cy="334962"/>
          </a:xfrm>
          <a:custGeom>
            <a:avLst/>
            <a:gdLst>
              <a:gd name="T0" fmla="*/ 0 w 658"/>
              <a:gd name="T1" fmla="*/ 0 h 211"/>
              <a:gd name="T2" fmla="*/ 175 w 658"/>
              <a:gd name="T3" fmla="*/ 144 h 211"/>
              <a:gd name="T4" fmla="*/ 560 w 658"/>
              <a:gd name="T5" fmla="*/ 139 h 211"/>
              <a:gd name="T6" fmla="*/ 658 w 658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8" h="211">
                <a:moveTo>
                  <a:pt x="0" y="0"/>
                </a:moveTo>
                <a:lnTo>
                  <a:pt x="175" y="144"/>
                </a:lnTo>
                <a:lnTo>
                  <a:pt x="560" y="139"/>
                </a:lnTo>
                <a:lnTo>
                  <a:pt x="658" y="211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68" name="Text Box 2148"/>
          <p:cNvSpPr txBox="1">
            <a:spLocks noChangeArrowheads="1"/>
          </p:cNvSpPr>
          <p:nvPr/>
        </p:nvSpPr>
        <p:spPr bwMode="auto">
          <a:xfrm>
            <a:off x="5638800" y="2057400"/>
            <a:ext cx="914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Best Including</a:t>
            </a:r>
          </a:p>
        </p:txBody>
      </p:sp>
      <p:sp>
        <p:nvSpPr>
          <p:cNvPr id="7271" name="Text Box 2151"/>
          <p:cNvSpPr txBox="1">
            <a:spLocks noChangeArrowheads="1"/>
          </p:cNvSpPr>
          <p:nvPr/>
        </p:nvSpPr>
        <p:spPr bwMode="auto">
          <a:xfrm>
            <a:off x="7391400" y="2286000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900" b="1">
                <a:solidFill>
                  <a:srgbClr val="0000CC"/>
                </a:solidFill>
              </a:rPr>
              <a:t>END CELL</a:t>
            </a:r>
          </a:p>
        </p:txBody>
      </p:sp>
      <p:sp>
        <p:nvSpPr>
          <p:cNvPr id="7272" name="Rectangle 2152"/>
          <p:cNvSpPr>
            <a:spLocks noChangeArrowheads="1"/>
          </p:cNvSpPr>
          <p:nvPr/>
        </p:nvSpPr>
        <p:spPr bwMode="auto">
          <a:xfrm>
            <a:off x="7467600" y="2590800"/>
            <a:ext cx="381000" cy="6858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73" name="Text Box 2153"/>
          <p:cNvSpPr txBox="1">
            <a:spLocks noChangeArrowheads="1"/>
          </p:cNvSpPr>
          <p:nvPr/>
        </p:nvSpPr>
        <p:spPr bwMode="auto">
          <a:xfrm>
            <a:off x="6781800" y="2895600"/>
            <a:ext cx="30480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</a:t>
            </a:r>
          </a:p>
        </p:txBody>
      </p:sp>
      <p:sp>
        <p:nvSpPr>
          <p:cNvPr id="7274" name="Text Box 2154"/>
          <p:cNvSpPr txBox="1">
            <a:spLocks noChangeArrowheads="1"/>
          </p:cNvSpPr>
          <p:nvPr/>
        </p:nvSpPr>
        <p:spPr bwMode="auto">
          <a:xfrm>
            <a:off x="6781800" y="2590800"/>
            <a:ext cx="30480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</a:t>
            </a:r>
          </a:p>
        </p:txBody>
      </p:sp>
      <p:sp>
        <p:nvSpPr>
          <p:cNvPr id="7277" name="Rectangle 2157"/>
          <p:cNvSpPr>
            <a:spLocks noChangeArrowheads="1"/>
          </p:cNvSpPr>
          <p:nvPr/>
        </p:nvSpPr>
        <p:spPr bwMode="auto">
          <a:xfrm>
            <a:off x="6629400" y="2590800"/>
            <a:ext cx="838200" cy="6858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78" name="Line 2158"/>
          <p:cNvSpPr>
            <a:spLocks noChangeShapeType="1"/>
          </p:cNvSpPr>
          <p:nvPr/>
        </p:nvSpPr>
        <p:spPr bwMode="auto">
          <a:xfrm flipV="1">
            <a:off x="7467600" y="2590800"/>
            <a:ext cx="0" cy="6858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47" name="Freeform 2127"/>
          <p:cNvSpPr>
            <a:spLocks/>
          </p:cNvSpPr>
          <p:nvPr/>
        </p:nvSpPr>
        <p:spPr bwMode="auto">
          <a:xfrm>
            <a:off x="2327275" y="2767013"/>
            <a:ext cx="449263" cy="384175"/>
          </a:xfrm>
          <a:custGeom>
            <a:avLst/>
            <a:gdLst>
              <a:gd name="T0" fmla="*/ 0 w 283"/>
              <a:gd name="T1" fmla="*/ 0 h 242"/>
              <a:gd name="T2" fmla="*/ 283 w 283"/>
              <a:gd name="T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3" h="242">
                <a:moveTo>
                  <a:pt x="0" y="0"/>
                </a:moveTo>
                <a:lnTo>
                  <a:pt x="283" y="24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3" name="Text Box 2163"/>
          <p:cNvSpPr txBox="1">
            <a:spLocks noChangeArrowheads="1"/>
          </p:cNvSpPr>
          <p:nvPr/>
        </p:nvSpPr>
        <p:spPr bwMode="auto">
          <a:xfrm>
            <a:off x="914400" y="381000"/>
            <a:ext cx="5486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Step : 1</a:t>
            </a:r>
          </a:p>
          <a:p>
            <a:pPr>
              <a:spcBef>
                <a:spcPct val="50000"/>
              </a:spcBef>
            </a:pPr>
            <a:r>
              <a:rPr lang="en-US" altLang="en-US" sz="1400" dirty="0"/>
              <a:t>Compute the scores for each individual amino acid pairing </a:t>
            </a:r>
          </a:p>
          <a:p>
            <a:pPr>
              <a:spcBef>
                <a:spcPct val="50000"/>
              </a:spcBef>
            </a:pPr>
            <a:endParaRPr lang="en-US" altLang="en-US" sz="1400" dirty="0"/>
          </a:p>
        </p:txBody>
      </p:sp>
      <p:sp>
        <p:nvSpPr>
          <p:cNvPr id="7286" name="Text Box 2166"/>
          <p:cNvSpPr txBox="1">
            <a:spLocks noChangeArrowheads="1"/>
          </p:cNvSpPr>
          <p:nvPr/>
        </p:nvSpPr>
        <p:spPr bwMode="auto">
          <a:xfrm>
            <a:off x="3182937" y="2310456"/>
            <a:ext cx="5486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Step : 2</a:t>
            </a:r>
          </a:p>
          <a:p>
            <a:pPr>
              <a:spcBef>
                <a:spcPct val="50000"/>
              </a:spcBef>
            </a:pPr>
            <a:r>
              <a:rPr lang="en-US" altLang="en-US" sz="1400" dirty="0"/>
              <a:t>Compute the best scores up to each amino acid pairing </a:t>
            </a:r>
          </a:p>
          <a:p>
            <a:pPr>
              <a:spcBef>
                <a:spcPct val="50000"/>
              </a:spcBef>
            </a:pPr>
            <a:endParaRPr lang="en-US" altLang="en-US" sz="1400" dirty="0"/>
          </a:p>
        </p:txBody>
      </p:sp>
      <p:sp>
        <p:nvSpPr>
          <p:cNvPr id="7291" name="Rectangle 2171"/>
          <p:cNvSpPr>
            <a:spLocks noChangeArrowheads="1"/>
          </p:cNvSpPr>
          <p:nvPr/>
        </p:nvSpPr>
        <p:spPr bwMode="auto">
          <a:xfrm>
            <a:off x="6477000" y="2590800"/>
            <a:ext cx="304800" cy="6858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23" name="Rectangle 2103"/>
          <p:cNvSpPr>
            <a:spLocks noChangeArrowheads="1"/>
          </p:cNvSpPr>
          <p:nvPr/>
        </p:nvSpPr>
        <p:spPr bwMode="auto">
          <a:xfrm>
            <a:off x="5715000" y="2590800"/>
            <a:ext cx="762000" cy="685800"/>
          </a:xfrm>
          <a:prstGeom prst="rect">
            <a:avLst/>
          </a:prstGeom>
          <a:solidFill>
            <a:schemeClr val="bg1"/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88" name="Freeform 2168"/>
          <p:cNvSpPr>
            <a:spLocks/>
          </p:cNvSpPr>
          <p:nvPr/>
        </p:nvSpPr>
        <p:spPr bwMode="auto">
          <a:xfrm>
            <a:off x="1052513" y="2212975"/>
            <a:ext cx="539750" cy="2073275"/>
          </a:xfrm>
          <a:custGeom>
            <a:avLst/>
            <a:gdLst>
              <a:gd name="T0" fmla="*/ 0 w 340"/>
              <a:gd name="T1" fmla="*/ 0 h 1306"/>
              <a:gd name="T2" fmla="*/ 247 w 340"/>
              <a:gd name="T3" fmla="*/ 159 h 1306"/>
              <a:gd name="T4" fmla="*/ 247 w 340"/>
              <a:gd name="T5" fmla="*/ 1229 h 1306"/>
              <a:gd name="T6" fmla="*/ 340 w 340"/>
              <a:gd name="T7" fmla="*/ 1306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" h="1306">
                <a:moveTo>
                  <a:pt x="0" y="0"/>
                </a:moveTo>
                <a:lnTo>
                  <a:pt x="247" y="159"/>
                </a:lnTo>
                <a:lnTo>
                  <a:pt x="247" y="1229"/>
                </a:lnTo>
                <a:lnTo>
                  <a:pt x="340" y="1306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9" name="Rectangle 2169"/>
          <p:cNvSpPr>
            <a:spLocks noChangeArrowheads="1"/>
          </p:cNvSpPr>
          <p:nvPr/>
        </p:nvSpPr>
        <p:spPr bwMode="auto">
          <a:xfrm>
            <a:off x="1447800" y="4191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290" name="Freeform 2170"/>
          <p:cNvSpPr>
            <a:spLocks/>
          </p:cNvSpPr>
          <p:nvPr/>
        </p:nvSpPr>
        <p:spPr bwMode="auto">
          <a:xfrm>
            <a:off x="1747838" y="2833688"/>
            <a:ext cx="447675" cy="1452562"/>
          </a:xfrm>
          <a:custGeom>
            <a:avLst/>
            <a:gdLst>
              <a:gd name="T0" fmla="*/ 0 w 282"/>
              <a:gd name="T1" fmla="*/ 0 h 915"/>
              <a:gd name="T2" fmla="*/ 185 w 282"/>
              <a:gd name="T3" fmla="*/ 133 h 915"/>
              <a:gd name="T4" fmla="*/ 190 w 282"/>
              <a:gd name="T5" fmla="*/ 833 h 915"/>
              <a:gd name="T6" fmla="*/ 282 w 282"/>
              <a:gd name="T7" fmla="*/ 915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2" h="915">
                <a:moveTo>
                  <a:pt x="0" y="0"/>
                </a:moveTo>
                <a:lnTo>
                  <a:pt x="185" y="133"/>
                </a:lnTo>
                <a:lnTo>
                  <a:pt x="190" y="833"/>
                </a:lnTo>
                <a:lnTo>
                  <a:pt x="282" y="915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2" name="Rectangle 2172"/>
          <p:cNvSpPr>
            <a:spLocks noChangeArrowheads="1"/>
          </p:cNvSpPr>
          <p:nvPr/>
        </p:nvSpPr>
        <p:spPr bwMode="auto">
          <a:xfrm>
            <a:off x="2057400" y="4191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294" name="Text Box 2174"/>
          <p:cNvSpPr txBox="1">
            <a:spLocks noChangeArrowheads="1"/>
          </p:cNvSpPr>
          <p:nvPr/>
        </p:nvSpPr>
        <p:spPr bwMode="auto">
          <a:xfrm>
            <a:off x="8305800" y="4038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1</a:t>
            </a:r>
          </a:p>
        </p:txBody>
      </p:sp>
      <p:sp>
        <p:nvSpPr>
          <p:cNvPr id="7276" name="Text Box 2156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7279" name="Text Box 2159"/>
          <p:cNvSpPr txBox="1">
            <a:spLocks noChangeArrowheads="1"/>
          </p:cNvSpPr>
          <p:nvPr/>
        </p:nvSpPr>
        <p:spPr bwMode="auto">
          <a:xfrm>
            <a:off x="5943600" y="2497138"/>
            <a:ext cx="3048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R</a:t>
            </a:r>
          </a:p>
        </p:txBody>
      </p:sp>
      <p:sp>
        <p:nvSpPr>
          <p:cNvPr id="7280" name="Text Box 2160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R</a:t>
            </a:r>
          </a:p>
        </p:txBody>
      </p:sp>
      <p:sp>
        <p:nvSpPr>
          <p:cNvPr id="7281" name="Text Box 2161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7282" name="Text Box 2162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7295" name="Text Box 2175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7297" name="Freeform 2177"/>
          <p:cNvSpPr>
            <a:spLocks/>
          </p:cNvSpPr>
          <p:nvPr/>
        </p:nvSpPr>
        <p:spPr bwMode="auto">
          <a:xfrm>
            <a:off x="1738313" y="3330575"/>
            <a:ext cx="449262" cy="939800"/>
          </a:xfrm>
          <a:custGeom>
            <a:avLst/>
            <a:gdLst>
              <a:gd name="T0" fmla="*/ 0 w 283"/>
              <a:gd name="T1" fmla="*/ 0 h 592"/>
              <a:gd name="T2" fmla="*/ 191 w 283"/>
              <a:gd name="T3" fmla="*/ 170 h 592"/>
              <a:gd name="T4" fmla="*/ 191 w 283"/>
              <a:gd name="T5" fmla="*/ 525 h 592"/>
              <a:gd name="T6" fmla="*/ 283 w 283"/>
              <a:gd name="T7" fmla="*/ 592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3" h="592">
                <a:moveTo>
                  <a:pt x="0" y="0"/>
                </a:moveTo>
                <a:lnTo>
                  <a:pt x="191" y="170"/>
                </a:lnTo>
                <a:lnTo>
                  <a:pt x="191" y="525"/>
                </a:lnTo>
                <a:lnTo>
                  <a:pt x="283" y="59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9" name="Freeform 2179"/>
          <p:cNvSpPr>
            <a:spLocks/>
          </p:cNvSpPr>
          <p:nvPr/>
        </p:nvSpPr>
        <p:spPr bwMode="auto">
          <a:xfrm>
            <a:off x="1752600" y="3886200"/>
            <a:ext cx="427038" cy="384175"/>
          </a:xfrm>
          <a:custGeom>
            <a:avLst/>
            <a:gdLst>
              <a:gd name="T0" fmla="*/ 0 w 269"/>
              <a:gd name="T1" fmla="*/ 0 h 242"/>
              <a:gd name="T2" fmla="*/ 269 w 269"/>
              <a:gd name="T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9" h="242">
                <a:moveTo>
                  <a:pt x="0" y="0"/>
                </a:moveTo>
                <a:lnTo>
                  <a:pt x="269" y="24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50" name="Rectangle 2130"/>
          <p:cNvSpPr>
            <a:spLocks noChangeArrowheads="1"/>
          </p:cNvSpPr>
          <p:nvPr/>
        </p:nvSpPr>
        <p:spPr bwMode="auto">
          <a:xfrm>
            <a:off x="1457325" y="36576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264" name="Rectangle 2144"/>
          <p:cNvSpPr>
            <a:spLocks noChangeArrowheads="1"/>
          </p:cNvSpPr>
          <p:nvPr/>
        </p:nvSpPr>
        <p:spPr bwMode="auto">
          <a:xfrm>
            <a:off x="26670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14" name="Freeform 2194"/>
          <p:cNvSpPr>
            <a:spLocks/>
          </p:cNvSpPr>
          <p:nvPr/>
        </p:nvSpPr>
        <p:spPr bwMode="auto">
          <a:xfrm>
            <a:off x="2319338" y="2776538"/>
            <a:ext cx="481012" cy="1509712"/>
          </a:xfrm>
          <a:custGeom>
            <a:avLst/>
            <a:gdLst>
              <a:gd name="T0" fmla="*/ 0 w 303"/>
              <a:gd name="T1" fmla="*/ 0 h 951"/>
              <a:gd name="T2" fmla="*/ 205 w 303"/>
              <a:gd name="T3" fmla="*/ 164 h 951"/>
              <a:gd name="T4" fmla="*/ 205 w 303"/>
              <a:gd name="T5" fmla="*/ 864 h 951"/>
              <a:gd name="T6" fmla="*/ 303 w 303"/>
              <a:gd name="T7" fmla="*/ 951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3" h="951">
                <a:moveTo>
                  <a:pt x="0" y="0"/>
                </a:moveTo>
                <a:lnTo>
                  <a:pt x="205" y="164"/>
                </a:lnTo>
                <a:lnTo>
                  <a:pt x="205" y="864"/>
                </a:lnTo>
                <a:lnTo>
                  <a:pt x="303" y="951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15" name="Freeform 2195"/>
          <p:cNvSpPr>
            <a:spLocks/>
          </p:cNvSpPr>
          <p:nvPr/>
        </p:nvSpPr>
        <p:spPr bwMode="auto">
          <a:xfrm>
            <a:off x="2319338" y="3298825"/>
            <a:ext cx="465137" cy="995363"/>
          </a:xfrm>
          <a:custGeom>
            <a:avLst/>
            <a:gdLst>
              <a:gd name="T0" fmla="*/ 0 w 293"/>
              <a:gd name="T1" fmla="*/ 0 h 627"/>
              <a:gd name="T2" fmla="*/ 200 w 293"/>
              <a:gd name="T3" fmla="*/ 195 h 627"/>
              <a:gd name="T4" fmla="*/ 210 w 293"/>
              <a:gd name="T5" fmla="*/ 540 h 627"/>
              <a:gd name="T6" fmla="*/ 293 w 293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3" h="627">
                <a:moveTo>
                  <a:pt x="0" y="0"/>
                </a:moveTo>
                <a:lnTo>
                  <a:pt x="200" y="195"/>
                </a:lnTo>
                <a:lnTo>
                  <a:pt x="210" y="540"/>
                </a:lnTo>
                <a:lnTo>
                  <a:pt x="293" y="627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16" name="Freeform 2196"/>
          <p:cNvSpPr>
            <a:spLocks/>
          </p:cNvSpPr>
          <p:nvPr/>
        </p:nvSpPr>
        <p:spPr bwMode="auto">
          <a:xfrm>
            <a:off x="2343150" y="3852863"/>
            <a:ext cx="449263" cy="433387"/>
          </a:xfrm>
          <a:custGeom>
            <a:avLst/>
            <a:gdLst>
              <a:gd name="T0" fmla="*/ 0 w 283"/>
              <a:gd name="T1" fmla="*/ 0 h 273"/>
              <a:gd name="T2" fmla="*/ 283 w 283"/>
              <a:gd name="T3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3" h="273">
                <a:moveTo>
                  <a:pt x="0" y="0"/>
                </a:moveTo>
                <a:lnTo>
                  <a:pt x="283" y="273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17" name="Freeform 2197"/>
          <p:cNvSpPr>
            <a:spLocks/>
          </p:cNvSpPr>
          <p:nvPr/>
        </p:nvSpPr>
        <p:spPr bwMode="auto">
          <a:xfrm>
            <a:off x="1755775" y="3894138"/>
            <a:ext cx="1036638" cy="407987"/>
          </a:xfrm>
          <a:custGeom>
            <a:avLst/>
            <a:gdLst>
              <a:gd name="T0" fmla="*/ 0 w 653"/>
              <a:gd name="T1" fmla="*/ 0 h 257"/>
              <a:gd name="T2" fmla="*/ 180 w 653"/>
              <a:gd name="T3" fmla="*/ 170 h 257"/>
              <a:gd name="T4" fmla="*/ 560 w 653"/>
              <a:gd name="T5" fmla="*/ 165 h 257"/>
              <a:gd name="T6" fmla="*/ 653 w 653"/>
              <a:gd name="T7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3" h="257">
                <a:moveTo>
                  <a:pt x="0" y="0"/>
                </a:moveTo>
                <a:lnTo>
                  <a:pt x="180" y="170"/>
                </a:lnTo>
                <a:lnTo>
                  <a:pt x="560" y="165"/>
                </a:lnTo>
                <a:lnTo>
                  <a:pt x="653" y="257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18" name="Text Box 2198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7322" name="Text Box 2202"/>
          <p:cNvSpPr txBox="1">
            <a:spLocks noChangeArrowheads="1"/>
          </p:cNvSpPr>
          <p:nvPr/>
        </p:nvSpPr>
        <p:spPr bwMode="auto">
          <a:xfrm>
            <a:off x="59436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1</a:t>
            </a:r>
          </a:p>
        </p:txBody>
      </p:sp>
      <p:sp>
        <p:nvSpPr>
          <p:cNvPr id="7323" name="Text Box 2203"/>
          <p:cNvSpPr txBox="1">
            <a:spLocks noChangeArrowheads="1"/>
          </p:cNvSpPr>
          <p:nvPr/>
        </p:nvSpPr>
        <p:spPr bwMode="auto">
          <a:xfrm>
            <a:off x="74676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324" name="Text Box 2204"/>
          <p:cNvSpPr txBox="1">
            <a:spLocks noChangeArrowheads="1"/>
          </p:cNvSpPr>
          <p:nvPr/>
        </p:nvSpPr>
        <p:spPr bwMode="auto">
          <a:xfrm>
            <a:off x="59436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325" name="Text Box 2205"/>
          <p:cNvSpPr txBox="1">
            <a:spLocks noChangeArrowheads="1"/>
          </p:cNvSpPr>
          <p:nvPr/>
        </p:nvSpPr>
        <p:spPr bwMode="auto">
          <a:xfrm>
            <a:off x="8305800" y="4419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2</a:t>
            </a:r>
          </a:p>
        </p:txBody>
      </p:sp>
      <p:sp>
        <p:nvSpPr>
          <p:cNvPr id="7326" name="Rectangle 2206"/>
          <p:cNvSpPr>
            <a:spLocks noChangeArrowheads="1"/>
          </p:cNvSpPr>
          <p:nvPr/>
        </p:nvSpPr>
        <p:spPr bwMode="auto">
          <a:xfrm>
            <a:off x="2667000" y="4167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27" name="Text Box 2207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7332" name="Freeform 2212"/>
          <p:cNvSpPr>
            <a:spLocks/>
          </p:cNvSpPr>
          <p:nvPr/>
        </p:nvSpPr>
        <p:spPr bwMode="auto">
          <a:xfrm>
            <a:off x="2971800" y="2819400"/>
            <a:ext cx="514350" cy="1589088"/>
          </a:xfrm>
          <a:custGeom>
            <a:avLst/>
            <a:gdLst>
              <a:gd name="T0" fmla="*/ 0 w 324"/>
              <a:gd name="T1" fmla="*/ 0 h 1001"/>
              <a:gd name="T2" fmla="*/ 165 w 324"/>
              <a:gd name="T3" fmla="*/ 132 h 1001"/>
              <a:gd name="T4" fmla="*/ 170 w 324"/>
              <a:gd name="T5" fmla="*/ 842 h 1001"/>
              <a:gd name="T6" fmla="*/ 324 w 324"/>
              <a:gd name="T7" fmla="*/ 1001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4" h="1001">
                <a:moveTo>
                  <a:pt x="0" y="0"/>
                </a:moveTo>
                <a:lnTo>
                  <a:pt x="165" y="132"/>
                </a:lnTo>
                <a:lnTo>
                  <a:pt x="170" y="842"/>
                </a:lnTo>
                <a:lnTo>
                  <a:pt x="324" y="1001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33" name="Text Box 2213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K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7334" name="Text Box 2214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K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R</a:t>
            </a:r>
          </a:p>
        </p:txBody>
      </p:sp>
      <p:sp>
        <p:nvSpPr>
          <p:cNvPr id="7328" name="Freeform 2208"/>
          <p:cNvSpPr>
            <a:spLocks/>
          </p:cNvSpPr>
          <p:nvPr/>
        </p:nvSpPr>
        <p:spPr bwMode="auto">
          <a:xfrm>
            <a:off x="2895600" y="3352800"/>
            <a:ext cx="574675" cy="1039813"/>
          </a:xfrm>
          <a:custGeom>
            <a:avLst/>
            <a:gdLst>
              <a:gd name="T0" fmla="*/ 0 w 362"/>
              <a:gd name="T1" fmla="*/ 0 h 655"/>
              <a:gd name="T2" fmla="*/ 207 w 362"/>
              <a:gd name="T3" fmla="*/ 156 h 655"/>
              <a:gd name="T4" fmla="*/ 223 w 362"/>
              <a:gd name="T5" fmla="*/ 506 h 655"/>
              <a:gd name="T6" fmla="*/ 362 w 362"/>
              <a:gd name="T7" fmla="*/ 655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2" h="655">
                <a:moveTo>
                  <a:pt x="0" y="0"/>
                </a:moveTo>
                <a:lnTo>
                  <a:pt x="207" y="156"/>
                </a:lnTo>
                <a:lnTo>
                  <a:pt x="223" y="506"/>
                </a:lnTo>
                <a:lnTo>
                  <a:pt x="362" y="655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31" name="Freeform 2211"/>
          <p:cNvSpPr>
            <a:spLocks/>
          </p:cNvSpPr>
          <p:nvPr/>
        </p:nvSpPr>
        <p:spPr bwMode="auto">
          <a:xfrm>
            <a:off x="2922588" y="3878263"/>
            <a:ext cx="547687" cy="488950"/>
          </a:xfrm>
          <a:custGeom>
            <a:avLst/>
            <a:gdLst>
              <a:gd name="T0" fmla="*/ 0 w 345"/>
              <a:gd name="T1" fmla="*/ 0 h 308"/>
              <a:gd name="T2" fmla="*/ 345 w 345"/>
              <a:gd name="T3" fmla="*/ 308 h 3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308">
                <a:moveTo>
                  <a:pt x="0" y="0"/>
                </a:moveTo>
                <a:lnTo>
                  <a:pt x="345" y="308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30" name="Freeform 2210"/>
          <p:cNvSpPr>
            <a:spLocks/>
          </p:cNvSpPr>
          <p:nvPr/>
        </p:nvSpPr>
        <p:spPr bwMode="auto">
          <a:xfrm>
            <a:off x="2362200" y="3886200"/>
            <a:ext cx="1116013" cy="514350"/>
          </a:xfrm>
          <a:custGeom>
            <a:avLst/>
            <a:gdLst>
              <a:gd name="T0" fmla="*/ 0 w 703"/>
              <a:gd name="T1" fmla="*/ 0 h 324"/>
              <a:gd name="T2" fmla="*/ 183 w 703"/>
              <a:gd name="T3" fmla="*/ 165 h 324"/>
              <a:gd name="T4" fmla="*/ 564 w 703"/>
              <a:gd name="T5" fmla="*/ 159 h 324"/>
              <a:gd name="T6" fmla="*/ 703 w 703"/>
              <a:gd name="T7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3" h="324">
                <a:moveTo>
                  <a:pt x="0" y="0"/>
                </a:moveTo>
                <a:lnTo>
                  <a:pt x="183" y="165"/>
                </a:lnTo>
                <a:lnTo>
                  <a:pt x="564" y="159"/>
                </a:lnTo>
                <a:lnTo>
                  <a:pt x="703" y="324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29" name="Freeform 2209"/>
          <p:cNvSpPr>
            <a:spLocks/>
          </p:cNvSpPr>
          <p:nvPr/>
        </p:nvSpPr>
        <p:spPr bwMode="auto">
          <a:xfrm>
            <a:off x="1752600" y="3886200"/>
            <a:ext cx="1725613" cy="506413"/>
          </a:xfrm>
          <a:custGeom>
            <a:avLst/>
            <a:gdLst>
              <a:gd name="T0" fmla="*/ 0 w 1087"/>
              <a:gd name="T1" fmla="*/ 0 h 319"/>
              <a:gd name="T2" fmla="*/ 182 w 1087"/>
              <a:gd name="T3" fmla="*/ 154 h 319"/>
              <a:gd name="T4" fmla="*/ 943 w 1087"/>
              <a:gd name="T5" fmla="*/ 159 h 319"/>
              <a:gd name="T6" fmla="*/ 1087 w 1087"/>
              <a:gd name="T7" fmla="*/ 319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7" h="319">
                <a:moveTo>
                  <a:pt x="0" y="0"/>
                </a:moveTo>
                <a:lnTo>
                  <a:pt x="182" y="154"/>
                </a:lnTo>
                <a:lnTo>
                  <a:pt x="943" y="159"/>
                </a:lnTo>
                <a:lnTo>
                  <a:pt x="1087" y="319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35" name="Text Box 2215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K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7336" name="Text Box 2216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7337" name="Text Box 2217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7338" name="Rectangle 2218"/>
          <p:cNvSpPr>
            <a:spLocks noChangeArrowheads="1"/>
          </p:cNvSpPr>
          <p:nvPr/>
        </p:nvSpPr>
        <p:spPr bwMode="auto">
          <a:xfrm>
            <a:off x="3276600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39" name="Text Box 2219"/>
          <p:cNvSpPr txBox="1">
            <a:spLocks noChangeArrowheads="1"/>
          </p:cNvSpPr>
          <p:nvPr/>
        </p:nvSpPr>
        <p:spPr bwMode="auto">
          <a:xfrm>
            <a:off x="8305800" y="4800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2</a:t>
            </a:r>
          </a:p>
        </p:txBody>
      </p:sp>
      <p:sp>
        <p:nvSpPr>
          <p:cNvPr id="7340" name="Text Box 2220"/>
          <p:cNvSpPr txBox="1">
            <a:spLocks noChangeArrowheads="1"/>
          </p:cNvSpPr>
          <p:nvPr/>
        </p:nvSpPr>
        <p:spPr bwMode="auto">
          <a:xfrm>
            <a:off x="7467600" y="4800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341" name="Text Box 2221"/>
          <p:cNvSpPr txBox="1">
            <a:spLocks noChangeArrowheads="1"/>
          </p:cNvSpPr>
          <p:nvPr/>
        </p:nvSpPr>
        <p:spPr bwMode="auto">
          <a:xfrm>
            <a:off x="5943600" y="4800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342" name="Text Box 2222"/>
          <p:cNvSpPr txBox="1">
            <a:spLocks noChangeArrowheads="1"/>
          </p:cNvSpPr>
          <p:nvPr/>
        </p:nvSpPr>
        <p:spPr bwMode="auto">
          <a:xfrm>
            <a:off x="59436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2</a:t>
            </a:r>
          </a:p>
        </p:txBody>
      </p:sp>
      <p:sp>
        <p:nvSpPr>
          <p:cNvPr id="7343" name="Text Box 2223"/>
          <p:cNvSpPr txBox="1">
            <a:spLocks noChangeArrowheads="1"/>
          </p:cNvSpPr>
          <p:nvPr/>
        </p:nvSpPr>
        <p:spPr bwMode="auto">
          <a:xfrm>
            <a:off x="59436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1</a:t>
            </a:r>
          </a:p>
        </p:txBody>
      </p:sp>
      <p:sp>
        <p:nvSpPr>
          <p:cNvPr id="7344" name="Rectangle 2224"/>
          <p:cNvSpPr>
            <a:spLocks noChangeArrowheads="1"/>
          </p:cNvSpPr>
          <p:nvPr/>
        </p:nvSpPr>
        <p:spPr bwMode="auto">
          <a:xfrm>
            <a:off x="32766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45" name="Rectangle 2225"/>
          <p:cNvSpPr>
            <a:spLocks noChangeArrowheads="1"/>
          </p:cNvSpPr>
          <p:nvPr/>
        </p:nvSpPr>
        <p:spPr bwMode="auto">
          <a:xfrm>
            <a:off x="32766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46" name="Rectangle 2226"/>
          <p:cNvSpPr>
            <a:spLocks noChangeArrowheads="1"/>
          </p:cNvSpPr>
          <p:nvPr/>
        </p:nvSpPr>
        <p:spPr bwMode="auto">
          <a:xfrm>
            <a:off x="3276600" y="2490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47" name="Rectangle 2227"/>
          <p:cNvSpPr>
            <a:spLocks noChangeArrowheads="1"/>
          </p:cNvSpPr>
          <p:nvPr/>
        </p:nvSpPr>
        <p:spPr bwMode="auto">
          <a:xfrm>
            <a:off x="14478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48" name="Rectangle 2228"/>
          <p:cNvSpPr>
            <a:spLocks noChangeArrowheads="1"/>
          </p:cNvSpPr>
          <p:nvPr/>
        </p:nvSpPr>
        <p:spPr bwMode="auto">
          <a:xfrm>
            <a:off x="20574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49" name="Rectangle 2229"/>
          <p:cNvSpPr>
            <a:spLocks noChangeArrowheads="1"/>
          </p:cNvSpPr>
          <p:nvPr/>
        </p:nvSpPr>
        <p:spPr bwMode="auto">
          <a:xfrm>
            <a:off x="26670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0" name="Rectangle 2230"/>
          <p:cNvSpPr>
            <a:spLocks noChangeArrowheads="1"/>
          </p:cNvSpPr>
          <p:nvPr/>
        </p:nvSpPr>
        <p:spPr bwMode="auto">
          <a:xfrm>
            <a:off x="32766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51" name="Rectangle 2231"/>
          <p:cNvSpPr>
            <a:spLocks noChangeArrowheads="1"/>
          </p:cNvSpPr>
          <p:nvPr/>
        </p:nvSpPr>
        <p:spPr bwMode="auto">
          <a:xfrm>
            <a:off x="38100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2" name="Rectangle 2232"/>
          <p:cNvSpPr>
            <a:spLocks noChangeArrowheads="1"/>
          </p:cNvSpPr>
          <p:nvPr/>
        </p:nvSpPr>
        <p:spPr bwMode="auto">
          <a:xfrm>
            <a:off x="3810000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3" name="Rectangle 2233"/>
          <p:cNvSpPr>
            <a:spLocks noChangeArrowheads="1"/>
          </p:cNvSpPr>
          <p:nvPr/>
        </p:nvSpPr>
        <p:spPr bwMode="auto">
          <a:xfrm>
            <a:off x="38100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4" name="Rectangle 2234"/>
          <p:cNvSpPr>
            <a:spLocks noChangeArrowheads="1"/>
          </p:cNvSpPr>
          <p:nvPr/>
        </p:nvSpPr>
        <p:spPr bwMode="auto">
          <a:xfrm>
            <a:off x="38100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55" name="Rectangle 2235"/>
          <p:cNvSpPr>
            <a:spLocks noChangeArrowheads="1"/>
          </p:cNvSpPr>
          <p:nvPr/>
        </p:nvSpPr>
        <p:spPr bwMode="auto">
          <a:xfrm>
            <a:off x="3810000" y="2514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56" name="Rectangle 2236"/>
          <p:cNvSpPr>
            <a:spLocks noChangeArrowheads="1"/>
          </p:cNvSpPr>
          <p:nvPr/>
        </p:nvSpPr>
        <p:spPr bwMode="auto">
          <a:xfrm>
            <a:off x="14478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57" name="Rectangle 2237"/>
          <p:cNvSpPr>
            <a:spLocks noChangeArrowheads="1"/>
          </p:cNvSpPr>
          <p:nvPr/>
        </p:nvSpPr>
        <p:spPr bwMode="auto">
          <a:xfrm>
            <a:off x="20574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8" name="Rectangle 2238"/>
          <p:cNvSpPr>
            <a:spLocks noChangeArrowheads="1"/>
          </p:cNvSpPr>
          <p:nvPr/>
        </p:nvSpPr>
        <p:spPr bwMode="auto">
          <a:xfrm>
            <a:off x="26670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9" name="Rectangle 2239"/>
          <p:cNvSpPr>
            <a:spLocks noChangeArrowheads="1"/>
          </p:cNvSpPr>
          <p:nvPr/>
        </p:nvSpPr>
        <p:spPr bwMode="auto">
          <a:xfrm>
            <a:off x="3209925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60" name="Rectangle 2240"/>
          <p:cNvSpPr>
            <a:spLocks noChangeArrowheads="1"/>
          </p:cNvSpPr>
          <p:nvPr/>
        </p:nvSpPr>
        <p:spPr bwMode="auto">
          <a:xfrm>
            <a:off x="38100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61" name="Rectangle 2241"/>
          <p:cNvSpPr>
            <a:spLocks noChangeArrowheads="1"/>
          </p:cNvSpPr>
          <p:nvPr/>
        </p:nvSpPr>
        <p:spPr bwMode="auto">
          <a:xfrm>
            <a:off x="44196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62" name="Rectangle 2242"/>
          <p:cNvSpPr>
            <a:spLocks noChangeArrowheads="1"/>
          </p:cNvSpPr>
          <p:nvPr/>
        </p:nvSpPr>
        <p:spPr bwMode="auto">
          <a:xfrm>
            <a:off x="4429125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63" name="Rectangle 2243"/>
          <p:cNvSpPr>
            <a:spLocks noChangeArrowheads="1"/>
          </p:cNvSpPr>
          <p:nvPr/>
        </p:nvSpPr>
        <p:spPr bwMode="auto">
          <a:xfrm>
            <a:off x="4429125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64" name="Rectangle 2244"/>
          <p:cNvSpPr>
            <a:spLocks noChangeArrowheads="1"/>
          </p:cNvSpPr>
          <p:nvPr/>
        </p:nvSpPr>
        <p:spPr bwMode="auto">
          <a:xfrm>
            <a:off x="44196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65" name="Rectangle 2245"/>
          <p:cNvSpPr>
            <a:spLocks noChangeArrowheads="1"/>
          </p:cNvSpPr>
          <p:nvPr/>
        </p:nvSpPr>
        <p:spPr bwMode="auto">
          <a:xfrm>
            <a:off x="44196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66" name="Rectangle 2246"/>
          <p:cNvSpPr>
            <a:spLocks noChangeArrowheads="1"/>
          </p:cNvSpPr>
          <p:nvPr/>
        </p:nvSpPr>
        <p:spPr bwMode="auto">
          <a:xfrm>
            <a:off x="4419600" y="2514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67" name="Rectangle 2247"/>
          <p:cNvSpPr>
            <a:spLocks noChangeArrowheads="1"/>
          </p:cNvSpPr>
          <p:nvPr/>
        </p:nvSpPr>
        <p:spPr bwMode="auto">
          <a:xfrm>
            <a:off x="1447800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68" name="Rectangle 2248"/>
          <p:cNvSpPr>
            <a:spLocks noChangeArrowheads="1"/>
          </p:cNvSpPr>
          <p:nvPr/>
        </p:nvSpPr>
        <p:spPr bwMode="auto">
          <a:xfrm>
            <a:off x="2057400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69" name="Rectangle 2249"/>
          <p:cNvSpPr>
            <a:spLocks noChangeArrowheads="1"/>
          </p:cNvSpPr>
          <p:nvPr/>
        </p:nvSpPr>
        <p:spPr bwMode="auto">
          <a:xfrm>
            <a:off x="2667000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70" name="Rectangle 2250"/>
          <p:cNvSpPr>
            <a:spLocks noChangeArrowheads="1"/>
          </p:cNvSpPr>
          <p:nvPr/>
        </p:nvSpPr>
        <p:spPr bwMode="auto">
          <a:xfrm>
            <a:off x="3276600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71" name="Rectangle 2251"/>
          <p:cNvSpPr>
            <a:spLocks noChangeArrowheads="1"/>
          </p:cNvSpPr>
          <p:nvPr/>
        </p:nvSpPr>
        <p:spPr bwMode="auto">
          <a:xfrm>
            <a:off x="3810000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72" name="Rectangle 2252"/>
          <p:cNvSpPr>
            <a:spLocks noChangeArrowheads="1"/>
          </p:cNvSpPr>
          <p:nvPr/>
        </p:nvSpPr>
        <p:spPr bwMode="auto">
          <a:xfrm>
            <a:off x="4429125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73" name="Rectangle 2253"/>
          <p:cNvSpPr>
            <a:spLocks noChangeArrowheads="1"/>
          </p:cNvSpPr>
          <p:nvPr/>
        </p:nvSpPr>
        <p:spPr bwMode="auto">
          <a:xfrm>
            <a:off x="5038725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7374" name="Rectangle 2254"/>
          <p:cNvSpPr>
            <a:spLocks noChangeArrowheads="1"/>
          </p:cNvSpPr>
          <p:nvPr/>
        </p:nvSpPr>
        <p:spPr bwMode="auto">
          <a:xfrm>
            <a:off x="50292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75" name="Rectangle 2255"/>
          <p:cNvSpPr>
            <a:spLocks noChangeArrowheads="1"/>
          </p:cNvSpPr>
          <p:nvPr/>
        </p:nvSpPr>
        <p:spPr bwMode="auto">
          <a:xfrm>
            <a:off x="50292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76" name="Rectangle 2256"/>
          <p:cNvSpPr>
            <a:spLocks noChangeArrowheads="1"/>
          </p:cNvSpPr>
          <p:nvPr/>
        </p:nvSpPr>
        <p:spPr bwMode="auto">
          <a:xfrm>
            <a:off x="5038725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77" name="Rectangle 2257"/>
          <p:cNvSpPr>
            <a:spLocks noChangeArrowheads="1"/>
          </p:cNvSpPr>
          <p:nvPr/>
        </p:nvSpPr>
        <p:spPr bwMode="auto">
          <a:xfrm>
            <a:off x="5038725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78" name="Rectangle 2258"/>
          <p:cNvSpPr>
            <a:spLocks noChangeArrowheads="1"/>
          </p:cNvSpPr>
          <p:nvPr/>
        </p:nvSpPr>
        <p:spPr bwMode="auto">
          <a:xfrm>
            <a:off x="5038725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79" name="Rectangle 2259"/>
          <p:cNvSpPr>
            <a:spLocks noChangeArrowheads="1"/>
          </p:cNvSpPr>
          <p:nvPr/>
        </p:nvSpPr>
        <p:spPr bwMode="auto">
          <a:xfrm>
            <a:off x="5038725" y="2514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275" name="Rectangle 2155"/>
          <p:cNvSpPr>
            <a:spLocks noChangeArrowheads="1"/>
          </p:cNvSpPr>
          <p:nvPr/>
        </p:nvSpPr>
        <p:spPr bwMode="auto">
          <a:xfrm>
            <a:off x="6477000" y="2590800"/>
            <a:ext cx="609600" cy="6858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22" name="Rectangle 2102"/>
          <p:cNvSpPr>
            <a:spLocks noChangeArrowheads="1"/>
          </p:cNvSpPr>
          <p:nvPr/>
        </p:nvSpPr>
        <p:spPr bwMode="auto">
          <a:xfrm>
            <a:off x="5715000" y="2590800"/>
            <a:ext cx="3429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4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4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4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4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4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4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4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4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900" decel="100000" fill="hold"/>
                                        <p:tgtEl>
                                          <p:spTgt spid="4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decel="100000" fill="hold"/>
                                        <p:tgtEl>
                                          <p:spTgt spid="4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decel="100000" fill="hold"/>
                                        <p:tgtEl>
                                          <p:spTgt spid="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900" decel="100000" fill="hold"/>
                                        <p:tgtEl>
                                          <p:spTgt spid="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0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900" decel="100000" fill="hold"/>
                                        <p:tgtEl>
                                          <p:spTgt spid="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900" decel="100000" fill="hold"/>
                                        <p:tgtEl>
                                          <p:spTgt spid="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0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900" decel="100000" fill="hold"/>
                                        <p:tgtEl>
                                          <p:spTgt spid="4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0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900" decel="100000" fill="hold"/>
                                        <p:tgtEl>
                                          <p:spTgt spid="4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0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900" decel="10000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900" decel="10000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0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900" decel="10000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900" decel="10000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40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900" decel="10000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4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900" decel="100000" fill="hold"/>
                                        <p:tgtEl>
                                          <p:spTgt spid="4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4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900" decel="100000" fill="hold"/>
                                        <p:tgtEl>
                                          <p:spTgt spid="4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4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900" decel="100000" fill="hold"/>
                                        <p:tgtEl>
                                          <p:spTgt spid="4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900" decel="100000" fill="hold"/>
                                        <p:tgtEl>
                                          <p:spTgt spid="4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4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900" decel="10000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4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900" decel="10000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4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900" decel="10000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4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900" decel="10000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4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900" decel="100000" fill="hold"/>
                                        <p:tgtEl>
                                          <p:spTgt spid="4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40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900" decel="100000" fill="hold"/>
                                        <p:tgtEl>
                                          <p:spTgt spid="4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4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900" decel="100000" fill="hold"/>
                                        <p:tgtEl>
                                          <p:spTgt spid="4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39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3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900" decel="100000" fill="hold"/>
                                        <p:tgtEl>
                                          <p:spTgt spid="3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39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900" decel="10000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3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900" decel="10000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3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900" decel="10000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3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900" decel="1000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39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3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900" decel="100000" fill="hold"/>
                                        <p:tgtEl>
                                          <p:spTgt spid="3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39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3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900" decel="100000" fill="hold"/>
                                        <p:tgtEl>
                                          <p:spTgt spid="3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3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3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900" decel="100000" fill="hold"/>
                                        <p:tgtEl>
                                          <p:spTgt spid="3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39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3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900" decel="100000" fill="hold"/>
                                        <p:tgtEl>
                                          <p:spTgt spid="3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3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900" decel="10000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39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900" decel="10000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39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900" decel="10000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3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900" decel="10000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3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900" decel="100000" fill="hold"/>
                                        <p:tgtEl>
                                          <p:spTgt spid="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39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3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900" decel="100000" fill="hold"/>
                                        <p:tgtEl>
                                          <p:spTgt spid="3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39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3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900" decel="100000" fill="hold"/>
                                        <p:tgtEl>
                                          <p:spTgt spid="3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39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900" decel="10000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39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900" decel="10000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3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900" decel="10000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3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900" decel="10000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" accel="10000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5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5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900" decel="100000" fill="hold"/>
                                        <p:tgtEl>
                                          <p:spTgt spid="5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56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5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900" decel="100000" fill="hold"/>
                                        <p:tgtEl>
                                          <p:spTgt spid="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5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5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900" decel="100000" fill="hold"/>
                                        <p:tgtEl>
                                          <p:spTgt spid="5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5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900" decel="100000" fill="hold"/>
                                        <p:tgtEl>
                                          <p:spTgt spid="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5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5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900" decel="100000" fill="hold"/>
                                        <p:tgtEl>
                                          <p:spTgt spid="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5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900" decel="100000" fill="hold"/>
                                        <p:tgtEl>
                                          <p:spTgt spid="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5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5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900" decel="100000" fill="hold"/>
                                        <p:tgtEl>
                                          <p:spTgt spid="5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5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5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900" decel="100000" fill="hold"/>
                                        <p:tgtEl>
                                          <p:spTgt spid="5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56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5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900" decel="100000" fill="hold"/>
                                        <p:tgtEl>
                                          <p:spTgt spid="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1000"/>
                                        <p:tgtEl>
                                          <p:spTgt spid="5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5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900" decel="100000" fill="hold"/>
                                        <p:tgtEl>
                                          <p:spTgt spid="5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5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900" decel="100000" fill="hold"/>
                                        <p:tgtEl>
                                          <p:spTgt spid="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000"/>
                                        <p:tgtEl>
                                          <p:spTgt spid="5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5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900" decel="100000" fill="hold"/>
                                        <p:tgtEl>
                                          <p:spTgt spid="5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5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900" decel="100000" fill="hold"/>
                                        <p:tgtEl>
                                          <p:spTgt spid="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0"/>
                                        <p:tgtEl>
                                          <p:spTgt spid="5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5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900" decel="100000" fill="hold"/>
                                        <p:tgtEl>
                                          <p:spTgt spid="5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1000"/>
                                        <p:tgtEl>
                                          <p:spTgt spid="5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900" decel="100000" fill="hold"/>
                                        <p:tgtEl>
                                          <p:spTgt spid="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0"/>
                                        <p:tgtEl>
                                          <p:spTgt spid="5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900" decel="100000" fill="hold"/>
                                        <p:tgtEl>
                                          <p:spTgt spid="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1000"/>
                                        <p:tgtEl>
                                          <p:spTgt spid="5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5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900" decel="100000" fill="hold"/>
                                        <p:tgtEl>
                                          <p:spTgt spid="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0"/>
                                        <p:tgtEl>
                                          <p:spTgt spid="5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5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900" decel="100000" fill="hold"/>
                                        <p:tgtEl>
                                          <p:spTgt spid="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 nodeType="clickPar">
                      <p:stCondLst>
                        <p:cond delay="indefinite"/>
                      </p:stCondLst>
                      <p:childTnLst>
                        <p:par>
                          <p:cTn id="4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1000"/>
                                        <p:tgtEl>
                                          <p:spTgt spid="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1000"/>
                                        <p:tgtEl>
                                          <p:spTgt spid="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 nodeType="clickPar">
                      <p:stCondLst>
                        <p:cond delay="indefinite"/>
                      </p:stCondLst>
                      <p:childTnLst>
                        <p:par>
                          <p:cTn id="5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3" dur="20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1" dur="500"/>
                                        <p:tgtEl>
                                          <p:spTgt spid="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4" dur="500"/>
                                        <p:tgtEl>
                                          <p:spTgt spid="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7" dur="500"/>
                                        <p:tgtEl>
                                          <p:spTgt spid="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0" dur="500"/>
                                        <p:tgtEl>
                                          <p:spTgt spid="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3" dur="500"/>
                                        <p:tgtEl>
                                          <p:spTgt spid="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6" dur="500"/>
                                        <p:tgtEl>
                                          <p:spTgt spid="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9" dur="500"/>
                                        <p:tgtEl>
                                          <p:spTgt spid="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2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5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0.0044 L -0.04167 -0.0044 " pathEditMode="relative" rAng="0" ptsTypes="AA">
                                      <p:cBhvr>
                                        <p:cTn id="537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5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4166 0.0 " pathEditMode="relative" ptsTypes="AA">
                                      <p:cBhvr>
                                        <p:cTn id="539" dur="2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1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42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3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5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46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7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9" dur="200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550" dur="200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1" dur="200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 nodeType="clickPar">
                      <p:stCondLst>
                        <p:cond delay="indefinite"/>
                      </p:stCondLst>
                      <p:childTnLst>
                        <p:par>
                          <p:cTn id="5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1000"/>
                                        <p:tgtEl>
                                          <p:spTgt spid="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1000"/>
                                        <p:tgtEl>
                                          <p:spTgt spid="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 nodeType="clickPar">
                      <p:stCondLst>
                        <p:cond delay="indefinite"/>
                      </p:stCondLst>
                      <p:childTnLst>
                        <p:par>
                          <p:cTn id="5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3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564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5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7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8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9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1" dur="50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572" dur="50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3" dur="50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5" dur="5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76" dur="5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7" dur="5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3.33333E-6 L -0.075 3.33333E-6 " pathEditMode="relative" rAng="0" ptsTypes="AA">
                                      <p:cBhvr>
                                        <p:cTn id="585" dur="2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  <p:par>
                                <p:cTn id="5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8" dur="20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1" dur="10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1000"/>
                                        <p:tgtEl>
                                          <p:spTgt spid="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 nodeType="clickPar">
                      <p:stCondLst>
                        <p:cond delay="indefinite"/>
                      </p:stCondLst>
                      <p:childTnLst>
                        <p:par>
                          <p:cTn id="5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-0.0044 L -0.08333 -0.0044 " pathEditMode="relative" rAng="0" ptsTypes="AA">
                                      <p:cBhvr>
                                        <p:cTn id="598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7" dur="5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2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5" dur="20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7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8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9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1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62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3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5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26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7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9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30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1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1000"/>
                                        <p:tgtEl>
                                          <p:spTgt spid="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6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637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8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1000"/>
                                        <p:tgtEl>
                                          <p:spTgt spid="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1000"/>
                                        <p:tgtEl>
                                          <p:spTgt spid="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1000"/>
                                        <p:tgtEl>
                                          <p:spTgt spid="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 nodeType="clickPar">
                      <p:stCondLst>
                        <p:cond delay="indefinite"/>
                      </p:stCondLst>
                      <p:childTnLst>
                        <p:par>
                          <p:cTn id="6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3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4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5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67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 1.11111E-6 L -0.04167 1.11111E-6 " pathEditMode="relative" rAng="0" ptsTypes="AA">
                                      <p:cBhvr>
                                        <p:cTn id="672" dur="2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4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675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6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8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79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0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2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683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4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9" dur="20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1000"/>
                                        <p:tgtEl>
                                          <p:spTgt spid="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10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7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698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9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 nodeType="clickPar">
                      <p:stCondLst>
                        <p:cond delay="indefinite"/>
                      </p:stCondLst>
                      <p:childTnLst>
                        <p:par>
                          <p:cTn id="7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4" dur="20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7" dur="1000"/>
                                        <p:tgtEl>
                                          <p:spTgt spid="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7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718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9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1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722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3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5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6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7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9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0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1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3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4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5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7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8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9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4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1.11111E-6 L -0.11667 1.11111E-6 " pathEditMode="relative" rAng="0" ptsTypes="AA">
                                      <p:cBhvr>
                                        <p:cTn id="746" dur="2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  <p:par>
                                <p:cTn id="7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-0.0044 L -0.05 -0.0044 " pathEditMode="relative" rAng="0" ptsTypes="AA">
                                      <p:cBhvr>
                                        <p:cTn id="748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fill="hold" nodeType="clickPar">
                      <p:stCondLst>
                        <p:cond delay="indefinite"/>
                      </p:stCondLst>
                      <p:childTnLst>
                        <p:par>
                          <p:cTn id="7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3" dur="20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6" dur="10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6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67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8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0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71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2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4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775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6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8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9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0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2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83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4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6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787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8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1" dur="10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94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-0.0044 L -0.08333 -0.0044 " pathEditMode="relative" rAng="0" ptsTypes="AA">
                                      <p:cBhvr>
                                        <p:cTn id="796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 nodeType="clickPar">
                      <p:stCondLst>
                        <p:cond delay="indefinite"/>
                      </p:stCondLst>
                      <p:childTnLst>
                        <p:par>
                          <p:cTn id="7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1" dur="2000"/>
                                        <p:tgtEl>
                                          <p:spTgt spid="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" presetID="2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3" dur="5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806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9" dur="10" fill="hold"/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10" dur="10" fill="hold"/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1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3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8" dur="10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1" dur="1000"/>
                                        <p:tgtEl>
                                          <p:spTgt spid="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5" dur="10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8" dur="1000"/>
                                        <p:tgtEl>
                                          <p:spTgt spid="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fill="hold" nodeType="clickPar">
                      <p:stCondLst>
                        <p:cond delay="indefinite"/>
                      </p:stCondLst>
                      <p:childTnLst>
                        <p:par>
                          <p:cTn id="8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1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848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1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85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3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5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856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7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9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860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1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3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4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5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7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68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9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1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7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3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5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76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7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1" dur="2000"/>
                                        <p:tgtEl>
                                          <p:spTgt spid="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2" presetID="1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84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8" dur="200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89" dur="200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0" dur="200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2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893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4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-0.0044 L -0.125 -0.0044 " pathEditMode="relative" rAng="0" ptsTypes="AA">
                                      <p:cBhvr>
                                        <p:cTn id="896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98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0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1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3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4" fill="hold" nodeType="clickPar">
                      <p:stCondLst>
                        <p:cond delay="indefinite"/>
                      </p:stCondLst>
                      <p:childTnLst>
                        <p:par>
                          <p:cTn id="9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8" dur="2000"/>
                                        <p:tgtEl>
                                          <p:spTgt spid="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2" dur="10" fill="hold"/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13" dur="10" fill="hold"/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6" presetID="1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917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21" dur="5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4" dur="10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7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8" fill="hold" nodeType="clickPar">
                      <p:stCondLst>
                        <p:cond delay="indefinite"/>
                      </p:stCondLst>
                      <p:childTnLst>
                        <p:par>
                          <p:cTn id="9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2" dur="20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3" presetID="22" presetClass="exit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4" dur="5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6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937" dur="5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41" dur="500"/>
                                        <p:tgtEl>
                                          <p:spTgt spid="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3" dur="10" fill="hold"/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44" dur="10" fill="hold"/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9" dur="10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2" dur="10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6" dur="1000"/>
                                        <p:tgtEl>
                                          <p:spTgt spid="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9" dur="1000"/>
                                        <p:tgtEl>
                                          <p:spTgt spid="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0" fill="hold" nodeType="clickPar">
                      <p:stCondLst>
                        <p:cond delay="indefinite"/>
                      </p:stCondLst>
                      <p:childTnLst>
                        <p:par>
                          <p:cTn id="9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2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4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985" dur="500"/>
                                        <p:tgtEl>
                                          <p:spTgt spid="7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8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989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0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993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4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6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997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8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0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001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2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4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5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6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8" dur="20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09" dur="20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0" dur="20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2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1013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4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6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17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8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0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21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2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" presetID="12" presetClass="entr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5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 3.33333E-6 L -0.11666 3.33333E-6 " pathEditMode="relative" rAng="0" ptsTypes="AA">
                                      <p:cBhvr>
                                        <p:cTn id="1027" dur="2000" spd="-100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0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3" dur="500"/>
                                        <p:tgtEl>
                                          <p:spTgt spid="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8" dur="2000"/>
                                        <p:tgtEl>
                                          <p:spTgt spid="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" fill="hold" nodeType="clickPar">
                      <p:stCondLst>
                        <p:cond delay="indefinite"/>
                      </p:stCondLst>
                      <p:childTnLst>
                        <p:par>
                          <p:cTn id="10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3" dur="2000"/>
                                        <p:tgtEl>
                                          <p:spTgt spid="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2" presetClass="exit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047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0" dur="10" fill="hold"/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51" dur="10" fill="hold"/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4" dur="10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5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7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60" dur="500"/>
                                        <p:tgtEl>
                                          <p:spTgt spid="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6" dur="5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9" dur="1000"/>
                                        <p:tgtEl>
                                          <p:spTgt spid="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0" fill="hold" nodeType="clickPar">
                      <p:stCondLst>
                        <p:cond delay="indefinite"/>
                      </p:stCondLst>
                      <p:childTnLst>
                        <p:par>
                          <p:cTn id="10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8" presetID="22" presetClass="exit" presetSubtype="2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79" dur="5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2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083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4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6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7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8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0" dur="200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91" dur="200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2" dur="200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4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095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6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8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099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0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3" dur="2000"/>
                                        <p:tgtEl>
                                          <p:spTgt spid="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2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113" dur="500"/>
                                        <p:tgtEl>
                                          <p:spTgt spid="7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6 3.33333E-6 L -0.08333 3.33333E-6 " pathEditMode="relative" rAng="0" ptsTypes="AA">
                                      <p:cBhvr>
                                        <p:cTn id="1118" dur="2000" spd="-100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0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1121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2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24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8" dur="1000"/>
                                        <p:tgtEl>
                                          <p:spTgt spid="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9" fill="hold" nodeType="clickPar">
                      <p:stCondLst>
                        <p:cond delay="indefinite"/>
                      </p:stCondLst>
                      <p:childTnLst>
                        <p:par>
                          <p:cTn id="1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3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8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139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0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2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3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4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6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7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8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0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1151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2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4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55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6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8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59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0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3" dur="2000"/>
                                        <p:tgtEl>
                                          <p:spTgt spid="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-0.0044 L -0.05 -0.0044 " pathEditMode="relative" rAng="0" ptsTypes="AA">
                                      <p:cBhvr>
                                        <p:cTn id="1165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  <p:par>
                                <p:cTn id="11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6 -2.59259E-6 L -0.15833 -2.59259E-6 " pathEditMode="relative" rAng="0" ptsTypes="AA">
                                      <p:cBhvr>
                                        <p:cTn id="1167" dur="2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9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1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2" presetID="22" presetClass="entr" presetSubtype="8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4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8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9" fill="hold" nodeType="clickPar">
                      <p:stCondLst>
                        <p:cond delay="indefinite"/>
                      </p:stCondLst>
                      <p:childTnLst>
                        <p:par>
                          <p:cTn id="1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5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8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89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0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2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3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4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6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197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8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0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1201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2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5" dur="2000"/>
                                        <p:tgtEl>
                                          <p:spTgt spid="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7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208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9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1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21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3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5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216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7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8" presetID="12" presetClass="entr" presetSubtype="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0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 -0.0044 L -0.08333 -0.0044 " pathEditMode="relative" rAng="0" ptsTypes="AA">
                                      <p:cBhvr>
                                        <p:cTn id="1222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5" dur="500"/>
                                        <p:tgtEl>
                                          <p:spTgt spid="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8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1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3" dur="500"/>
                                        <p:tgtEl>
                                          <p:spTgt spid="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5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7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8" fill="hold" nodeType="clickPar">
                      <p:stCondLst>
                        <p:cond delay="indefinite"/>
                      </p:stCondLst>
                      <p:childTnLst>
                        <p:par>
                          <p:cTn id="1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2" dur="2000"/>
                                        <p:tgtEl>
                                          <p:spTgt spid="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7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248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52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4" dur="10" fill="hold"/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55" dur="10" fill="hold"/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57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9" dur="5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61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3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4" fill="hold" nodeType="clickPar">
                      <p:stCondLst>
                        <p:cond delay="indefinite"/>
                      </p:stCondLst>
                      <p:childTnLst>
                        <p:par>
                          <p:cTn id="1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8" dur="2000"/>
                                        <p:tgtEl>
                                          <p:spTgt spid="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1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5" presetID="12" presetClass="exit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276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80" dur="500"/>
                                        <p:tgtEl>
                                          <p:spTgt spid="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2" dur="10" fill="hold"/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83" dur="10" fill="hold"/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8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7" dur="5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8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1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5" dur="1000"/>
                                        <p:tgtEl>
                                          <p:spTgt spid="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8" dur="1000"/>
                                        <p:tgtEl>
                                          <p:spTgt spid="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9" fill="hold" nodeType="clickPar">
                      <p:stCondLst>
                        <p:cond delay="indefinite"/>
                      </p:stCondLst>
                      <p:childTnLst>
                        <p:par>
                          <p:cTn id="1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0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311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4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315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6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8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319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0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2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1323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4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6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7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8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1" dur="1000"/>
                                        <p:tgtEl>
                                          <p:spTgt spid="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-0.0044 L -0.125 -0.0044 " pathEditMode="relative" rAng="0" ptsTypes="AA">
                                      <p:cBhvr>
                                        <p:cTn id="1333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0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4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8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349" dur="500"/>
                                        <p:tgtEl>
                                          <p:spTgt spid="7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5" presetID="22" presetClass="entr" presetSubtype="8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7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8" presetID="22" presetClass="entr" presetSubtype="8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0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2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363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4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6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367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8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0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371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2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4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75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6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9" dur="2000"/>
                                        <p:tgtEl>
                                          <p:spTgt spid="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82" dur="500"/>
                                        <p:tgtEl>
                                          <p:spTgt spid="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3" fill="hold" nodeType="clickPar">
                      <p:stCondLst>
                        <p:cond delay="indefinite"/>
                      </p:stCondLst>
                      <p:childTnLst>
                        <p:par>
                          <p:cTn id="1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6" dur="10" fill="hold"/>
                                        <p:tgtEl>
                                          <p:spTgt spid="73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87" dur="10" fill="hold"/>
                                        <p:tgtEl>
                                          <p:spTgt spid="73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8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389" dur="500"/>
                                        <p:tgtEl>
                                          <p:spTgt spid="7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5" dur="5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6" presetID="22" presetClass="entr" presetSubtype="8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8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1" dur="2000"/>
                                        <p:tgtEl>
                                          <p:spTgt spid="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2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4" presetID="1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06" dur="5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7" fill="hold" nodeType="clickPar">
                      <p:stCondLst>
                        <p:cond delay="indefinite"/>
                      </p:stCondLst>
                      <p:childTnLst>
                        <p:par>
                          <p:cTn id="1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0" dur="10" fill="hold"/>
                                        <p:tgtEl>
                                          <p:spTgt spid="73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11" dur="10" fill="hold"/>
                                        <p:tgtEl>
                                          <p:spTgt spid="73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4" presetID="1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415" dur="5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21" dur="500"/>
                                        <p:tgtEl>
                                          <p:spTgt spid="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4" dur="1000"/>
                                        <p:tgtEl>
                                          <p:spTgt spid="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5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7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0" dur="2000"/>
                                        <p:tgtEl>
                                          <p:spTgt spid="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1" fill="hold" nodeType="clickPar">
                      <p:stCondLst>
                        <p:cond delay="indefinite"/>
                      </p:stCondLst>
                      <p:childTnLst>
                        <p:par>
                          <p:cTn id="1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4" dur="10" fill="hold"/>
                                        <p:tgtEl>
                                          <p:spTgt spid="7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35" dur="10" fill="hold"/>
                                        <p:tgtEl>
                                          <p:spTgt spid="73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6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437" dur="500"/>
                                        <p:tgtEl>
                                          <p:spTgt spid="7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9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3" presetID="1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45" dur="500"/>
                                        <p:tgtEl>
                                          <p:spTgt spid="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8" dur="2000"/>
                                        <p:tgtEl>
                                          <p:spTgt spid="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1" dur="500"/>
                                        <p:tgtEl>
                                          <p:spTgt spid="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4" dur="1000"/>
                                        <p:tgtEl>
                                          <p:spTgt spid="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8" dur="1000"/>
                                        <p:tgtEl>
                                          <p:spTgt spid="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9" fill="hold" nodeType="clickPar">
                      <p:stCondLst>
                        <p:cond delay="indefinite"/>
                      </p:stCondLst>
                      <p:childTnLst>
                        <p:par>
                          <p:cTn id="14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2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463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4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6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467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8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0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1471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2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3" presetID="1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474" dur="500"/>
                                        <p:tgtEl>
                                          <p:spTgt spid="7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85" dur="500"/>
                                        <p:tgtEl>
                                          <p:spTgt spid="7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7" presetID="22" presetClass="exit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88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0" presetID="22" presetClass="exit" presetSubtype="2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91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3" presetID="22" presetClass="exit" presetSubtype="2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94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6" presetID="2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97" dur="5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0" dur="500"/>
                                        <p:tgtEl>
                                          <p:spTgt spid="7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3" dur="500"/>
                                        <p:tgtEl>
                                          <p:spTgt spid="7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5" presetID="22" presetClass="exit" presetSubtype="2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6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9" dur="500"/>
                                        <p:tgtEl>
                                          <p:spTgt spid="7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2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513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4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6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17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8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0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21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2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4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25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6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8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29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0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2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3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4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7" dur="2000"/>
                                        <p:tgtEl>
                                          <p:spTgt spid="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-0.0044 L -0.15834 -0.0044 " pathEditMode="relative" rAng="0" ptsTypes="AA">
                                      <p:cBhvr>
                                        <p:cTn id="1539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  <p:par>
                                <p:cTn id="154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42" dur="500"/>
                                        <p:tgtEl>
                                          <p:spTgt spid="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1" fill="hold" nodeType="clickPar">
                      <p:stCondLst>
                        <p:cond delay="indefinite"/>
                      </p:stCondLst>
                      <p:childTnLst>
                        <p:par>
                          <p:cTn id="15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3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5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6" presetID="22" presetClass="entr" presetSubtype="8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8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9" fill="hold" nodeType="clickPar">
                      <p:stCondLst>
                        <p:cond delay="indefinite"/>
                      </p:stCondLst>
                      <p:childTnLst>
                        <p:par>
                          <p:cTn id="1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1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562" dur="500"/>
                                        <p:tgtEl>
                                          <p:spTgt spid="7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5" dur="10" fill="hold"/>
                                        <p:tgtEl>
                                          <p:spTgt spid="73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66" dur="10" fill="hold"/>
                                        <p:tgtEl>
                                          <p:spTgt spid="73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9" dur="2000"/>
                                        <p:tgtEl>
                                          <p:spTgt spid="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0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2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4" dur="500"/>
                                        <p:tgtEl>
                                          <p:spTgt spid="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5" presetID="22" presetClass="entr" presetSubtype="8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7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80" dur="500"/>
                                        <p:tgtEl>
                                          <p:spTgt spid="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1" fill="hold" nodeType="clickPar">
                      <p:stCondLst>
                        <p:cond delay="indefinite"/>
                      </p:stCondLst>
                      <p:childTnLst>
                        <p:par>
                          <p:cTn id="15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3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584" dur="500"/>
                                        <p:tgtEl>
                                          <p:spTgt spid="7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8" dur="2000"/>
                                        <p:tgtEl>
                                          <p:spTgt spid="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0" dur="10" fill="hold"/>
                                        <p:tgtEl>
                                          <p:spTgt spid="73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91" dur="10" fill="hold"/>
                                        <p:tgtEl>
                                          <p:spTgt spid="73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2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96" dur="500"/>
                                        <p:tgtEl>
                                          <p:spTgt spid="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9" dur="1000"/>
                                        <p:tgtEl>
                                          <p:spTgt spid="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0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2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3" fill="hold" nodeType="clickPar">
                      <p:stCondLst>
                        <p:cond delay="indefinite"/>
                      </p:stCondLst>
                      <p:childTnLst>
                        <p:par>
                          <p:cTn id="16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5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606" dur="500"/>
                                        <p:tgtEl>
                                          <p:spTgt spid="7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0" dur="2000"/>
                                        <p:tgtEl>
                                          <p:spTgt spid="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2" dur="10" fill="hold"/>
                                        <p:tgtEl>
                                          <p:spTgt spid="73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13" dur="10" fill="hold"/>
                                        <p:tgtEl>
                                          <p:spTgt spid="73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16" dur="500"/>
                                        <p:tgtEl>
                                          <p:spTgt spid="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7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1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5" dur="500"/>
                                        <p:tgtEl>
                                          <p:spTgt spid="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8" dur="1000"/>
                                        <p:tgtEl>
                                          <p:spTgt spid="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9" fill="hold" nodeType="clickPar">
                      <p:stCondLst>
                        <p:cond delay="indefinite"/>
                      </p:stCondLst>
                      <p:childTnLst>
                        <p:par>
                          <p:cTn id="16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1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632" dur="500"/>
                                        <p:tgtEl>
                                          <p:spTgt spid="7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6" dur="2000"/>
                                        <p:tgtEl>
                                          <p:spTgt spid="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8" dur="10" fill="hold"/>
                                        <p:tgtEl>
                                          <p:spTgt spid="73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39" dur="10" fill="hold"/>
                                        <p:tgtEl>
                                          <p:spTgt spid="73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42" dur="500"/>
                                        <p:tgtEl>
                                          <p:spTgt spid="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1" dur="500"/>
                                        <p:tgtEl>
                                          <p:spTgt spid="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4" dur="1000"/>
                                        <p:tgtEl>
                                          <p:spTgt spid="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8" dur="1000"/>
                                        <p:tgtEl>
                                          <p:spTgt spid="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1" dur="1000"/>
                                        <p:tgtEl>
                                          <p:spTgt spid="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2" fill="hold" nodeType="clickPar">
                      <p:stCondLst>
                        <p:cond delay="indefinite"/>
                      </p:stCondLst>
                      <p:childTnLst>
                        <p:par>
                          <p:cTn id="16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4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665" dur="500"/>
                                        <p:tgtEl>
                                          <p:spTgt spid="7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8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69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0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2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3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4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6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687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8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0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691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2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4" dur="2000"/>
                                        <p:tgtEl>
                                          <p:spTgt spid="7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6" presetID="10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7" dur="2000"/>
                                        <p:tgtEl>
                                          <p:spTgt spid="7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9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0" dur="2000"/>
                                        <p:tgtEl>
                                          <p:spTgt spid="7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3" dur="2000"/>
                                        <p:tgtEl>
                                          <p:spTgt spid="5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5" presetID="10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6" dur="20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9" dur="2000"/>
                                        <p:tgtEl>
                                          <p:spTgt spid="5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2" dur="2000"/>
                                        <p:tgtEl>
                                          <p:spTgt spid="5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5" dur="2000"/>
                                        <p:tgtEl>
                                          <p:spTgt spid="7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7" presetID="10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8" dur="2000"/>
                                        <p:tgtEl>
                                          <p:spTgt spid="7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0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1" dur="2000"/>
                                        <p:tgtEl>
                                          <p:spTgt spid="7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3" presetID="10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4" dur="20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7" dur="2000"/>
                                        <p:tgtEl>
                                          <p:spTgt spid="7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9" presetID="10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0" dur="20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3" dur="20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6" dur="20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8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9" dur="20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2" dur="20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5" dur="2000"/>
                                        <p:tgtEl>
                                          <p:spTgt spid="7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8" dur="20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1" dur="2000"/>
                                        <p:tgtEl>
                                          <p:spTgt spid="7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4" dur="2000"/>
                                        <p:tgtEl>
                                          <p:spTgt spid="7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7" dur="2000"/>
                                        <p:tgtEl>
                                          <p:spTgt spid="7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0" dur="2000"/>
                                        <p:tgtEl>
                                          <p:spTgt spid="7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2" presetID="10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3" dur="2000"/>
                                        <p:tgtEl>
                                          <p:spTgt spid="7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5" presetID="10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6" dur="20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9" dur="2000"/>
                                        <p:tgtEl>
                                          <p:spTgt spid="7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2" dur="2000"/>
                                        <p:tgtEl>
                                          <p:spTgt spid="7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5" dur="20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8" dur="20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1" dur="2000"/>
                                        <p:tgtEl>
                                          <p:spTgt spid="7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3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4" dur="20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7" dur="20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9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0" dur="20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3" dur="2000"/>
                                        <p:tgtEl>
                                          <p:spTgt spid="7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6" dur="2000"/>
                                        <p:tgtEl>
                                          <p:spTgt spid="7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9" dur="2000"/>
                                        <p:tgtEl>
                                          <p:spTgt spid="7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2" dur="2000"/>
                                        <p:tgtEl>
                                          <p:spTgt spid="7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5" dur="2000"/>
                                        <p:tgtEl>
                                          <p:spTgt spid="7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8" dur="2000"/>
                                        <p:tgtEl>
                                          <p:spTgt spid="7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1" dur="2000"/>
                                        <p:tgtEl>
                                          <p:spTgt spid="7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4" dur="2000"/>
                                        <p:tgtEl>
                                          <p:spTgt spid="7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7" dur="2000"/>
                                        <p:tgtEl>
                                          <p:spTgt spid="7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0" dur="2000"/>
                                        <p:tgtEl>
                                          <p:spTgt spid="7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3" dur="2000"/>
                                        <p:tgtEl>
                                          <p:spTgt spid="7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6" dur="2000"/>
                                        <p:tgtEl>
                                          <p:spTgt spid="7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9" dur="2000"/>
                                        <p:tgtEl>
                                          <p:spTgt spid="7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2" dur="2000"/>
                                        <p:tgtEl>
                                          <p:spTgt spid="7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5" dur="2000"/>
                                        <p:tgtEl>
                                          <p:spTgt spid="7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8" dur="2000"/>
                                        <p:tgtEl>
                                          <p:spTgt spid="7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1" dur="2000"/>
                                        <p:tgtEl>
                                          <p:spTgt spid="7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4" dur="2000"/>
                                        <p:tgtEl>
                                          <p:spTgt spid="7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7" dur="2000"/>
                                        <p:tgtEl>
                                          <p:spTgt spid="7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0" dur="2000"/>
                                        <p:tgtEl>
                                          <p:spTgt spid="7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3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54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5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7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58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9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1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62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3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5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66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7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8" fill="hold" nodeType="clickPar">
                      <p:stCondLst>
                        <p:cond delay="indefinite"/>
                      </p:stCondLst>
                      <p:childTnLst>
                        <p:par>
                          <p:cTn id="18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1" dur="100" fill="hold"/>
                                        <p:tgtEl>
                                          <p:spTgt spid="40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72" dur="100" fill="hold"/>
                                        <p:tgtEl>
                                          <p:spTgt spid="40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3" dur="100" fill="hold"/>
                                        <p:tgtEl>
                                          <p:spTgt spid="40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6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8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8" dur="100" fill="hold"/>
                                        <p:tgtEl>
                                          <p:spTgt spid="39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79" dur="100" fill="hold"/>
                                        <p:tgtEl>
                                          <p:spTgt spid="39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0" dur="100" fill="hold"/>
                                        <p:tgtEl>
                                          <p:spTgt spid="39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3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88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5" dur="100" fill="hold"/>
                                        <p:tgtEl>
                                          <p:spTgt spid="3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86" dur="100" fill="hold"/>
                                        <p:tgtEl>
                                          <p:spTgt spid="3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7" dur="100" fill="hold"/>
                                        <p:tgtEl>
                                          <p:spTgt spid="3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89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2" dur="100" fill="hold"/>
                                        <p:tgtEl>
                                          <p:spTgt spid="40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93" dur="100" fill="hold"/>
                                        <p:tgtEl>
                                          <p:spTgt spid="40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4" dur="100" fill="hold"/>
                                        <p:tgtEl>
                                          <p:spTgt spid="40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7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89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9" dur="100" fill="hold"/>
                                        <p:tgtEl>
                                          <p:spTgt spid="40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00" dur="100" fill="hold"/>
                                        <p:tgtEl>
                                          <p:spTgt spid="40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1" dur="100" fill="hold"/>
                                        <p:tgtEl>
                                          <p:spTgt spid="40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6" dur="100" fill="hold"/>
                                        <p:tgtEl>
                                          <p:spTgt spid="40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07" dur="100" fill="hold"/>
                                        <p:tgtEl>
                                          <p:spTgt spid="40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8" dur="100" fill="hold"/>
                                        <p:tgtEl>
                                          <p:spTgt spid="40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1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9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3" dur="100" fill="hold"/>
                                        <p:tgtEl>
                                          <p:spTgt spid="40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14" dur="100" fill="hold"/>
                                        <p:tgtEl>
                                          <p:spTgt spid="40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5" dur="100" fill="hold"/>
                                        <p:tgtEl>
                                          <p:spTgt spid="40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0" dur="100" fill="hold"/>
                                        <p:tgtEl>
                                          <p:spTgt spid="40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21" dur="100" fill="hold"/>
                                        <p:tgtEl>
                                          <p:spTgt spid="40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2" dur="100" fill="hold"/>
                                        <p:tgtEl>
                                          <p:spTgt spid="40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5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9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7" dur="100" fill="hold"/>
                                        <p:tgtEl>
                                          <p:spTgt spid="40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28" dur="100" fill="hold"/>
                                        <p:tgtEl>
                                          <p:spTgt spid="40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9" dur="100" fill="hold"/>
                                        <p:tgtEl>
                                          <p:spTgt spid="40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9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4" dur="100" fill="hold"/>
                                        <p:tgtEl>
                                          <p:spTgt spid="40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35" dur="100" fill="hold"/>
                                        <p:tgtEl>
                                          <p:spTgt spid="40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6" dur="100" fill="hold"/>
                                        <p:tgtEl>
                                          <p:spTgt spid="40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1" dur="100" fill="hold"/>
                                        <p:tgtEl>
                                          <p:spTgt spid="40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42" dur="100" fill="hold"/>
                                        <p:tgtEl>
                                          <p:spTgt spid="40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3" dur="100" fill="hold"/>
                                        <p:tgtEl>
                                          <p:spTgt spid="40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9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8" dur="100" fill="hold"/>
                                        <p:tgtEl>
                                          <p:spTgt spid="39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49" dur="100" fill="hold"/>
                                        <p:tgtEl>
                                          <p:spTgt spid="39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0" dur="100" fill="hold"/>
                                        <p:tgtEl>
                                          <p:spTgt spid="39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9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5" dur="100" fill="hold"/>
                                        <p:tgtEl>
                                          <p:spTgt spid="40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56" dur="100" fill="hold"/>
                                        <p:tgtEl>
                                          <p:spTgt spid="40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7" dur="100" fill="hold"/>
                                        <p:tgtEl>
                                          <p:spTgt spid="40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96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2" dur="100" fill="hold"/>
                                        <p:tgtEl>
                                          <p:spTgt spid="40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63" dur="100" fill="hold"/>
                                        <p:tgtEl>
                                          <p:spTgt spid="40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4" dur="100" fill="hold"/>
                                        <p:tgtEl>
                                          <p:spTgt spid="40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7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9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9" dur="100" fill="hold"/>
                                        <p:tgtEl>
                                          <p:spTgt spid="40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70" dur="100" fill="hold"/>
                                        <p:tgtEl>
                                          <p:spTgt spid="40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1" dur="100" fill="hold"/>
                                        <p:tgtEl>
                                          <p:spTgt spid="40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6" dur="100" fill="hold"/>
                                        <p:tgtEl>
                                          <p:spTgt spid="40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77" dur="100" fill="hold"/>
                                        <p:tgtEl>
                                          <p:spTgt spid="40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8" dur="100" fill="hold"/>
                                        <p:tgtEl>
                                          <p:spTgt spid="40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1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9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3" dur="100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84" dur="100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5" dur="100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8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9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0" dur="100" fill="hold"/>
                                        <p:tgtEl>
                                          <p:spTgt spid="40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91" dur="100" fill="hold"/>
                                        <p:tgtEl>
                                          <p:spTgt spid="40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2" dur="100" fill="hold"/>
                                        <p:tgtEl>
                                          <p:spTgt spid="40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99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7" dur="100" fill="hold"/>
                                        <p:tgtEl>
                                          <p:spTgt spid="40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98" dur="100" fill="hold"/>
                                        <p:tgtEl>
                                          <p:spTgt spid="40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9" dur="100" fill="hold"/>
                                        <p:tgtEl>
                                          <p:spTgt spid="40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2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0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4" dur="100" fill="hold"/>
                                        <p:tgtEl>
                                          <p:spTgt spid="40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05" dur="100" fill="hold"/>
                                        <p:tgtEl>
                                          <p:spTgt spid="40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6" dur="100" fill="hold"/>
                                        <p:tgtEl>
                                          <p:spTgt spid="40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1" dur="100" fill="hold"/>
                                        <p:tgtEl>
                                          <p:spTgt spid="40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12" dur="100" fill="hold"/>
                                        <p:tgtEl>
                                          <p:spTgt spid="40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3" dur="100" fill="hold"/>
                                        <p:tgtEl>
                                          <p:spTgt spid="40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6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0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8" dur="100" fill="hold"/>
                                        <p:tgtEl>
                                          <p:spTgt spid="40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19" dur="100" fill="hold"/>
                                        <p:tgtEl>
                                          <p:spTgt spid="40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0" dur="100" fill="hold"/>
                                        <p:tgtEl>
                                          <p:spTgt spid="40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3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0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5" dur="100" fill="hold"/>
                                        <p:tgtEl>
                                          <p:spTgt spid="39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26" dur="100" fill="hold"/>
                                        <p:tgtEl>
                                          <p:spTgt spid="39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7" dur="100" fill="hold"/>
                                        <p:tgtEl>
                                          <p:spTgt spid="39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0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0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2" dur="100" fill="hold"/>
                                        <p:tgtEl>
                                          <p:spTgt spid="4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33" dur="100" fill="hold"/>
                                        <p:tgtEl>
                                          <p:spTgt spid="4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4" dur="100" fill="hold"/>
                                        <p:tgtEl>
                                          <p:spTgt spid="4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7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0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9" dur="100" fill="hold"/>
                                        <p:tgtEl>
                                          <p:spTgt spid="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40" dur="100" fill="hold"/>
                                        <p:tgtEl>
                                          <p:spTgt spid="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1" dur="100" fill="hold"/>
                                        <p:tgtEl>
                                          <p:spTgt spid="4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6" dur="100" fill="hold"/>
                                        <p:tgtEl>
                                          <p:spTgt spid="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47" dur="100" fill="hold"/>
                                        <p:tgtEl>
                                          <p:spTgt spid="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8" dur="100" fill="hold"/>
                                        <p:tgtEl>
                                          <p:spTgt spid="4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1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0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3" dur="100" fill="hold"/>
                                        <p:tgtEl>
                                          <p:spTgt spid="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54" dur="100" fill="hold"/>
                                        <p:tgtEl>
                                          <p:spTgt spid="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5" dur="100" fill="hold"/>
                                        <p:tgtEl>
                                          <p:spTgt spid="4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8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0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0" dur="100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61" dur="100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2" dur="100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5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06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7" dur="100" fill="hold"/>
                                        <p:tgtEl>
                                          <p:spTgt spid="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68" dur="100" fill="hold"/>
                                        <p:tgtEl>
                                          <p:spTgt spid="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9" dur="100" fill="hold"/>
                                        <p:tgtEl>
                                          <p:spTgt spid="4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2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20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4" dur="100" fill="hold"/>
                                        <p:tgtEl>
                                          <p:spTgt spid="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75" dur="100" fill="hold"/>
                                        <p:tgtEl>
                                          <p:spTgt spid="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6" dur="100" fill="hold"/>
                                        <p:tgtEl>
                                          <p:spTgt spid="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1" dur="100" fill="hold"/>
                                        <p:tgtEl>
                                          <p:spTgt spid="40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82" dur="100" fill="hold"/>
                                        <p:tgtEl>
                                          <p:spTgt spid="40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3" dur="100" fill="hold"/>
                                        <p:tgtEl>
                                          <p:spTgt spid="40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6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20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8" dur="100" fill="hold"/>
                                        <p:tgtEl>
                                          <p:spTgt spid="40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89" dur="100" fill="hold"/>
                                        <p:tgtEl>
                                          <p:spTgt spid="40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0" dur="100" fill="hold"/>
                                        <p:tgtEl>
                                          <p:spTgt spid="40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3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20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5" dur="100" fill="hold"/>
                                        <p:tgtEl>
                                          <p:spTgt spid="4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96" dur="100" fill="hold"/>
                                        <p:tgtEl>
                                          <p:spTgt spid="4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7" dur="100" fill="hold"/>
                                        <p:tgtEl>
                                          <p:spTgt spid="40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0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10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2" dur="100" fill="hold"/>
                                        <p:tgtEl>
                                          <p:spTgt spid="40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103" dur="100" fill="hold"/>
                                        <p:tgtEl>
                                          <p:spTgt spid="40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4" dur="100" fill="hold"/>
                                        <p:tgtEl>
                                          <p:spTgt spid="40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7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210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9" dur="100" fill="hold"/>
                                        <p:tgtEl>
                                          <p:spTgt spid="40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110" dur="100" fill="hold"/>
                                        <p:tgtEl>
                                          <p:spTgt spid="40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1" dur="100" fill="hold"/>
                                        <p:tgtEl>
                                          <p:spTgt spid="40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6" dur="100" fill="hold"/>
                                        <p:tgtEl>
                                          <p:spTgt spid="39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117" dur="100" fill="hold"/>
                                        <p:tgtEl>
                                          <p:spTgt spid="39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8" dur="100" fill="hold"/>
                                        <p:tgtEl>
                                          <p:spTgt spid="39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" grpId="0"/>
      <p:bldP spid="4005" grpId="0"/>
      <p:bldP spid="7237" grpId="0" animBg="1"/>
      <p:bldP spid="7237" grpId="1" animBg="1"/>
      <p:bldP spid="7236" grpId="0"/>
      <p:bldP spid="7236" grpId="1"/>
      <p:bldP spid="7236" grpId="2"/>
      <p:bldP spid="7236" grpId="3"/>
      <p:bldP spid="7236" grpId="4"/>
      <p:bldP spid="7236" grpId="5"/>
      <p:bldP spid="7236" grpId="6"/>
      <p:bldP spid="7236" grpId="7"/>
      <p:bldP spid="7236" grpId="8"/>
      <p:bldP spid="7236" grpId="9"/>
      <p:bldP spid="7236" grpId="10"/>
      <p:bldP spid="7235" grpId="0"/>
      <p:bldP spid="7235" grpId="1"/>
      <p:bldP spid="7235" grpId="2"/>
      <p:bldP spid="7235" grpId="3"/>
      <p:bldP spid="7235" grpId="4"/>
      <p:bldP spid="7235" grpId="5"/>
      <p:bldP spid="7235" grpId="6"/>
      <p:bldP spid="7235" grpId="7"/>
      <p:bldP spid="7235" grpId="8"/>
      <p:bldP spid="4042" grpId="0"/>
      <p:bldP spid="4041" grpId="0"/>
      <p:bldP spid="4040" grpId="0"/>
      <p:bldP spid="4039" grpId="0"/>
      <p:bldP spid="4038" grpId="0"/>
      <p:bldP spid="4037" grpId="0"/>
      <p:bldP spid="4036" grpId="0"/>
      <p:bldP spid="4035" grpId="0"/>
      <p:bldP spid="4034" grpId="0"/>
      <p:bldP spid="4033" grpId="0"/>
      <p:bldP spid="4032" grpId="0"/>
      <p:bldP spid="4031" grpId="0"/>
      <p:bldP spid="4030" grpId="0"/>
      <p:bldP spid="4029" grpId="0"/>
      <p:bldP spid="4028" grpId="0"/>
      <p:bldP spid="4027" grpId="0"/>
      <p:bldP spid="4026" grpId="0"/>
      <p:bldP spid="4025" grpId="0"/>
      <p:bldP spid="4024" grpId="0"/>
      <p:bldP spid="4023" grpId="0"/>
      <p:bldP spid="4022" grpId="0"/>
      <p:bldP spid="4021" grpId="0"/>
      <p:bldP spid="4020" grpId="0"/>
      <p:bldP spid="4019" grpId="0"/>
      <p:bldP spid="4018" grpId="0"/>
      <p:bldP spid="4017" grpId="0"/>
      <p:bldP spid="4016" grpId="0"/>
      <p:bldP spid="4015" grpId="0"/>
      <p:bldP spid="4014" grpId="0"/>
      <p:bldP spid="4013" grpId="0"/>
      <p:bldP spid="4012" grpId="0"/>
      <p:bldP spid="4011" grpId="0"/>
      <p:bldP spid="4010" grpId="0"/>
      <p:bldP spid="4009" grpId="0"/>
      <p:bldP spid="4008" grpId="0"/>
      <p:bldP spid="4007" grpId="0"/>
      <p:bldP spid="4006" grpId="0"/>
      <p:bldP spid="4003" grpId="0"/>
      <p:bldP spid="4002" grpId="0"/>
      <p:bldP spid="4001" grpId="0"/>
      <p:bldP spid="4000" grpId="0"/>
      <p:bldP spid="3999" grpId="0"/>
      <p:bldP spid="3998" grpId="0"/>
      <p:bldP spid="3997" grpId="0"/>
      <p:bldP spid="3996" grpId="0"/>
      <p:bldP spid="3995" grpId="0"/>
      <p:bldP spid="3994" grpId="0"/>
      <p:bldP spid="3993" grpId="0"/>
      <p:bldP spid="3992" grpId="0"/>
      <p:bldP spid="3991" grpId="0"/>
      <p:bldP spid="3990" grpId="0"/>
      <p:bldP spid="3989" grpId="0"/>
      <p:bldP spid="3988" grpId="0"/>
      <p:bldP spid="3987" grpId="0" animBg="1"/>
      <p:bldP spid="3986" grpId="0"/>
      <p:bldP spid="3985" grpId="0"/>
      <p:bldP spid="3984" grpId="0"/>
      <p:bldP spid="3983" grpId="0"/>
      <p:bldP spid="3982" grpId="0"/>
      <p:bldP spid="3981" grpId="0"/>
      <p:bldP spid="3980" grpId="0" animBg="1"/>
      <p:bldP spid="5513" grpId="0" animBg="1"/>
      <p:bldP spid="5624" grpId="0" animBg="1"/>
      <p:bldP spid="5627" grpId="0" animBg="1"/>
      <p:bldP spid="5630" grpId="0" animBg="1"/>
      <p:bldP spid="5633" grpId="0" animBg="1"/>
      <p:bldP spid="5636" grpId="0" animBg="1"/>
      <p:bldP spid="5660" grpId="0" animBg="1"/>
      <p:bldP spid="5667" grpId="0" animBg="1"/>
      <p:bldP spid="5621" grpId="0" animBg="1"/>
      <p:bldP spid="5690" grpId="0" animBg="1"/>
      <p:bldP spid="5638" grpId="0" animBg="1"/>
      <p:bldP spid="5511" grpId="0" animBg="1"/>
      <p:bldP spid="5724" grpId="0" animBg="1"/>
      <p:bldP spid="5726" grpId="0" animBg="1"/>
      <p:bldP spid="5728" grpId="0" animBg="1"/>
      <p:bldP spid="5730" grpId="0" animBg="1"/>
      <p:bldP spid="5732" grpId="0" animBg="1"/>
      <p:bldP spid="5733" grpId="0" animBg="1"/>
      <p:bldP spid="5745" grpId="0"/>
      <p:bldP spid="5745" grpId="1"/>
      <p:bldP spid="5745" grpId="2"/>
      <p:bldP spid="5745" grpId="3"/>
      <p:bldP spid="5745" grpId="4"/>
      <p:bldP spid="5747" grpId="0"/>
      <p:bldP spid="5751" grpId="0"/>
      <p:bldP spid="5751" grpId="1"/>
      <p:bldP spid="5751" grpId="2"/>
      <p:bldP spid="5751" grpId="3"/>
      <p:bldP spid="5751" grpId="4"/>
      <p:bldP spid="5751" grpId="5"/>
      <p:bldP spid="5751" grpId="6"/>
      <p:bldP spid="5751" grpId="7"/>
      <p:bldP spid="5751" grpId="8"/>
      <p:bldP spid="5751" grpId="9"/>
      <p:bldP spid="5751" grpId="10"/>
      <p:bldP spid="5751" grpId="11"/>
      <p:bldP spid="5751" grpId="12"/>
      <p:bldP spid="5751" grpId="13"/>
      <p:bldP spid="5751" grpId="14"/>
      <p:bldP spid="5751" grpId="15"/>
      <p:bldP spid="5755" grpId="0"/>
      <p:bldP spid="5757" grpId="0"/>
      <p:bldP spid="5758" grpId="0"/>
      <p:bldP spid="5761" grpId="0"/>
      <p:bldP spid="5761" grpId="1"/>
      <p:bldP spid="5761" grpId="2"/>
      <p:bldP spid="5765" grpId="0"/>
      <p:bldP spid="5765" grpId="1"/>
      <p:bldP spid="5765" grpId="2"/>
      <p:bldP spid="5765" grpId="3"/>
      <p:bldP spid="5765" grpId="4"/>
      <p:bldP spid="5765" grpId="5"/>
      <p:bldP spid="7215" grpId="0" animBg="1"/>
      <p:bldP spid="7215" grpId="1" animBg="1"/>
      <p:bldP spid="7216" grpId="0" animBg="1"/>
      <p:bldP spid="7216" grpId="1" animBg="1"/>
      <p:bldP spid="7217" grpId="0" animBg="1"/>
      <p:bldP spid="7217" grpId="1" animBg="1"/>
      <p:bldP spid="7219" grpId="0" animBg="1"/>
      <p:bldP spid="7219" grpId="1" animBg="1"/>
      <p:bldP spid="7226" grpId="0" animBg="1"/>
      <p:bldP spid="7226" grpId="1" animBg="1"/>
      <p:bldP spid="7228" grpId="0" animBg="1"/>
      <p:bldP spid="7228" grpId="1" animBg="1"/>
      <p:bldP spid="7246" grpId="0" animBg="1"/>
      <p:bldP spid="7246" grpId="1" animBg="1"/>
      <p:bldP spid="7252" grpId="0" animBg="1"/>
      <p:bldP spid="7252" grpId="1" animBg="1"/>
      <p:bldP spid="7252" grpId="2" animBg="1"/>
      <p:bldP spid="7252" grpId="3" animBg="1"/>
      <p:bldP spid="7252" grpId="4" animBg="1"/>
      <p:bldP spid="7252" grpId="5" animBg="1"/>
      <p:bldP spid="7252" grpId="6" animBg="1"/>
      <p:bldP spid="7252" grpId="7" animBg="1"/>
      <p:bldP spid="7252" grpId="8" animBg="1"/>
      <p:bldP spid="7252" grpId="9" animBg="1"/>
      <p:bldP spid="7252" grpId="10" animBg="1"/>
      <p:bldP spid="7252" grpId="11" animBg="1"/>
      <p:bldP spid="7252" grpId="12" animBg="1"/>
      <p:bldP spid="7252" grpId="13" animBg="1"/>
      <p:bldP spid="7252" grpId="14" animBg="1"/>
      <p:bldP spid="7254" grpId="0" animBg="1"/>
      <p:bldP spid="7254" grpId="1" animBg="1"/>
      <p:bldP spid="7254" grpId="2" animBg="1"/>
      <p:bldP spid="7254" grpId="3" animBg="1"/>
      <p:bldP spid="7254" grpId="4" animBg="1"/>
      <p:bldP spid="7254" grpId="5" animBg="1"/>
      <p:bldP spid="7254" grpId="6" animBg="1"/>
      <p:bldP spid="7254" grpId="7" animBg="1"/>
      <p:bldP spid="7254" grpId="8" animBg="1"/>
      <p:bldP spid="7254" grpId="9" animBg="1"/>
      <p:bldP spid="7254" grpId="10" animBg="1"/>
      <p:bldP spid="7254" grpId="11" animBg="1"/>
      <p:bldP spid="7255" grpId="0"/>
      <p:bldP spid="7255" grpId="1"/>
      <p:bldP spid="7255" grpId="2"/>
      <p:bldP spid="7255" grpId="3"/>
      <p:bldP spid="7255" grpId="4"/>
      <p:bldP spid="7255" grpId="5"/>
      <p:bldP spid="7255" grpId="6"/>
      <p:bldP spid="7255" grpId="7"/>
      <p:bldP spid="7255" grpId="8"/>
      <p:bldP spid="7255" grpId="9"/>
      <p:bldP spid="7255" grpId="10"/>
      <p:bldP spid="7256" grpId="0"/>
      <p:bldP spid="7256" grpId="1"/>
      <p:bldP spid="7256" grpId="2"/>
      <p:bldP spid="7256" grpId="3"/>
      <p:bldP spid="7257" grpId="0"/>
      <p:bldP spid="7257" grpId="1"/>
      <p:bldP spid="7257" grpId="2"/>
      <p:bldP spid="7257" grpId="3"/>
      <p:bldP spid="7257" grpId="4"/>
      <p:bldP spid="7257" grpId="5"/>
      <p:bldP spid="7257" grpId="6"/>
      <p:bldP spid="7257" grpId="7"/>
      <p:bldP spid="7257" grpId="8"/>
      <p:bldP spid="7257" grpId="9"/>
      <p:bldP spid="7257" grpId="10"/>
      <p:bldP spid="7257" grpId="11"/>
      <p:bldP spid="7258" grpId="0"/>
      <p:bldP spid="7258" grpId="1"/>
      <p:bldP spid="7258" grpId="2"/>
      <p:bldP spid="7258" grpId="3"/>
      <p:bldP spid="7258" grpId="4"/>
      <p:bldP spid="7259" grpId="0"/>
      <p:bldP spid="7260" grpId="0"/>
      <p:bldP spid="7260" grpId="1"/>
      <p:bldP spid="7260" grpId="2"/>
      <p:bldP spid="7260" grpId="3"/>
      <p:bldP spid="7260" grpId="4"/>
      <p:bldP spid="7261" grpId="0"/>
      <p:bldP spid="7261" grpId="1"/>
      <p:bldP spid="7261" grpId="2"/>
      <p:bldP spid="7261" grpId="3"/>
      <p:bldP spid="7261" grpId="4"/>
      <p:bldP spid="7261" grpId="5"/>
      <p:bldP spid="7261" grpId="6"/>
      <p:bldP spid="7261" grpId="7"/>
      <p:bldP spid="7262" grpId="0"/>
      <p:bldP spid="7262" grpId="1"/>
      <p:bldP spid="7262" grpId="2"/>
      <p:bldP spid="7262" grpId="3"/>
      <p:bldP spid="7262" grpId="4"/>
      <p:bldP spid="7263" grpId="0"/>
      <p:bldP spid="7263" grpId="1"/>
      <p:bldP spid="7263" grpId="2"/>
      <p:bldP spid="7265" grpId="0"/>
      <p:bldP spid="7265" grpId="1"/>
      <p:bldP spid="7265" grpId="2"/>
      <p:bldP spid="7265" grpId="3"/>
      <p:bldP spid="7265" grpId="4"/>
      <p:bldP spid="7266" grpId="0"/>
      <p:bldP spid="7267" grpId="0"/>
      <p:bldP spid="7224" grpId="0" animBg="1"/>
      <p:bldP spid="7224" grpId="1" animBg="1"/>
      <p:bldP spid="7227" grpId="0" animBg="1"/>
      <p:bldP spid="7227" grpId="1" animBg="1"/>
      <p:bldP spid="7229" grpId="0" animBg="1"/>
      <p:bldP spid="7229" grpId="1" animBg="1"/>
      <p:bldP spid="7225" grpId="0" animBg="1"/>
      <p:bldP spid="7225" grpId="1" animBg="1"/>
      <p:bldP spid="7248" grpId="0" animBg="1"/>
      <p:bldP spid="7248" grpId="1" animBg="1"/>
      <p:bldP spid="7268" grpId="0"/>
      <p:bldP spid="7268" grpId="1"/>
      <p:bldP spid="7271" grpId="0"/>
      <p:bldP spid="7271" grpId="1"/>
      <p:bldP spid="7272" grpId="0" animBg="1"/>
      <p:bldP spid="7272" grpId="1" animBg="1"/>
      <p:bldP spid="7273" grpId="0" animBg="1"/>
      <p:bldP spid="7273" grpId="1" animBg="1"/>
      <p:bldP spid="7273" grpId="2" animBg="1"/>
      <p:bldP spid="7273" grpId="3" animBg="1"/>
      <p:bldP spid="7274" grpId="0" animBg="1"/>
      <p:bldP spid="7274" grpId="1" animBg="1"/>
      <p:bldP spid="7274" grpId="2" animBg="1"/>
      <p:bldP spid="7274" grpId="3" animBg="1"/>
      <p:bldP spid="7274" grpId="4" animBg="1"/>
      <p:bldP spid="7274" grpId="5" animBg="1"/>
      <p:bldP spid="7274" grpId="6"/>
      <p:bldP spid="7277" grpId="0" animBg="1"/>
      <p:bldP spid="7277" grpId="1" animBg="1"/>
      <p:bldP spid="7277" grpId="2" animBg="1"/>
      <p:bldP spid="7277" grpId="3" animBg="1"/>
      <p:bldP spid="7277" grpId="4" animBg="1"/>
      <p:bldP spid="7277" grpId="5" animBg="1"/>
      <p:bldP spid="7277" grpId="6" animBg="1"/>
      <p:bldP spid="7277" grpId="7" animBg="1"/>
      <p:bldP spid="7277" grpId="8" animBg="1"/>
      <p:bldP spid="7277" grpId="9" animBg="1"/>
      <p:bldP spid="7277" grpId="10" animBg="1"/>
      <p:bldP spid="7277" grpId="11" animBg="1"/>
      <p:bldP spid="7277" grpId="12" animBg="1"/>
      <p:bldP spid="7277" grpId="13" animBg="1"/>
      <p:bldP spid="7277" grpId="14" animBg="1"/>
      <p:bldP spid="7278" grpId="0" animBg="1"/>
      <p:bldP spid="7278" grpId="1" animBg="1"/>
      <p:bldP spid="7247" grpId="0" animBg="1"/>
      <p:bldP spid="7247" grpId="1" animBg="1"/>
      <p:bldP spid="7283" grpId="0"/>
      <p:bldP spid="7283" grpId="1"/>
      <p:bldP spid="7286" grpId="0"/>
      <p:bldP spid="7291" grpId="0" animBg="1"/>
      <p:bldP spid="7291" grpId="1" animBg="1"/>
      <p:bldP spid="7223" grpId="0" animBg="1"/>
      <p:bldP spid="7223" grpId="1" animBg="1"/>
      <p:bldP spid="7288" grpId="0" animBg="1"/>
      <p:bldP spid="7288" grpId="1" animBg="1"/>
      <p:bldP spid="7289" grpId="0"/>
      <p:bldP spid="7290" grpId="0" animBg="1"/>
      <p:bldP spid="7290" grpId="1" animBg="1"/>
      <p:bldP spid="7292" grpId="0"/>
      <p:bldP spid="7294" grpId="0"/>
      <p:bldP spid="7294" grpId="1"/>
      <p:bldP spid="7294" grpId="2"/>
      <p:bldP spid="7276" grpId="0"/>
      <p:bldP spid="7276" grpId="1"/>
      <p:bldP spid="7276" grpId="2"/>
      <p:bldP spid="7276" grpId="3"/>
      <p:bldP spid="7276" grpId="4"/>
      <p:bldP spid="7276" grpId="5"/>
      <p:bldP spid="7276" grpId="6"/>
      <p:bldP spid="7276" grpId="7"/>
      <p:bldP spid="7279" grpId="0"/>
      <p:bldP spid="7279" grpId="1"/>
      <p:bldP spid="7279" grpId="2"/>
      <p:bldP spid="7279" grpId="3"/>
      <p:bldP spid="7279" grpId="4"/>
      <p:bldP spid="7279" grpId="5"/>
      <p:bldP spid="7280" grpId="0"/>
      <p:bldP spid="7280" grpId="1"/>
      <p:bldP spid="7280" grpId="2"/>
      <p:bldP spid="7280" grpId="3"/>
      <p:bldP spid="7280" grpId="4"/>
      <p:bldP spid="7281" grpId="0"/>
      <p:bldP spid="7281" grpId="1"/>
      <p:bldP spid="7281" grpId="2"/>
      <p:bldP spid="7282" grpId="0"/>
      <p:bldP spid="7282" grpId="1"/>
      <p:bldP spid="7282" grpId="2"/>
      <p:bldP spid="7295" grpId="0"/>
      <p:bldP spid="7295" grpId="1"/>
      <p:bldP spid="7295" grpId="2"/>
      <p:bldP spid="7297" grpId="0" animBg="1"/>
      <p:bldP spid="7297" grpId="1" animBg="1"/>
      <p:bldP spid="7299" grpId="0" animBg="1"/>
      <p:bldP spid="7299" grpId="1" animBg="1"/>
      <p:bldP spid="7250" grpId="0"/>
      <p:bldP spid="7264" grpId="0"/>
      <p:bldP spid="7314" grpId="0" animBg="1"/>
      <p:bldP spid="7314" grpId="1" animBg="1"/>
      <p:bldP spid="7315" grpId="0" animBg="1"/>
      <p:bldP spid="7315" grpId="1" animBg="1"/>
      <p:bldP spid="7316" grpId="0" animBg="1"/>
      <p:bldP spid="7316" grpId="1" animBg="1"/>
      <p:bldP spid="7317" grpId="0" animBg="1"/>
      <p:bldP spid="7317" grpId="1" animBg="1"/>
      <p:bldP spid="7318" grpId="0"/>
      <p:bldP spid="7318" grpId="1"/>
      <p:bldP spid="7318" grpId="2"/>
      <p:bldP spid="7318" grpId="3"/>
      <p:bldP spid="7318" grpId="4"/>
      <p:bldP spid="7322" grpId="0"/>
      <p:bldP spid="7322" grpId="1"/>
      <p:bldP spid="7323" grpId="0"/>
      <p:bldP spid="7323" grpId="1"/>
      <p:bldP spid="7323" grpId="2"/>
      <p:bldP spid="7323" grpId="3"/>
      <p:bldP spid="7324" grpId="0"/>
      <p:bldP spid="7324" grpId="1"/>
      <p:bldP spid="7324" grpId="2"/>
      <p:bldP spid="7325" grpId="0"/>
      <p:bldP spid="7325" grpId="1"/>
      <p:bldP spid="7325" grpId="2"/>
      <p:bldP spid="7326" grpId="0"/>
      <p:bldP spid="7327" grpId="0"/>
      <p:bldP spid="7327" grpId="1"/>
      <p:bldP spid="7327" grpId="2"/>
      <p:bldP spid="7332" grpId="0" animBg="1"/>
      <p:bldP spid="7332" grpId="1" animBg="1"/>
      <p:bldP spid="7333" grpId="0"/>
      <p:bldP spid="7333" grpId="1"/>
      <p:bldP spid="7333" grpId="2"/>
      <p:bldP spid="7334" grpId="0"/>
      <p:bldP spid="7334" grpId="1"/>
      <p:bldP spid="7334" grpId="2"/>
      <p:bldP spid="7328" grpId="0" animBg="1"/>
      <p:bldP spid="7328" grpId="1" animBg="1"/>
      <p:bldP spid="7331" grpId="0" animBg="1"/>
      <p:bldP spid="7331" grpId="1" animBg="1"/>
      <p:bldP spid="7330" grpId="0" animBg="1"/>
      <p:bldP spid="7330" grpId="1" animBg="1"/>
      <p:bldP spid="7329" grpId="0" animBg="1"/>
      <p:bldP spid="7329" grpId="1" animBg="1"/>
      <p:bldP spid="7335" grpId="0"/>
      <p:bldP spid="7335" grpId="1"/>
      <p:bldP spid="7335" grpId="2"/>
      <p:bldP spid="7336" grpId="0"/>
      <p:bldP spid="7336" grpId="1"/>
      <p:bldP spid="7336" grpId="2"/>
      <p:bldP spid="7337" grpId="0"/>
      <p:bldP spid="7337" grpId="1"/>
      <p:bldP spid="7337" grpId="2"/>
      <p:bldP spid="7338" grpId="0"/>
      <p:bldP spid="7339" grpId="0"/>
      <p:bldP spid="7339" grpId="1"/>
      <p:bldP spid="7340" grpId="0"/>
      <p:bldP spid="7340" grpId="1"/>
      <p:bldP spid="7341" grpId="0"/>
      <p:bldP spid="7341" grpId="1"/>
      <p:bldP spid="7342" grpId="0"/>
      <p:bldP spid="7343" grpId="0"/>
      <p:bldP spid="7343" grpId="1"/>
      <p:bldP spid="7344" grpId="0"/>
      <p:bldP spid="7345" grpId="0"/>
      <p:bldP spid="7346" grpId="0"/>
      <p:bldP spid="7347" grpId="0"/>
      <p:bldP spid="7348" grpId="0"/>
      <p:bldP spid="7349" grpId="0"/>
      <p:bldP spid="7350" grpId="0"/>
      <p:bldP spid="7351" grpId="0"/>
      <p:bldP spid="7352" grpId="0"/>
      <p:bldP spid="7353" grpId="0"/>
      <p:bldP spid="7354" grpId="0"/>
      <p:bldP spid="7355" grpId="0"/>
      <p:bldP spid="7356" grpId="0"/>
      <p:bldP spid="7357" grpId="0"/>
      <p:bldP spid="7358" grpId="0"/>
      <p:bldP spid="7359" grpId="0"/>
      <p:bldP spid="7360" grpId="0"/>
      <p:bldP spid="7361" grpId="0"/>
      <p:bldP spid="7362" grpId="0"/>
      <p:bldP spid="7363" grpId="0"/>
      <p:bldP spid="7364" grpId="0"/>
      <p:bldP spid="7365" grpId="0"/>
      <p:bldP spid="7366" grpId="0"/>
      <p:bldP spid="7367" grpId="0"/>
      <p:bldP spid="7368" grpId="0"/>
      <p:bldP spid="7369" grpId="0"/>
      <p:bldP spid="7370" grpId="0"/>
      <p:bldP spid="7371" grpId="0"/>
      <p:bldP spid="7372" grpId="0"/>
      <p:bldP spid="7373" grpId="0"/>
      <p:bldP spid="7374" grpId="0"/>
      <p:bldP spid="7375" grpId="0"/>
      <p:bldP spid="7376" grpId="0"/>
      <p:bldP spid="7377" grpId="0"/>
      <p:bldP spid="7378" grpId="0"/>
      <p:bldP spid="7379" grpId="0"/>
      <p:bldP spid="7275" grpId="0" animBg="1"/>
      <p:bldP spid="7275" grpId="1" animBg="1"/>
      <p:bldP spid="7275" grpId="2" animBg="1"/>
      <p:bldP spid="7275" grpId="3" animBg="1"/>
      <p:bldP spid="7275" grpId="4" animBg="1"/>
      <p:bldP spid="7275" grpId="5" animBg="1"/>
      <p:bldP spid="7275" grpId="6" animBg="1"/>
      <p:bldP spid="7275" grpId="7" animBg="1"/>
      <p:bldP spid="7275" grpId="8" animBg="1"/>
      <p:bldP spid="7275" grpId="9" animBg="1"/>
      <p:bldP spid="7275" grpId="10" animBg="1"/>
      <p:bldP spid="7222" grpId="0" animBg="1"/>
      <p:bldP spid="72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Rectangle 932"/>
          <p:cNvSpPr>
            <a:spLocks noChangeArrowheads="1"/>
          </p:cNvSpPr>
          <p:nvPr/>
        </p:nvSpPr>
        <p:spPr bwMode="auto">
          <a:xfrm>
            <a:off x="1447800" y="3581400"/>
            <a:ext cx="600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5" name="Rectangle 933"/>
          <p:cNvSpPr>
            <a:spLocks noChangeArrowheads="1"/>
          </p:cNvSpPr>
          <p:nvPr/>
        </p:nvSpPr>
        <p:spPr bwMode="auto">
          <a:xfrm>
            <a:off x="2057400" y="3581400"/>
            <a:ext cx="600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7237" name="Rectangle 2117"/>
          <p:cNvSpPr>
            <a:spLocks noChangeArrowheads="1"/>
          </p:cNvSpPr>
          <p:nvPr/>
        </p:nvSpPr>
        <p:spPr bwMode="auto">
          <a:xfrm>
            <a:off x="6477000" y="2590800"/>
            <a:ext cx="990600" cy="6858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36" name="Text Box 2116"/>
          <p:cNvSpPr txBox="1">
            <a:spLocks noChangeArrowheads="1"/>
          </p:cNvSpPr>
          <p:nvPr/>
        </p:nvSpPr>
        <p:spPr bwMode="auto">
          <a:xfrm>
            <a:off x="7886700" y="25908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Microsoft Sans Serif" pitchFamily="34" charset="0"/>
              </a:rPr>
              <a:t>A   R   K   E    L    L   S</a:t>
            </a:r>
          </a:p>
        </p:txBody>
      </p:sp>
      <p:sp>
        <p:nvSpPr>
          <p:cNvPr id="7235" name="Text Box 2115"/>
          <p:cNvSpPr txBox="1">
            <a:spLocks noChangeArrowheads="1"/>
          </p:cNvSpPr>
          <p:nvPr/>
        </p:nvSpPr>
        <p:spPr bwMode="auto">
          <a:xfrm>
            <a:off x="7848600" y="2895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  <a:latin typeface="Microsoft Sans Serif" pitchFamily="34" charset="0"/>
              </a:rPr>
              <a:t>A   R   C   H   E   R   S</a:t>
            </a:r>
          </a:p>
        </p:txBody>
      </p:sp>
      <p:grpSp>
        <p:nvGrpSpPr>
          <p:cNvPr id="6119" name="Group 2023"/>
          <p:cNvGrpSpPr>
            <a:grpSpLocks/>
          </p:cNvGrpSpPr>
          <p:nvPr/>
        </p:nvGrpSpPr>
        <p:grpSpPr bwMode="auto">
          <a:xfrm>
            <a:off x="1447800" y="2514600"/>
            <a:ext cx="4200525" cy="3887788"/>
            <a:chOff x="900" y="1568"/>
            <a:chExt cx="2646" cy="2449"/>
          </a:xfrm>
        </p:grpSpPr>
        <p:sp>
          <p:nvSpPr>
            <p:cNvPr id="6052" name="Rectangle 1956"/>
            <p:cNvSpPr>
              <a:spLocks noChangeArrowheads="1"/>
            </p:cNvSpPr>
            <p:nvPr/>
          </p:nvSpPr>
          <p:spPr bwMode="auto">
            <a:xfrm>
              <a:off x="3168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6053" name="Rectangle 1957"/>
            <p:cNvSpPr>
              <a:spLocks noChangeArrowheads="1"/>
            </p:cNvSpPr>
            <p:nvPr/>
          </p:nvSpPr>
          <p:spPr bwMode="auto">
            <a:xfrm>
              <a:off x="2790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4" name="Rectangle 1958"/>
            <p:cNvSpPr>
              <a:spLocks noChangeArrowheads="1"/>
            </p:cNvSpPr>
            <p:nvPr/>
          </p:nvSpPr>
          <p:spPr bwMode="auto">
            <a:xfrm>
              <a:off x="2412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5" name="Rectangle 1959"/>
            <p:cNvSpPr>
              <a:spLocks noChangeArrowheads="1"/>
            </p:cNvSpPr>
            <p:nvPr/>
          </p:nvSpPr>
          <p:spPr bwMode="auto">
            <a:xfrm>
              <a:off x="2034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6" name="Rectangle 1960"/>
            <p:cNvSpPr>
              <a:spLocks noChangeArrowheads="1"/>
            </p:cNvSpPr>
            <p:nvPr/>
          </p:nvSpPr>
          <p:spPr bwMode="auto">
            <a:xfrm>
              <a:off x="1656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7" name="Rectangle 1961"/>
            <p:cNvSpPr>
              <a:spLocks noChangeArrowheads="1"/>
            </p:cNvSpPr>
            <p:nvPr/>
          </p:nvSpPr>
          <p:spPr bwMode="auto">
            <a:xfrm>
              <a:off x="1278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8" name="Rectangle 1962"/>
            <p:cNvSpPr>
              <a:spLocks noChangeArrowheads="1"/>
            </p:cNvSpPr>
            <p:nvPr/>
          </p:nvSpPr>
          <p:spPr bwMode="auto">
            <a:xfrm>
              <a:off x="900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9" name="Rectangle 1963"/>
            <p:cNvSpPr>
              <a:spLocks noChangeArrowheads="1"/>
            </p:cNvSpPr>
            <p:nvPr/>
          </p:nvSpPr>
          <p:spPr bwMode="auto">
            <a:xfrm>
              <a:off x="3168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0" name="Rectangle 1964"/>
            <p:cNvSpPr>
              <a:spLocks noChangeArrowheads="1"/>
            </p:cNvSpPr>
            <p:nvPr/>
          </p:nvSpPr>
          <p:spPr bwMode="auto">
            <a:xfrm>
              <a:off x="2790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1" name="Rectangle 1965"/>
            <p:cNvSpPr>
              <a:spLocks noChangeArrowheads="1"/>
            </p:cNvSpPr>
            <p:nvPr/>
          </p:nvSpPr>
          <p:spPr bwMode="auto">
            <a:xfrm>
              <a:off x="2412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2" name="Rectangle 1966"/>
            <p:cNvSpPr>
              <a:spLocks noChangeArrowheads="1"/>
            </p:cNvSpPr>
            <p:nvPr/>
          </p:nvSpPr>
          <p:spPr bwMode="auto">
            <a:xfrm>
              <a:off x="2034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3" name="Rectangle 1967"/>
            <p:cNvSpPr>
              <a:spLocks noChangeArrowheads="1"/>
            </p:cNvSpPr>
            <p:nvPr/>
          </p:nvSpPr>
          <p:spPr bwMode="auto">
            <a:xfrm>
              <a:off x="1656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4" name="Rectangle 1968"/>
            <p:cNvSpPr>
              <a:spLocks noChangeArrowheads="1"/>
            </p:cNvSpPr>
            <p:nvPr/>
          </p:nvSpPr>
          <p:spPr bwMode="auto">
            <a:xfrm>
              <a:off x="1278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6065" name="Rectangle 1969"/>
            <p:cNvSpPr>
              <a:spLocks noChangeArrowheads="1"/>
            </p:cNvSpPr>
            <p:nvPr/>
          </p:nvSpPr>
          <p:spPr bwMode="auto">
            <a:xfrm>
              <a:off x="900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6" name="Rectangle 1970"/>
            <p:cNvSpPr>
              <a:spLocks noChangeArrowheads="1"/>
            </p:cNvSpPr>
            <p:nvPr/>
          </p:nvSpPr>
          <p:spPr bwMode="auto">
            <a:xfrm>
              <a:off x="3168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7" name="Rectangle 1971"/>
            <p:cNvSpPr>
              <a:spLocks noChangeArrowheads="1"/>
            </p:cNvSpPr>
            <p:nvPr/>
          </p:nvSpPr>
          <p:spPr bwMode="auto">
            <a:xfrm>
              <a:off x="2790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8" name="Rectangle 1972"/>
            <p:cNvSpPr>
              <a:spLocks noChangeArrowheads="1"/>
            </p:cNvSpPr>
            <p:nvPr/>
          </p:nvSpPr>
          <p:spPr bwMode="auto">
            <a:xfrm>
              <a:off x="2412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9" name="Rectangle 1973"/>
            <p:cNvSpPr>
              <a:spLocks noChangeArrowheads="1"/>
            </p:cNvSpPr>
            <p:nvPr/>
          </p:nvSpPr>
          <p:spPr bwMode="auto">
            <a:xfrm>
              <a:off x="2034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6070" name="Rectangle 1974"/>
            <p:cNvSpPr>
              <a:spLocks noChangeArrowheads="1"/>
            </p:cNvSpPr>
            <p:nvPr/>
          </p:nvSpPr>
          <p:spPr bwMode="auto">
            <a:xfrm>
              <a:off x="1656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1" name="Rectangle 1975"/>
            <p:cNvSpPr>
              <a:spLocks noChangeArrowheads="1"/>
            </p:cNvSpPr>
            <p:nvPr/>
          </p:nvSpPr>
          <p:spPr bwMode="auto">
            <a:xfrm>
              <a:off x="1278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2" name="Rectangle 1976"/>
            <p:cNvSpPr>
              <a:spLocks noChangeArrowheads="1"/>
            </p:cNvSpPr>
            <p:nvPr/>
          </p:nvSpPr>
          <p:spPr bwMode="auto">
            <a:xfrm>
              <a:off x="900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3" name="Rectangle 1977"/>
            <p:cNvSpPr>
              <a:spLocks noChangeArrowheads="1"/>
            </p:cNvSpPr>
            <p:nvPr/>
          </p:nvSpPr>
          <p:spPr bwMode="auto">
            <a:xfrm>
              <a:off x="3168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4" name="Rectangle 1978"/>
            <p:cNvSpPr>
              <a:spLocks noChangeArrowheads="1"/>
            </p:cNvSpPr>
            <p:nvPr/>
          </p:nvSpPr>
          <p:spPr bwMode="auto">
            <a:xfrm>
              <a:off x="2790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5" name="Rectangle 1979"/>
            <p:cNvSpPr>
              <a:spLocks noChangeArrowheads="1"/>
            </p:cNvSpPr>
            <p:nvPr/>
          </p:nvSpPr>
          <p:spPr bwMode="auto">
            <a:xfrm>
              <a:off x="2412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6" name="Rectangle 1980"/>
            <p:cNvSpPr>
              <a:spLocks noChangeArrowheads="1"/>
            </p:cNvSpPr>
            <p:nvPr/>
          </p:nvSpPr>
          <p:spPr bwMode="auto">
            <a:xfrm>
              <a:off x="2034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7" name="Rectangle 1981"/>
            <p:cNvSpPr>
              <a:spLocks noChangeArrowheads="1"/>
            </p:cNvSpPr>
            <p:nvPr/>
          </p:nvSpPr>
          <p:spPr bwMode="auto">
            <a:xfrm>
              <a:off x="1656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8" name="Rectangle 1982"/>
            <p:cNvSpPr>
              <a:spLocks noChangeArrowheads="1"/>
            </p:cNvSpPr>
            <p:nvPr/>
          </p:nvSpPr>
          <p:spPr bwMode="auto">
            <a:xfrm>
              <a:off x="1278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9" name="Rectangle 1983"/>
            <p:cNvSpPr>
              <a:spLocks noChangeArrowheads="1"/>
            </p:cNvSpPr>
            <p:nvPr/>
          </p:nvSpPr>
          <p:spPr bwMode="auto">
            <a:xfrm>
              <a:off x="900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0" name="Rectangle 1984"/>
            <p:cNvSpPr>
              <a:spLocks noChangeArrowheads="1"/>
            </p:cNvSpPr>
            <p:nvPr/>
          </p:nvSpPr>
          <p:spPr bwMode="auto">
            <a:xfrm>
              <a:off x="3168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1" name="Rectangle 1985"/>
            <p:cNvSpPr>
              <a:spLocks noChangeArrowheads="1"/>
            </p:cNvSpPr>
            <p:nvPr/>
          </p:nvSpPr>
          <p:spPr bwMode="auto">
            <a:xfrm>
              <a:off x="2790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2" name="Rectangle 1986"/>
            <p:cNvSpPr>
              <a:spLocks noChangeArrowheads="1"/>
            </p:cNvSpPr>
            <p:nvPr/>
          </p:nvSpPr>
          <p:spPr bwMode="auto">
            <a:xfrm>
              <a:off x="2412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3" name="Rectangle 1987"/>
            <p:cNvSpPr>
              <a:spLocks noChangeArrowheads="1"/>
            </p:cNvSpPr>
            <p:nvPr/>
          </p:nvSpPr>
          <p:spPr bwMode="auto">
            <a:xfrm>
              <a:off x="2034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4" name="Rectangle 1988"/>
            <p:cNvSpPr>
              <a:spLocks noChangeArrowheads="1"/>
            </p:cNvSpPr>
            <p:nvPr/>
          </p:nvSpPr>
          <p:spPr bwMode="auto">
            <a:xfrm>
              <a:off x="1656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5" name="Rectangle 1989"/>
            <p:cNvSpPr>
              <a:spLocks noChangeArrowheads="1"/>
            </p:cNvSpPr>
            <p:nvPr/>
          </p:nvSpPr>
          <p:spPr bwMode="auto">
            <a:xfrm>
              <a:off x="1278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6" name="Rectangle 1990"/>
            <p:cNvSpPr>
              <a:spLocks noChangeArrowheads="1"/>
            </p:cNvSpPr>
            <p:nvPr/>
          </p:nvSpPr>
          <p:spPr bwMode="auto">
            <a:xfrm>
              <a:off x="900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7" name="Rectangle 1991"/>
            <p:cNvSpPr>
              <a:spLocks noChangeArrowheads="1"/>
            </p:cNvSpPr>
            <p:nvPr/>
          </p:nvSpPr>
          <p:spPr bwMode="auto">
            <a:xfrm>
              <a:off x="3168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8" name="Rectangle 1992"/>
            <p:cNvSpPr>
              <a:spLocks noChangeArrowheads="1"/>
            </p:cNvSpPr>
            <p:nvPr/>
          </p:nvSpPr>
          <p:spPr bwMode="auto">
            <a:xfrm>
              <a:off x="2790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9" name="Rectangle 1993"/>
            <p:cNvSpPr>
              <a:spLocks noChangeArrowheads="1"/>
            </p:cNvSpPr>
            <p:nvPr/>
          </p:nvSpPr>
          <p:spPr bwMode="auto">
            <a:xfrm>
              <a:off x="2412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0" name="Rectangle 1994"/>
            <p:cNvSpPr>
              <a:spLocks noChangeArrowheads="1"/>
            </p:cNvSpPr>
            <p:nvPr/>
          </p:nvSpPr>
          <p:spPr bwMode="auto">
            <a:xfrm>
              <a:off x="2034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1" name="Rectangle 1995"/>
            <p:cNvSpPr>
              <a:spLocks noChangeArrowheads="1"/>
            </p:cNvSpPr>
            <p:nvPr/>
          </p:nvSpPr>
          <p:spPr bwMode="auto">
            <a:xfrm>
              <a:off x="1656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2" name="Rectangle 1996"/>
            <p:cNvSpPr>
              <a:spLocks noChangeArrowheads="1"/>
            </p:cNvSpPr>
            <p:nvPr/>
          </p:nvSpPr>
          <p:spPr bwMode="auto">
            <a:xfrm>
              <a:off x="1278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6093" name="Rectangle 1997"/>
            <p:cNvSpPr>
              <a:spLocks noChangeArrowheads="1"/>
            </p:cNvSpPr>
            <p:nvPr/>
          </p:nvSpPr>
          <p:spPr bwMode="auto">
            <a:xfrm>
              <a:off x="900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4" name="Rectangle 1998"/>
            <p:cNvSpPr>
              <a:spLocks noChangeArrowheads="1"/>
            </p:cNvSpPr>
            <p:nvPr/>
          </p:nvSpPr>
          <p:spPr bwMode="auto">
            <a:xfrm>
              <a:off x="3168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5" name="Rectangle 1999"/>
            <p:cNvSpPr>
              <a:spLocks noChangeArrowheads="1"/>
            </p:cNvSpPr>
            <p:nvPr/>
          </p:nvSpPr>
          <p:spPr bwMode="auto">
            <a:xfrm>
              <a:off x="2790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6" name="Rectangle 2000"/>
            <p:cNvSpPr>
              <a:spLocks noChangeArrowheads="1"/>
            </p:cNvSpPr>
            <p:nvPr/>
          </p:nvSpPr>
          <p:spPr bwMode="auto">
            <a:xfrm>
              <a:off x="2412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7" name="Rectangle 2001"/>
            <p:cNvSpPr>
              <a:spLocks noChangeArrowheads="1"/>
            </p:cNvSpPr>
            <p:nvPr/>
          </p:nvSpPr>
          <p:spPr bwMode="auto">
            <a:xfrm>
              <a:off x="2034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8" name="Rectangle 2002"/>
            <p:cNvSpPr>
              <a:spLocks noChangeArrowheads="1"/>
            </p:cNvSpPr>
            <p:nvPr/>
          </p:nvSpPr>
          <p:spPr bwMode="auto">
            <a:xfrm>
              <a:off x="1656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9" name="Rectangle 2003"/>
            <p:cNvSpPr>
              <a:spLocks noChangeArrowheads="1"/>
            </p:cNvSpPr>
            <p:nvPr/>
          </p:nvSpPr>
          <p:spPr bwMode="auto">
            <a:xfrm>
              <a:off x="1278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100" name="Rectangle 2004"/>
            <p:cNvSpPr>
              <a:spLocks noChangeArrowheads="1"/>
            </p:cNvSpPr>
            <p:nvPr/>
          </p:nvSpPr>
          <p:spPr bwMode="auto">
            <a:xfrm>
              <a:off x="900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6101" name="Line 2005"/>
            <p:cNvSpPr>
              <a:spLocks noChangeShapeType="1"/>
            </p:cNvSpPr>
            <p:nvPr/>
          </p:nvSpPr>
          <p:spPr bwMode="auto">
            <a:xfrm>
              <a:off x="900" y="4017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2" name="Line 2006"/>
            <p:cNvSpPr>
              <a:spLocks noChangeShapeType="1"/>
            </p:cNvSpPr>
            <p:nvPr/>
          </p:nvSpPr>
          <p:spPr bwMode="auto">
            <a:xfrm>
              <a:off x="900" y="1937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3" name="Line 2007"/>
            <p:cNvSpPr>
              <a:spLocks noChangeShapeType="1"/>
            </p:cNvSpPr>
            <p:nvPr/>
          </p:nvSpPr>
          <p:spPr bwMode="auto">
            <a:xfrm>
              <a:off x="900" y="2288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4" name="Line 2008"/>
            <p:cNvSpPr>
              <a:spLocks noChangeShapeType="1"/>
            </p:cNvSpPr>
            <p:nvPr/>
          </p:nvSpPr>
          <p:spPr bwMode="auto">
            <a:xfrm>
              <a:off x="900" y="2640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5" name="Line 2009"/>
            <p:cNvSpPr>
              <a:spLocks noChangeShapeType="1"/>
            </p:cNvSpPr>
            <p:nvPr/>
          </p:nvSpPr>
          <p:spPr bwMode="auto">
            <a:xfrm>
              <a:off x="900" y="2991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6" name="Line 2010"/>
            <p:cNvSpPr>
              <a:spLocks noChangeShapeType="1"/>
            </p:cNvSpPr>
            <p:nvPr/>
          </p:nvSpPr>
          <p:spPr bwMode="auto">
            <a:xfrm>
              <a:off x="900" y="3342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7" name="Line 2011"/>
            <p:cNvSpPr>
              <a:spLocks noChangeShapeType="1"/>
            </p:cNvSpPr>
            <p:nvPr/>
          </p:nvSpPr>
          <p:spPr bwMode="auto">
            <a:xfrm>
              <a:off x="900" y="1568"/>
              <a:ext cx="0" cy="212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8" name="Line 2012"/>
            <p:cNvSpPr>
              <a:spLocks noChangeShapeType="1"/>
            </p:cNvSpPr>
            <p:nvPr/>
          </p:nvSpPr>
          <p:spPr bwMode="auto">
            <a:xfrm>
              <a:off x="3546" y="1568"/>
              <a:ext cx="0" cy="212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9" name="Line 2013"/>
            <p:cNvSpPr>
              <a:spLocks noChangeShapeType="1"/>
            </p:cNvSpPr>
            <p:nvPr/>
          </p:nvSpPr>
          <p:spPr bwMode="auto">
            <a:xfrm>
              <a:off x="900" y="1568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0" name="Line 2014"/>
            <p:cNvSpPr>
              <a:spLocks noChangeShapeType="1"/>
            </p:cNvSpPr>
            <p:nvPr/>
          </p:nvSpPr>
          <p:spPr bwMode="auto">
            <a:xfrm>
              <a:off x="900" y="3695"/>
              <a:ext cx="0" cy="32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1" name="Line 2015"/>
            <p:cNvSpPr>
              <a:spLocks noChangeShapeType="1"/>
            </p:cNvSpPr>
            <p:nvPr/>
          </p:nvSpPr>
          <p:spPr bwMode="auto">
            <a:xfrm>
              <a:off x="900" y="3695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2" name="Line 2016"/>
            <p:cNvSpPr>
              <a:spLocks noChangeShapeType="1"/>
            </p:cNvSpPr>
            <p:nvPr/>
          </p:nvSpPr>
          <p:spPr bwMode="auto">
            <a:xfrm>
              <a:off x="3546" y="3695"/>
              <a:ext cx="0" cy="32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3" name="Line 2017"/>
            <p:cNvSpPr>
              <a:spLocks noChangeShapeType="1"/>
            </p:cNvSpPr>
            <p:nvPr/>
          </p:nvSpPr>
          <p:spPr bwMode="auto">
            <a:xfrm>
              <a:off x="1278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4" name="Line 2018"/>
            <p:cNvSpPr>
              <a:spLocks noChangeShapeType="1"/>
            </p:cNvSpPr>
            <p:nvPr/>
          </p:nvSpPr>
          <p:spPr bwMode="auto">
            <a:xfrm>
              <a:off x="1656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5" name="Line 2019"/>
            <p:cNvSpPr>
              <a:spLocks noChangeShapeType="1"/>
            </p:cNvSpPr>
            <p:nvPr/>
          </p:nvSpPr>
          <p:spPr bwMode="auto">
            <a:xfrm>
              <a:off x="2034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6" name="Line 2020"/>
            <p:cNvSpPr>
              <a:spLocks noChangeShapeType="1"/>
            </p:cNvSpPr>
            <p:nvPr/>
          </p:nvSpPr>
          <p:spPr bwMode="auto">
            <a:xfrm>
              <a:off x="2412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7" name="Line 2021"/>
            <p:cNvSpPr>
              <a:spLocks noChangeShapeType="1"/>
            </p:cNvSpPr>
            <p:nvPr/>
          </p:nvSpPr>
          <p:spPr bwMode="auto">
            <a:xfrm>
              <a:off x="2790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8" name="Line 2022"/>
            <p:cNvSpPr>
              <a:spLocks noChangeShapeType="1"/>
            </p:cNvSpPr>
            <p:nvPr/>
          </p:nvSpPr>
          <p:spPr bwMode="auto">
            <a:xfrm>
              <a:off x="3168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042" name="Rectangle 970"/>
          <p:cNvSpPr>
            <a:spLocks noChangeArrowheads="1"/>
          </p:cNvSpPr>
          <p:nvPr/>
        </p:nvSpPr>
        <p:spPr bwMode="auto">
          <a:xfrm>
            <a:off x="5048250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41" name="Rectangle 969"/>
          <p:cNvSpPr>
            <a:spLocks noChangeArrowheads="1"/>
          </p:cNvSpPr>
          <p:nvPr/>
        </p:nvSpPr>
        <p:spPr bwMode="auto">
          <a:xfrm>
            <a:off x="444817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40" name="Rectangle 968"/>
          <p:cNvSpPr>
            <a:spLocks noChangeArrowheads="1"/>
          </p:cNvSpPr>
          <p:nvPr/>
        </p:nvSpPr>
        <p:spPr bwMode="auto">
          <a:xfrm>
            <a:off x="3848100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9" name="Rectangle 967"/>
          <p:cNvSpPr>
            <a:spLocks noChangeArrowheads="1"/>
          </p:cNvSpPr>
          <p:nvPr/>
        </p:nvSpPr>
        <p:spPr bwMode="auto">
          <a:xfrm>
            <a:off x="324802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8" name="Rectangle 966"/>
          <p:cNvSpPr>
            <a:spLocks noChangeArrowheads="1"/>
          </p:cNvSpPr>
          <p:nvPr/>
        </p:nvSpPr>
        <p:spPr bwMode="auto">
          <a:xfrm>
            <a:off x="2667000" y="5867400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7" name="Rectangle 965"/>
          <p:cNvSpPr>
            <a:spLocks noChangeArrowheads="1"/>
          </p:cNvSpPr>
          <p:nvPr/>
        </p:nvSpPr>
        <p:spPr bwMode="auto">
          <a:xfrm>
            <a:off x="204787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6" name="Rectangle 964"/>
          <p:cNvSpPr>
            <a:spLocks noChangeArrowheads="1"/>
          </p:cNvSpPr>
          <p:nvPr/>
        </p:nvSpPr>
        <p:spPr bwMode="auto">
          <a:xfrm>
            <a:off x="1447800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5" name="Rectangle 963"/>
          <p:cNvSpPr>
            <a:spLocks noChangeArrowheads="1"/>
          </p:cNvSpPr>
          <p:nvPr/>
        </p:nvSpPr>
        <p:spPr bwMode="auto">
          <a:xfrm>
            <a:off x="84772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4034" name="Rectangle 962"/>
          <p:cNvSpPr>
            <a:spLocks noChangeArrowheads="1"/>
          </p:cNvSpPr>
          <p:nvPr/>
        </p:nvSpPr>
        <p:spPr bwMode="auto">
          <a:xfrm>
            <a:off x="5029200" y="5257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3" name="Rectangle 961"/>
          <p:cNvSpPr>
            <a:spLocks noChangeArrowheads="1"/>
          </p:cNvSpPr>
          <p:nvPr/>
        </p:nvSpPr>
        <p:spPr bwMode="auto">
          <a:xfrm>
            <a:off x="4448175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2" name="Rectangle 960"/>
          <p:cNvSpPr>
            <a:spLocks noChangeArrowheads="1"/>
          </p:cNvSpPr>
          <p:nvPr/>
        </p:nvSpPr>
        <p:spPr bwMode="auto">
          <a:xfrm>
            <a:off x="3848100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1" name="Rectangle 959"/>
          <p:cNvSpPr>
            <a:spLocks noChangeArrowheads="1"/>
          </p:cNvSpPr>
          <p:nvPr/>
        </p:nvSpPr>
        <p:spPr bwMode="auto">
          <a:xfrm>
            <a:off x="3276600" y="5257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0" name="Rectangle 958"/>
          <p:cNvSpPr>
            <a:spLocks noChangeArrowheads="1"/>
          </p:cNvSpPr>
          <p:nvPr/>
        </p:nvSpPr>
        <p:spPr bwMode="auto">
          <a:xfrm>
            <a:off x="2667000" y="5257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9" name="Rectangle 957"/>
          <p:cNvSpPr>
            <a:spLocks noChangeArrowheads="1"/>
          </p:cNvSpPr>
          <p:nvPr/>
        </p:nvSpPr>
        <p:spPr bwMode="auto">
          <a:xfrm>
            <a:off x="2057400" y="5257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8" name="Rectangle 956"/>
          <p:cNvSpPr>
            <a:spLocks noChangeArrowheads="1"/>
          </p:cNvSpPr>
          <p:nvPr/>
        </p:nvSpPr>
        <p:spPr bwMode="auto">
          <a:xfrm>
            <a:off x="1447800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7" name="Rectangle 955"/>
          <p:cNvSpPr>
            <a:spLocks noChangeArrowheads="1"/>
          </p:cNvSpPr>
          <p:nvPr/>
        </p:nvSpPr>
        <p:spPr bwMode="auto">
          <a:xfrm>
            <a:off x="847725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026" name="Rectangle 954"/>
          <p:cNvSpPr>
            <a:spLocks noChangeArrowheads="1"/>
          </p:cNvSpPr>
          <p:nvPr/>
        </p:nvSpPr>
        <p:spPr bwMode="auto">
          <a:xfrm>
            <a:off x="5048250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5" name="Rectangle 953"/>
          <p:cNvSpPr>
            <a:spLocks noChangeArrowheads="1"/>
          </p:cNvSpPr>
          <p:nvPr/>
        </p:nvSpPr>
        <p:spPr bwMode="auto">
          <a:xfrm>
            <a:off x="4419600" y="4724400"/>
            <a:ext cx="6858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4" name="Rectangle 952"/>
          <p:cNvSpPr>
            <a:spLocks noChangeArrowheads="1"/>
          </p:cNvSpPr>
          <p:nvPr/>
        </p:nvSpPr>
        <p:spPr bwMode="auto">
          <a:xfrm>
            <a:off x="3733800" y="4648200"/>
            <a:ext cx="714375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3" name="Rectangle 951"/>
          <p:cNvSpPr>
            <a:spLocks noChangeArrowheads="1"/>
          </p:cNvSpPr>
          <p:nvPr/>
        </p:nvSpPr>
        <p:spPr bwMode="auto">
          <a:xfrm>
            <a:off x="32766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2" name="Rectangle 950"/>
          <p:cNvSpPr>
            <a:spLocks noChangeArrowheads="1"/>
          </p:cNvSpPr>
          <p:nvPr/>
        </p:nvSpPr>
        <p:spPr bwMode="auto">
          <a:xfrm>
            <a:off x="26670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1" name="Rectangle 949"/>
          <p:cNvSpPr>
            <a:spLocks noChangeArrowheads="1"/>
          </p:cNvSpPr>
          <p:nvPr/>
        </p:nvSpPr>
        <p:spPr bwMode="auto">
          <a:xfrm>
            <a:off x="2047875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0" name="Rectangle 948"/>
          <p:cNvSpPr>
            <a:spLocks noChangeArrowheads="1"/>
          </p:cNvSpPr>
          <p:nvPr/>
        </p:nvSpPr>
        <p:spPr bwMode="auto">
          <a:xfrm>
            <a:off x="1447800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9" name="Rectangle 947"/>
          <p:cNvSpPr>
            <a:spLocks noChangeArrowheads="1"/>
          </p:cNvSpPr>
          <p:nvPr/>
        </p:nvSpPr>
        <p:spPr bwMode="auto">
          <a:xfrm>
            <a:off x="847725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4018" name="Rectangle 946"/>
          <p:cNvSpPr>
            <a:spLocks noChangeArrowheads="1"/>
          </p:cNvSpPr>
          <p:nvPr/>
        </p:nvSpPr>
        <p:spPr bwMode="auto">
          <a:xfrm>
            <a:off x="5048250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7" name="Rectangle 945"/>
          <p:cNvSpPr>
            <a:spLocks noChangeArrowheads="1"/>
          </p:cNvSpPr>
          <p:nvPr/>
        </p:nvSpPr>
        <p:spPr bwMode="auto">
          <a:xfrm>
            <a:off x="4419600" y="4114800"/>
            <a:ext cx="6858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6" name="Rectangle 944"/>
          <p:cNvSpPr>
            <a:spLocks noChangeArrowheads="1"/>
          </p:cNvSpPr>
          <p:nvPr/>
        </p:nvSpPr>
        <p:spPr bwMode="auto">
          <a:xfrm>
            <a:off x="3810000" y="4114800"/>
            <a:ext cx="67627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5" name="Rectangle 943"/>
          <p:cNvSpPr>
            <a:spLocks noChangeArrowheads="1"/>
          </p:cNvSpPr>
          <p:nvPr/>
        </p:nvSpPr>
        <p:spPr bwMode="auto">
          <a:xfrm>
            <a:off x="3248025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4" name="Rectangle 942"/>
          <p:cNvSpPr>
            <a:spLocks noChangeArrowheads="1"/>
          </p:cNvSpPr>
          <p:nvPr/>
        </p:nvSpPr>
        <p:spPr bwMode="auto">
          <a:xfrm>
            <a:off x="2647950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3" name="Rectangle 941"/>
          <p:cNvSpPr>
            <a:spLocks noChangeArrowheads="1"/>
          </p:cNvSpPr>
          <p:nvPr/>
        </p:nvSpPr>
        <p:spPr bwMode="auto">
          <a:xfrm>
            <a:off x="2057400" y="4191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2" name="Rectangle 940"/>
          <p:cNvSpPr>
            <a:spLocks noChangeArrowheads="1"/>
          </p:cNvSpPr>
          <p:nvPr/>
        </p:nvSpPr>
        <p:spPr bwMode="auto">
          <a:xfrm>
            <a:off x="1447800" y="4191000"/>
            <a:ext cx="6000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1" name="Rectangle 939"/>
          <p:cNvSpPr>
            <a:spLocks noChangeArrowheads="1"/>
          </p:cNvSpPr>
          <p:nvPr/>
        </p:nvSpPr>
        <p:spPr bwMode="auto">
          <a:xfrm>
            <a:off x="847725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4010" name="Rectangle 938"/>
          <p:cNvSpPr>
            <a:spLocks noChangeArrowheads="1"/>
          </p:cNvSpPr>
          <p:nvPr/>
        </p:nvSpPr>
        <p:spPr bwMode="auto">
          <a:xfrm>
            <a:off x="5048250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9" name="Rectangle 937"/>
          <p:cNvSpPr>
            <a:spLocks noChangeArrowheads="1"/>
          </p:cNvSpPr>
          <p:nvPr/>
        </p:nvSpPr>
        <p:spPr bwMode="auto">
          <a:xfrm>
            <a:off x="4448175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8" name="Rectangle 936"/>
          <p:cNvSpPr>
            <a:spLocks noChangeArrowheads="1"/>
          </p:cNvSpPr>
          <p:nvPr/>
        </p:nvSpPr>
        <p:spPr bwMode="auto">
          <a:xfrm>
            <a:off x="3848100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7" name="Rectangle 935"/>
          <p:cNvSpPr>
            <a:spLocks noChangeArrowheads="1"/>
          </p:cNvSpPr>
          <p:nvPr/>
        </p:nvSpPr>
        <p:spPr bwMode="auto">
          <a:xfrm>
            <a:off x="3248025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6" name="Rectangle 934"/>
          <p:cNvSpPr>
            <a:spLocks noChangeArrowheads="1"/>
          </p:cNvSpPr>
          <p:nvPr/>
        </p:nvSpPr>
        <p:spPr bwMode="auto">
          <a:xfrm>
            <a:off x="2667000" y="3581400"/>
            <a:ext cx="600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3" name="Rectangle 931"/>
          <p:cNvSpPr>
            <a:spLocks noChangeArrowheads="1"/>
          </p:cNvSpPr>
          <p:nvPr/>
        </p:nvSpPr>
        <p:spPr bwMode="auto">
          <a:xfrm>
            <a:off x="838200" y="3581400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4002" name="Rectangle 930"/>
          <p:cNvSpPr>
            <a:spLocks noChangeArrowheads="1"/>
          </p:cNvSpPr>
          <p:nvPr/>
        </p:nvSpPr>
        <p:spPr bwMode="auto">
          <a:xfrm>
            <a:off x="504825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1" name="Rectangle 929"/>
          <p:cNvSpPr>
            <a:spLocks noChangeArrowheads="1"/>
          </p:cNvSpPr>
          <p:nvPr/>
        </p:nvSpPr>
        <p:spPr bwMode="auto">
          <a:xfrm>
            <a:off x="4448175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0" name="Rectangle 928"/>
          <p:cNvSpPr>
            <a:spLocks noChangeArrowheads="1"/>
          </p:cNvSpPr>
          <p:nvPr/>
        </p:nvSpPr>
        <p:spPr bwMode="auto">
          <a:xfrm>
            <a:off x="38481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9" name="Rectangle 927"/>
          <p:cNvSpPr>
            <a:spLocks noChangeArrowheads="1"/>
          </p:cNvSpPr>
          <p:nvPr/>
        </p:nvSpPr>
        <p:spPr bwMode="auto">
          <a:xfrm>
            <a:off x="3200400" y="3048000"/>
            <a:ext cx="6762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8" name="Rectangle 926"/>
          <p:cNvSpPr>
            <a:spLocks noChangeArrowheads="1"/>
          </p:cNvSpPr>
          <p:nvPr/>
        </p:nvSpPr>
        <p:spPr bwMode="auto">
          <a:xfrm>
            <a:off x="264795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7" name="Rectangle 925"/>
          <p:cNvSpPr>
            <a:spLocks noChangeArrowheads="1"/>
          </p:cNvSpPr>
          <p:nvPr/>
        </p:nvSpPr>
        <p:spPr bwMode="auto">
          <a:xfrm>
            <a:off x="2047875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6" name="Rectangle 924"/>
          <p:cNvSpPr>
            <a:spLocks noChangeArrowheads="1"/>
          </p:cNvSpPr>
          <p:nvPr/>
        </p:nvSpPr>
        <p:spPr bwMode="auto">
          <a:xfrm>
            <a:off x="14478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5" name="Rectangle 923"/>
          <p:cNvSpPr>
            <a:spLocks noChangeArrowheads="1"/>
          </p:cNvSpPr>
          <p:nvPr/>
        </p:nvSpPr>
        <p:spPr bwMode="auto">
          <a:xfrm>
            <a:off x="847725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3994" name="Rectangle 922"/>
          <p:cNvSpPr>
            <a:spLocks noChangeArrowheads="1"/>
          </p:cNvSpPr>
          <p:nvPr/>
        </p:nvSpPr>
        <p:spPr bwMode="auto">
          <a:xfrm>
            <a:off x="504825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3" name="Rectangle 921"/>
          <p:cNvSpPr>
            <a:spLocks noChangeArrowheads="1"/>
          </p:cNvSpPr>
          <p:nvPr/>
        </p:nvSpPr>
        <p:spPr bwMode="auto">
          <a:xfrm>
            <a:off x="4448175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2" name="Rectangle 920"/>
          <p:cNvSpPr>
            <a:spLocks noChangeArrowheads="1"/>
          </p:cNvSpPr>
          <p:nvPr/>
        </p:nvSpPr>
        <p:spPr bwMode="auto">
          <a:xfrm>
            <a:off x="384810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1" name="Rectangle 919"/>
          <p:cNvSpPr>
            <a:spLocks noChangeArrowheads="1"/>
          </p:cNvSpPr>
          <p:nvPr/>
        </p:nvSpPr>
        <p:spPr bwMode="auto">
          <a:xfrm>
            <a:off x="3248025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0" name="Rectangle 918"/>
          <p:cNvSpPr>
            <a:spLocks noChangeArrowheads="1"/>
          </p:cNvSpPr>
          <p:nvPr/>
        </p:nvSpPr>
        <p:spPr bwMode="auto">
          <a:xfrm>
            <a:off x="264795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89" name="Rectangle 917"/>
          <p:cNvSpPr>
            <a:spLocks noChangeArrowheads="1"/>
          </p:cNvSpPr>
          <p:nvPr/>
        </p:nvSpPr>
        <p:spPr bwMode="auto">
          <a:xfrm>
            <a:off x="2047875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88" name="Rectangle 916"/>
          <p:cNvSpPr>
            <a:spLocks noChangeArrowheads="1"/>
          </p:cNvSpPr>
          <p:nvPr/>
        </p:nvSpPr>
        <p:spPr bwMode="auto">
          <a:xfrm>
            <a:off x="144780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endParaRPr lang="en-US" altLang="en-US" sz="2400"/>
          </a:p>
        </p:txBody>
      </p:sp>
      <p:sp>
        <p:nvSpPr>
          <p:cNvPr id="3987" name="Rectangle 915"/>
          <p:cNvSpPr>
            <a:spLocks noChangeArrowheads="1"/>
          </p:cNvSpPr>
          <p:nvPr/>
        </p:nvSpPr>
        <p:spPr bwMode="auto">
          <a:xfrm>
            <a:off x="847725" y="2462213"/>
            <a:ext cx="600075" cy="5857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986" name="Rectangle 914"/>
          <p:cNvSpPr>
            <a:spLocks noChangeArrowheads="1"/>
          </p:cNvSpPr>
          <p:nvPr/>
        </p:nvSpPr>
        <p:spPr bwMode="auto">
          <a:xfrm>
            <a:off x="5048250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985" name="Rectangle 913"/>
          <p:cNvSpPr>
            <a:spLocks noChangeArrowheads="1"/>
          </p:cNvSpPr>
          <p:nvPr/>
        </p:nvSpPr>
        <p:spPr bwMode="auto">
          <a:xfrm>
            <a:off x="4448175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984" name="Rectangle 912"/>
          <p:cNvSpPr>
            <a:spLocks noChangeArrowheads="1"/>
          </p:cNvSpPr>
          <p:nvPr/>
        </p:nvSpPr>
        <p:spPr bwMode="auto">
          <a:xfrm>
            <a:off x="3848100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983" name="Rectangle 911"/>
          <p:cNvSpPr>
            <a:spLocks noChangeArrowheads="1"/>
          </p:cNvSpPr>
          <p:nvPr/>
        </p:nvSpPr>
        <p:spPr bwMode="auto">
          <a:xfrm>
            <a:off x="3248025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982" name="Rectangle 910"/>
          <p:cNvSpPr>
            <a:spLocks noChangeArrowheads="1"/>
          </p:cNvSpPr>
          <p:nvPr/>
        </p:nvSpPr>
        <p:spPr bwMode="auto">
          <a:xfrm>
            <a:off x="2647950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981" name="Rectangle 909"/>
          <p:cNvSpPr>
            <a:spLocks noChangeArrowheads="1"/>
          </p:cNvSpPr>
          <p:nvPr/>
        </p:nvSpPr>
        <p:spPr bwMode="auto">
          <a:xfrm>
            <a:off x="2047875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3980" name="Rectangle 908"/>
          <p:cNvSpPr>
            <a:spLocks noChangeArrowheads="1"/>
          </p:cNvSpPr>
          <p:nvPr/>
        </p:nvSpPr>
        <p:spPr bwMode="auto">
          <a:xfrm>
            <a:off x="1447800" y="1905000"/>
            <a:ext cx="600075" cy="557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052" name="Line 980"/>
          <p:cNvSpPr>
            <a:spLocks noChangeShapeType="1"/>
          </p:cNvSpPr>
          <p:nvPr/>
        </p:nvSpPr>
        <p:spPr bwMode="auto">
          <a:xfrm>
            <a:off x="838200" y="1905000"/>
            <a:ext cx="0" cy="5572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16" name="Line 1220"/>
          <p:cNvSpPr>
            <a:spLocks noChangeShapeType="1"/>
          </p:cNvSpPr>
          <p:nvPr/>
        </p:nvSpPr>
        <p:spPr bwMode="auto">
          <a:xfrm>
            <a:off x="1438275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17" name="Line 1221"/>
          <p:cNvSpPr>
            <a:spLocks noChangeShapeType="1"/>
          </p:cNvSpPr>
          <p:nvPr/>
        </p:nvSpPr>
        <p:spPr bwMode="auto">
          <a:xfrm>
            <a:off x="838200" y="2462213"/>
            <a:ext cx="0" cy="585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33" name="Line 1237"/>
          <p:cNvSpPr>
            <a:spLocks noChangeShapeType="1"/>
          </p:cNvSpPr>
          <p:nvPr/>
        </p:nvSpPr>
        <p:spPr bwMode="auto">
          <a:xfrm>
            <a:off x="838200" y="3048000"/>
            <a:ext cx="0" cy="5572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63" name="Line 1267"/>
          <p:cNvSpPr>
            <a:spLocks noChangeShapeType="1"/>
          </p:cNvSpPr>
          <p:nvPr/>
        </p:nvSpPr>
        <p:spPr bwMode="auto">
          <a:xfrm>
            <a:off x="838200" y="3605213"/>
            <a:ext cx="0" cy="558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93" name="Line 1297"/>
          <p:cNvSpPr>
            <a:spLocks noChangeShapeType="1"/>
          </p:cNvSpPr>
          <p:nvPr/>
        </p:nvSpPr>
        <p:spPr bwMode="auto">
          <a:xfrm>
            <a:off x="838200" y="4164013"/>
            <a:ext cx="0" cy="5572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3" name="Line 1327"/>
          <p:cNvSpPr>
            <a:spLocks noChangeShapeType="1"/>
          </p:cNvSpPr>
          <p:nvPr/>
        </p:nvSpPr>
        <p:spPr bwMode="auto">
          <a:xfrm>
            <a:off x="838200" y="4721225"/>
            <a:ext cx="0" cy="5572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53" name="Line 1357"/>
          <p:cNvSpPr>
            <a:spLocks noChangeShapeType="1"/>
          </p:cNvSpPr>
          <p:nvPr/>
        </p:nvSpPr>
        <p:spPr bwMode="auto">
          <a:xfrm>
            <a:off x="838200" y="5278438"/>
            <a:ext cx="0" cy="5603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83" name="Line 1387"/>
          <p:cNvSpPr>
            <a:spLocks noChangeShapeType="1"/>
          </p:cNvSpPr>
          <p:nvPr/>
        </p:nvSpPr>
        <p:spPr bwMode="auto">
          <a:xfrm>
            <a:off x="838200" y="5838825"/>
            <a:ext cx="0" cy="5111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13" name="Line 1417"/>
          <p:cNvSpPr>
            <a:spLocks noChangeShapeType="1"/>
          </p:cNvSpPr>
          <p:nvPr/>
        </p:nvSpPr>
        <p:spPr bwMode="auto">
          <a:xfrm>
            <a:off x="1447800" y="6350000"/>
            <a:ext cx="42005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24" name="Line 1528"/>
          <p:cNvSpPr>
            <a:spLocks noChangeShapeType="1"/>
          </p:cNvSpPr>
          <p:nvPr/>
        </p:nvSpPr>
        <p:spPr bwMode="auto">
          <a:xfrm>
            <a:off x="1447800" y="3048000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27" name="Line 1531"/>
          <p:cNvSpPr>
            <a:spLocks noChangeShapeType="1"/>
          </p:cNvSpPr>
          <p:nvPr/>
        </p:nvSpPr>
        <p:spPr bwMode="auto">
          <a:xfrm>
            <a:off x="1447800" y="3605213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0" name="Line 1534"/>
          <p:cNvSpPr>
            <a:spLocks noChangeShapeType="1"/>
          </p:cNvSpPr>
          <p:nvPr/>
        </p:nvSpPr>
        <p:spPr bwMode="auto">
          <a:xfrm>
            <a:off x="1447800" y="4164013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3" name="Line 1537"/>
          <p:cNvSpPr>
            <a:spLocks noChangeShapeType="1"/>
          </p:cNvSpPr>
          <p:nvPr/>
        </p:nvSpPr>
        <p:spPr bwMode="auto">
          <a:xfrm>
            <a:off x="1447800" y="4721225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6" name="Line 1540"/>
          <p:cNvSpPr>
            <a:spLocks noChangeShapeType="1"/>
          </p:cNvSpPr>
          <p:nvPr/>
        </p:nvSpPr>
        <p:spPr bwMode="auto">
          <a:xfrm>
            <a:off x="1447800" y="5278438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43" name="Line 971"/>
          <p:cNvSpPr>
            <a:spLocks noChangeShapeType="1"/>
          </p:cNvSpPr>
          <p:nvPr/>
        </p:nvSpPr>
        <p:spPr bwMode="auto">
          <a:xfrm>
            <a:off x="838200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60" name="Line 1564"/>
          <p:cNvSpPr>
            <a:spLocks noChangeShapeType="1"/>
          </p:cNvSpPr>
          <p:nvPr/>
        </p:nvSpPr>
        <p:spPr bwMode="auto">
          <a:xfrm>
            <a:off x="1447800" y="2462213"/>
            <a:ext cx="0" cy="3376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67" name="Line 1571"/>
          <p:cNvSpPr>
            <a:spLocks noChangeShapeType="1"/>
          </p:cNvSpPr>
          <p:nvPr/>
        </p:nvSpPr>
        <p:spPr bwMode="auto">
          <a:xfrm>
            <a:off x="5648325" y="2462213"/>
            <a:ext cx="0" cy="3376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60" name="Line 988"/>
          <p:cNvSpPr>
            <a:spLocks noChangeShapeType="1"/>
          </p:cNvSpPr>
          <p:nvPr/>
        </p:nvSpPr>
        <p:spPr bwMode="auto">
          <a:xfrm>
            <a:off x="5638800" y="1905000"/>
            <a:ext cx="0" cy="5572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21" name="Line 1525"/>
          <p:cNvSpPr>
            <a:spLocks noChangeShapeType="1"/>
          </p:cNvSpPr>
          <p:nvPr/>
        </p:nvSpPr>
        <p:spPr bwMode="auto">
          <a:xfrm>
            <a:off x="1447800" y="2462213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51" name="Line 979"/>
          <p:cNvSpPr>
            <a:spLocks noChangeShapeType="1"/>
          </p:cNvSpPr>
          <p:nvPr/>
        </p:nvSpPr>
        <p:spPr bwMode="auto">
          <a:xfrm>
            <a:off x="838200" y="6350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90" name="Line 1594"/>
          <p:cNvSpPr>
            <a:spLocks noChangeShapeType="1"/>
          </p:cNvSpPr>
          <p:nvPr/>
        </p:nvSpPr>
        <p:spPr bwMode="auto">
          <a:xfrm>
            <a:off x="1447800" y="5838825"/>
            <a:ext cx="0" cy="511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8" name="Line 1542"/>
          <p:cNvSpPr>
            <a:spLocks noChangeShapeType="1"/>
          </p:cNvSpPr>
          <p:nvPr/>
        </p:nvSpPr>
        <p:spPr bwMode="auto">
          <a:xfrm>
            <a:off x="1447800" y="5838825"/>
            <a:ext cx="42005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11" name="Line 1415"/>
          <p:cNvSpPr>
            <a:spLocks noChangeShapeType="1"/>
          </p:cNvSpPr>
          <p:nvPr/>
        </p:nvSpPr>
        <p:spPr bwMode="auto">
          <a:xfrm>
            <a:off x="5648325" y="5838825"/>
            <a:ext cx="0" cy="511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2" name="Line 1626"/>
          <p:cNvSpPr>
            <a:spLocks noChangeShapeType="1"/>
          </p:cNvSpPr>
          <p:nvPr/>
        </p:nvSpPr>
        <p:spPr bwMode="auto">
          <a:xfrm>
            <a:off x="2038350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3" name="Line 1627"/>
          <p:cNvSpPr>
            <a:spLocks noChangeShapeType="1"/>
          </p:cNvSpPr>
          <p:nvPr/>
        </p:nvSpPr>
        <p:spPr bwMode="auto">
          <a:xfrm>
            <a:off x="2638425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4" name="Line 1628"/>
          <p:cNvSpPr>
            <a:spLocks noChangeShapeType="1"/>
          </p:cNvSpPr>
          <p:nvPr/>
        </p:nvSpPr>
        <p:spPr bwMode="auto">
          <a:xfrm>
            <a:off x="2047875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5" name="Line 1629"/>
          <p:cNvSpPr>
            <a:spLocks noChangeShapeType="1"/>
          </p:cNvSpPr>
          <p:nvPr/>
        </p:nvSpPr>
        <p:spPr bwMode="auto">
          <a:xfrm>
            <a:off x="3238500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6" name="Line 1630"/>
          <p:cNvSpPr>
            <a:spLocks noChangeShapeType="1"/>
          </p:cNvSpPr>
          <p:nvPr/>
        </p:nvSpPr>
        <p:spPr bwMode="auto">
          <a:xfrm>
            <a:off x="2647950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7" name="Line 1631"/>
          <p:cNvSpPr>
            <a:spLocks noChangeShapeType="1"/>
          </p:cNvSpPr>
          <p:nvPr/>
        </p:nvSpPr>
        <p:spPr bwMode="auto">
          <a:xfrm>
            <a:off x="3838575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8" name="Line 1632"/>
          <p:cNvSpPr>
            <a:spLocks noChangeShapeType="1"/>
          </p:cNvSpPr>
          <p:nvPr/>
        </p:nvSpPr>
        <p:spPr bwMode="auto">
          <a:xfrm>
            <a:off x="3248025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9" name="Line 1633"/>
          <p:cNvSpPr>
            <a:spLocks noChangeShapeType="1"/>
          </p:cNvSpPr>
          <p:nvPr/>
        </p:nvSpPr>
        <p:spPr bwMode="auto">
          <a:xfrm>
            <a:off x="4438650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0" name="Line 1634"/>
          <p:cNvSpPr>
            <a:spLocks noChangeShapeType="1"/>
          </p:cNvSpPr>
          <p:nvPr/>
        </p:nvSpPr>
        <p:spPr bwMode="auto">
          <a:xfrm>
            <a:off x="3848100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1" name="Line 1635"/>
          <p:cNvSpPr>
            <a:spLocks noChangeShapeType="1"/>
          </p:cNvSpPr>
          <p:nvPr/>
        </p:nvSpPr>
        <p:spPr bwMode="auto">
          <a:xfrm>
            <a:off x="5038725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2" name="Line 1636"/>
          <p:cNvSpPr>
            <a:spLocks noChangeShapeType="1"/>
          </p:cNvSpPr>
          <p:nvPr/>
        </p:nvSpPr>
        <p:spPr bwMode="auto">
          <a:xfrm>
            <a:off x="4448175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3" name="Line 1637"/>
          <p:cNvSpPr>
            <a:spLocks noChangeShapeType="1"/>
          </p:cNvSpPr>
          <p:nvPr/>
        </p:nvSpPr>
        <p:spPr bwMode="auto">
          <a:xfrm>
            <a:off x="5048250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45" name="Text Box 1649"/>
          <p:cNvSpPr txBox="1">
            <a:spLocks noChangeArrowheads="1"/>
          </p:cNvSpPr>
          <p:nvPr/>
        </p:nvSpPr>
        <p:spPr bwMode="auto">
          <a:xfrm>
            <a:off x="7467600" y="3276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1</a:t>
            </a:r>
          </a:p>
        </p:txBody>
      </p:sp>
      <p:sp>
        <p:nvSpPr>
          <p:cNvPr id="5747" name="Rectangle 1651"/>
          <p:cNvSpPr>
            <a:spLocks noChangeArrowheads="1"/>
          </p:cNvSpPr>
          <p:nvPr/>
        </p:nvSpPr>
        <p:spPr bwMode="auto">
          <a:xfrm>
            <a:off x="1447800" y="2514600"/>
            <a:ext cx="6000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751" name="Text Box 1655"/>
          <p:cNvSpPr txBox="1">
            <a:spLocks noChangeArrowheads="1"/>
          </p:cNvSpPr>
          <p:nvPr/>
        </p:nvSpPr>
        <p:spPr bwMode="auto">
          <a:xfrm>
            <a:off x="7467600" y="3276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5752" name="Rectangle 1656"/>
          <p:cNvSpPr>
            <a:spLocks noChangeArrowheads="1"/>
          </p:cNvSpPr>
          <p:nvPr/>
        </p:nvSpPr>
        <p:spPr bwMode="auto">
          <a:xfrm>
            <a:off x="1600200" y="3200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5755" name="Rectangle 1659"/>
          <p:cNvSpPr>
            <a:spLocks noChangeArrowheads="1"/>
          </p:cNvSpPr>
          <p:nvPr/>
        </p:nvSpPr>
        <p:spPr bwMode="auto">
          <a:xfrm>
            <a:off x="14478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757" name="Rectangle 1661"/>
          <p:cNvSpPr>
            <a:spLocks noChangeArrowheads="1"/>
          </p:cNvSpPr>
          <p:nvPr/>
        </p:nvSpPr>
        <p:spPr bwMode="auto">
          <a:xfrm>
            <a:off x="2057400" y="2514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758" name="Rectangle 1662"/>
          <p:cNvSpPr>
            <a:spLocks noChangeArrowheads="1"/>
          </p:cNvSpPr>
          <p:nvPr/>
        </p:nvSpPr>
        <p:spPr bwMode="auto">
          <a:xfrm>
            <a:off x="20574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761" name="Text Box 1665"/>
          <p:cNvSpPr txBox="1">
            <a:spLocks noChangeArrowheads="1"/>
          </p:cNvSpPr>
          <p:nvPr/>
        </p:nvSpPr>
        <p:spPr bwMode="auto">
          <a:xfrm>
            <a:off x="8305800" y="3276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2</a:t>
            </a:r>
          </a:p>
        </p:txBody>
      </p:sp>
      <p:sp>
        <p:nvSpPr>
          <p:cNvPr id="5765" name="Text Box 1669"/>
          <p:cNvSpPr txBox="1">
            <a:spLocks noChangeArrowheads="1"/>
          </p:cNvSpPr>
          <p:nvPr/>
        </p:nvSpPr>
        <p:spPr bwMode="auto">
          <a:xfrm>
            <a:off x="5943600" y="3276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1</a:t>
            </a:r>
          </a:p>
        </p:txBody>
      </p:sp>
      <p:sp>
        <p:nvSpPr>
          <p:cNvPr id="7215" name="Line 2095"/>
          <p:cNvSpPr>
            <a:spLocks noChangeShapeType="1"/>
          </p:cNvSpPr>
          <p:nvPr/>
        </p:nvSpPr>
        <p:spPr bwMode="auto">
          <a:xfrm>
            <a:off x="1066800" y="2209800"/>
            <a:ext cx="533400" cy="381000"/>
          </a:xfrm>
          <a:prstGeom prst="line">
            <a:avLst/>
          </a:prstGeom>
          <a:noFill/>
          <a:ln w="22225">
            <a:solidFill>
              <a:srgbClr val="3366FF"/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16" name="Freeform 2096"/>
          <p:cNvSpPr>
            <a:spLocks/>
          </p:cNvSpPr>
          <p:nvPr/>
        </p:nvSpPr>
        <p:spPr bwMode="auto">
          <a:xfrm>
            <a:off x="1062038" y="2212975"/>
            <a:ext cx="538162" cy="971550"/>
          </a:xfrm>
          <a:custGeom>
            <a:avLst/>
            <a:gdLst>
              <a:gd name="T0" fmla="*/ 0 w 339"/>
              <a:gd name="T1" fmla="*/ 0 h 612"/>
              <a:gd name="T2" fmla="*/ 241 w 339"/>
              <a:gd name="T3" fmla="*/ 169 h 612"/>
              <a:gd name="T4" fmla="*/ 241 w 339"/>
              <a:gd name="T5" fmla="*/ 529 h 612"/>
              <a:gd name="T6" fmla="*/ 339 w 339"/>
              <a:gd name="T7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9" h="612">
                <a:moveTo>
                  <a:pt x="0" y="0"/>
                </a:moveTo>
                <a:lnTo>
                  <a:pt x="241" y="169"/>
                </a:lnTo>
                <a:lnTo>
                  <a:pt x="241" y="529"/>
                </a:lnTo>
                <a:lnTo>
                  <a:pt x="339" y="61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17" name="Freeform 2097"/>
          <p:cNvSpPr>
            <a:spLocks/>
          </p:cNvSpPr>
          <p:nvPr/>
        </p:nvSpPr>
        <p:spPr bwMode="auto">
          <a:xfrm>
            <a:off x="1069975" y="2220913"/>
            <a:ext cx="1125538" cy="415925"/>
          </a:xfrm>
          <a:custGeom>
            <a:avLst/>
            <a:gdLst>
              <a:gd name="T0" fmla="*/ 0 w 709"/>
              <a:gd name="T1" fmla="*/ 0 h 262"/>
              <a:gd name="T2" fmla="*/ 226 w 709"/>
              <a:gd name="T3" fmla="*/ 149 h 262"/>
              <a:gd name="T4" fmla="*/ 617 w 709"/>
              <a:gd name="T5" fmla="*/ 154 h 262"/>
              <a:gd name="T6" fmla="*/ 709 w 709"/>
              <a:gd name="T7" fmla="*/ 26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9" h="262">
                <a:moveTo>
                  <a:pt x="0" y="0"/>
                </a:moveTo>
                <a:lnTo>
                  <a:pt x="226" y="149"/>
                </a:lnTo>
                <a:lnTo>
                  <a:pt x="617" y="154"/>
                </a:lnTo>
                <a:lnTo>
                  <a:pt x="709" y="26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19" name="Line 2099"/>
          <p:cNvSpPr>
            <a:spLocks noChangeShapeType="1"/>
          </p:cNvSpPr>
          <p:nvPr/>
        </p:nvSpPr>
        <p:spPr bwMode="auto">
          <a:xfrm>
            <a:off x="1752600" y="2819400"/>
            <a:ext cx="457200" cy="381000"/>
          </a:xfrm>
          <a:prstGeom prst="line">
            <a:avLst/>
          </a:prstGeom>
          <a:noFill/>
          <a:ln w="22225">
            <a:solidFill>
              <a:srgbClr val="3366FF"/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6" name="Freeform 2106"/>
          <p:cNvSpPr>
            <a:spLocks/>
          </p:cNvSpPr>
          <p:nvPr/>
        </p:nvSpPr>
        <p:spPr bwMode="auto">
          <a:xfrm>
            <a:off x="1066800" y="2209800"/>
            <a:ext cx="500063" cy="1554163"/>
          </a:xfrm>
          <a:custGeom>
            <a:avLst/>
            <a:gdLst>
              <a:gd name="T0" fmla="*/ 0 w 315"/>
              <a:gd name="T1" fmla="*/ 0 h 979"/>
              <a:gd name="T2" fmla="*/ 239 w 315"/>
              <a:gd name="T3" fmla="*/ 172 h 979"/>
              <a:gd name="T4" fmla="*/ 243 w 315"/>
              <a:gd name="T5" fmla="*/ 891 h 979"/>
              <a:gd name="T6" fmla="*/ 315 w 315"/>
              <a:gd name="T7" fmla="*/ 979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979">
                <a:moveTo>
                  <a:pt x="0" y="0"/>
                </a:moveTo>
                <a:lnTo>
                  <a:pt x="239" y="172"/>
                </a:lnTo>
                <a:lnTo>
                  <a:pt x="243" y="891"/>
                </a:lnTo>
                <a:lnTo>
                  <a:pt x="315" y="979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8" name="Freeform 2108"/>
          <p:cNvSpPr>
            <a:spLocks/>
          </p:cNvSpPr>
          <p:nvPr/>
        </p:nvSpPr>
        <p:spPr bwMode="auto">
          <a:xfrm>
            <a:off x="1738313" y="3322638"/>
            <a:ext cx="1046162" cy="392112"/>
          </a:xfrm>
          <a:custGeom>
            <a:avLst/>
            <a:gdLst>
              <a:gd name="T0" fmla="*/ 0 w 659"/>
              <a:gd name="T1" fmla="*/ 0 h 247"/>
              <a:gd name="T2" fmla="*/ 201 w 659"/>
              <a:gd name="T3" fmla="*/ 180 h 247"/>
              <a:gd name="T4" fmla="*/ 571 w 659"/>
              <a:gd name="T5" fmla="*/ 180 h 247"/>
              <a:gd name="T6" fmla="*/ 659 w 659"/>
              <a:gd name="T7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9" h="247">
                <a:moveTo>
                  <a:pt x="0" y="0"/>
                </a:moveTo>
                <a:lnTo>
                  <a:pt x="201" y="180"/>
                </a:lnTo>
                <a:lnTo>
                  <a:pt x="571" y="180"/>
                </a:lnTo>
                <a:lnTo>
                  <a:pt x="659" y="247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7233" name="Group 2113"/>
          <p:cNvGrpSpPr>
            <a:grpSpLocks/>
          </p:cNvGrpSpPr>
          <p:nvPr/>
        </p:nvGrpSpPr>
        <p:grpSpPr bwMode="auto">
          <a:xfrm>
            <a:off x="7848600" y="2590800"/>
            <a:ext cx="1295400" cy="685800"/>
            <a:chOff x="4944" y="1632"/>
            <a:chExt cx="768" cy="432"/>
          </a:xfrm>
        </p:grpSpPr>
        <p:sp>
          <p:nvSpPr>
            <p:cNvPr id="7221" name="Rectangle 2101"/>
            <p:cNvSpPr>
              <a:spLocks noChangeArrowheads="1"/>
            </p:cNvSpPr>
            <p:nvPr/>
          </p:nvSpPr>
          <p:spPr bwMode="auto">
            <a:xfrm>
              <a:off x="4944" y="1632"/>
              <a:ext cx="768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32" name="Text Box 2112"/>
            <p:cNvSpPr txBox="1">
              <a:spLocks noChangeArrowheads="1"/>
            </p:cNvSpPr>
            <p:nvPr/>
          </p:nvSpPr>
          <p:spPr bwMode="auto">
            <a:xfrm>
              <a:off x="4944" y="1680"/>
              <a:ext cx="76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Remaining sequence</a:t>
              </a:r>
            </a:p>
          </p:txBody>
        </p:sp>
      </p:grpSp>
      <p:sp>
        <p:nvSpPr>
          <p:cNvPr id="7246" name="Freeform 2126"/>
          <p:cNvSpPr>
            <a:spLocks/>
          </p:cNvSpPr>
          <p:nvPr/>
        </p:nvSpPr>
        <p:spPr bwMode="auto">
          <a:xfrm>
            <a:off x="1052513" y="2220913"/>
            <a:ext cx="1731962" cy="334962"/>
          </a:xfrm>
          <a:custGeom>
            <a:avLst/>
            <a:gdLst>
              <a:gd name="T0" fmla="*/ 0 w 1091"/>
              <a:gd name="T1" fmla="*/ 0 h 211"/>
              <a:gd name="T2" fmla="*/ 247 w 1091"/>
              <a:gd name="T3" fmla="*/ 154 h 211"/>
              <a:gd name="T4" fmla="*/ 1003 w 1091"/>
              <a:gd name="T5" fmla="*/ 154 h 211"/>
              <a:gd name="T6" fmla="*/ 1091 w 1091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1" h="211">
                <a:moveTo>
                  <a:pt x="0" y="0"/>
                </a:moveTo>
                <a:lnTo>
                  <a:pt x="247" y="154"/>
                </a:lnTo>
                <a:lnTo>
                  <a:pt x="1003" y="154"/>
                </a:lnTo>
                <a:lnTo>
                  <a:pt x="1091" y="211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52" name="Text Box 2132"/>
          <p:cNvSpPr txBox="1">
            <a:spLocks noChangeArrowheads="1"/>
          </p:cNvSpPr>
          <p:nvPr/>
        </p:nvSpPr>
        <p:spPr bwMode="auto">
          <a:xfrm>
            <a:off x="6400800" y="2590800"/>
            <a:ext cx="106680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           -</a:t>
            </a:r>
          </a:p>
        </p:txBody>
      </p:sp>
      <p:sp>
        <p:nvSpPr>
          <p:cNvPr id="7254" name="Text Box 2134"/>
          <p:cNvSpPr txBox="1">
            <a:spLocks noChangeArrowheads="1"/>
          </p:cNvSpPr>
          <p:nvPr/>
        </p:nvSpPr>
        <p:spPr bwMode="auto">
          <a:xfrm>
            <a:off x="6400800" y="2895600"/>
            <a:ext cx="106680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           -</a:t>
            </a:r>
          </a:p>
        </p:txBody>
      </p:sp>
      <p:sp>
        <p:nvSpPr>
          <p:cNvPr id="7255" name="Text Box 2135"/>
          <p:cNvSpPr txBox="1">
            <a:spLocks noChangeArrowheads="1"/>
          </p:cNvSpPr>
          <p:nvPr/>
        </p:nvSpPr>
        <p:spPr bwMode="auto">
          <a:xfrm>
            <a:off x="5943600" y="3276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256" name="Text Box 2136"/>
          <p:cNvSpPr txBox="1">
            <a:spLocks noChangeArrowheads="1"/>
          </p:cNvSpPr>
          <p:nvPr/>
        </p:nvSpPr>
        <p:spPr bwMode="auto">
          <a:xfrm>
            <a:off x="59436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1</a:t>
            </a:r>
          </a:p>
        </p:txBody>
      </p:sp>
      <p:sp>
        <p:nvSpPr>
          <p:cNvPr id="7257" name="Text Box 2137"/>
          <p:cNvSpPr txBox="1">
            <a:spLocks noChangeArrowheads="1"/>
          </p:cNvSpPr>
          <p:nvPr/>
        </p:nvSpPr>
        <p:spPr bwMode="auto">
          <a:xfrm>
            <a:off x="74676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258" name="Text Box 2138"/>
          <p:cNvSpPr txBox="1">
            <a:spLocks noChangeArrowheads="1"/>
          </p:cNvSpPr>
          <p:nvPr/>
        </p:nvSpPr>
        <p:spPr bwMode="auto">
          <a:xfrm>
            <a:off x="8305800" y="3657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1</a:t>
            </a:r>
          </a:p>
        </p:txBody>
      </p:sp>
      <p:sp>
        <p:nvSpPr>
          <p:cNvPr id="7259" name="Rectangle 2139"/>
          <p:cNvSpPr>
            <a:spLocks noChangeArrowheads="1"/>
          </p:cNvSpPr>
          <p:nvPr/>
        </p:nvSpPr>
        <p:spPr bwMode="auto">
          <a:xfrm>
            <a:off x="2057400" y="35814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260" name="Text Box 2140"/>
          <p:cNvSpPr txBox="1">
            <a:spLocks noChangeArrowheads="1"/>
          </p:cNvSpPr>
          <p:nvPr/>
        </p:nvSpPr>
        <p:spPr bwMode="auto">
          <a:xfrm>
            <a:off x="59436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2</a:t>
            </a:r>
          </a:p>
        </p:txBody>
      </p:sp>
      <p:sp>
        <p:nvSpPr>
          <p:cNvPr id="7261" name="Text Box 2141"/>
          <p:cNvSpPr txBox="1">
            <a:spLocks noChangeArrowheads="1"/>
          </p:cNvSpPr>
          <p:nvPr/>
        </p:nvSpPr>
        <p:spPr bwMode="auto">
          <a:xfrm>
            <a:off x="74676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262" name="Text Box 2142"/>
          <p:cNvSpPr txBox="1">
            <a:spLocks noChangeArrowheads="1"/>
          </p:cNvSpPr>
          <p:nvPr/>
        </p:nvSpPr>
        <p:spPr bwMode="auto">
          <a:xfrm>
            <a:off x="59436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263" name="Text Box 2143"/>
          <p:cNvSpPr txBox="1">
            <a:spLocks noChangeArrowheads="1"/>
          </p:cNvSpPr>
          <p:nvPr/>
        </p:nvSpPr>
        <p:spPr bwMode="auto">
          <a:xfrm>
            <a:off x="8305800" y="4038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2</a:t>
            </a:r>
          </a:p>
        </p:txBody>
      </p:sp>
      <p:sp>
        <p:nvSpPr>
          <p:cNvPr id="7265" name="Text Box 2145"/>
          <p:cNvSpPr txBox="1">
            <a:spLocks noChangeArrowheads="1"/>
          </p:cNvSpPr>
          <p:nvPr/>
        </p:nvSpPr>
        <p:spPr bwMode="auto">
          <a:xfrm>
            <a:off x="59436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266" name="Rectangle 2146"/>
          <p:cNvSpPr>
            <a:spLocks noChangeArrowheads="1"/>
          </p:cNvSpPr>
          <p:nvPr/>
        </p:nvSpPr>
        <p:spPr bwMode="auto">
          <a:xfrm>
            <a:off x="2676525" y="3048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267" name="Rectangle 2147"/>
          <p:cNvSpPr>
            <a:spLocks noChangeArrowheads="1"/>
          </p:cNvSpPr>
          <p:nvPr/>
        </p:nvSpPr>
        <p:spPr bwMode="auto">
          <a:xfrm>
            <a:off x="2667000" y="25146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224" name="Freeform 2104"/>
          <p:cNvSpPr>
            <a:spLocks/>
          </p:cNvSpPr>
          <p:nvPr/>
        </p:nvSpPr>
        <p:spPr bwMode="auto">
          <a:xfrm>
            <a:off x="1738313" y="3314700"/>
            <a:ext cx="457200" cy="400050"/>
          </a:xfrm>
          <a:custGeom>
            <a:avLst/>
            <a:gdLst>
              <a:gd name="T0" fmla="*/ 0 w 288"/>
              <a:gd name="T1" fmla="*/ 0 h 252"/>
              <a:gd name="T2" fmla="*/ 288 w 288"/>
              <a:gd name="T3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8" h="252">
                <a:moveTo>
                  <a:pt x="0" y="0"/>
                </a:moveTo>
                <a:lnTo>
                  <a:pt x="288" y="25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7" name="Freeform 2107"/>
          <p:cNvSpPr>
            <a:spLocks/>
          </p:cNvSpPr>
          <p:nvPr/>
        </p:nvSpPr>
        <p:spPr bwMode="auto">
          <a:xfrm>
            <a:off x="1747838" y="2824163"/>
            <a:ext cx="439737" cy="882650"/>
          </a:xfrm>
          <a:custGeom>
            <a:avLst/>
            <a:gdLst>
              <a:gd name="T0" fmla="*/ 0 w 277"/>
              <a:gd name="T1" fmla="*/ 0 h 556"/>
              <a:gd name="T2" fmla="*/ 185 w 277"/>
              <a:gd name="T3" fmla="*/ 139 h 556"/>
              <a:gd name="T4" fmla="*/ 190 w 277"/>
              <a:gd name="T5" fmla="*/ 484 h 556"/>
              <a:gd name="T6" fmla="*/ 277 w 277"/>
              <a:gd name="T7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7" h="556">
                <a:moveTo>
                  <a:pt x="0" y="0"/>
                </a:moveTo>
                <a:lnTo>
                  <a:pt x="185" y="139"/>
                </a:lnTo>
                <a:lnTo>
                  <a:pt x="190" y="484"/>
                </a:lnTo>
                <a:lnTo>
                  <a:pt x="277" y="556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9" name="Freeform 2109"/>
          <p:cNvSpPr>
            <a:spLocks/>
          </p:cNvSpPr>
          <p:nvPr/>
        </p:nvSpPr>
        <p:spPr bwMode="auto">
          <a:xfrm>
            <a:off x="2327275" y="3290888"/>
            <a:ext cx="431800" cy="423862"/>
          </a:xfrm>
          <a:custGeom>
            <a:avLst/>
            <a:gdLst>
              <a:gd name="T0" fmla="*/ 0 w 272"/>
              <a:gd name="T1" fmla="*/ 0 h 267"/>
              <a:gd name="T2" fmla="*/ 272 w 272"/>
              <a:gd name="T3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2" h="267">
                <a:moveTo>
                  <a:pt x="0" y="0"/>
                </a:moveTo>
                <a:lnTo>
                  <a:pt x="272" y="267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5" name="Freeform 2105"/>
          <p:cNvSpPr>
            <a:spLocks/>
          </p:cNvSpPr>
          <p:nvPr/>
        </p:nvSpPr>
        <p:spPr bwMode="auto">
          <a:xfrm>
            <a:off x="2327275" y="2767013"/>
            <a:ext cx="431800" cy="923925"/>
          </a:xfrm>
          <a:custGeom>
            <a:avLst/>
            <a:gdLst>
              <a:gd name="T0" fmla="*/ 0 w 272"/>
              <a:gd name="T1" fmla="*/ 0 h 582"/>
              <a:gd name="T2" fmla="*/ 200 w 272"/>
              <a:gd name="T3" fmla="*/ 175 h 582"/>
              <a:gd name="T4" fmla="*/ 200 w 272"/>
              <a:gd name="T5" fmla="*/ 540 h 582"/>
              <a:gd name="T6" fmla="*/ 272 w 272"/>
              <a:gd name="T7" fmla="*/ 582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582">
                <a:moveTo>
                  <a:pt x="0" y="0"/>
                </a:moveTo>
                <a:lnTo>
                  <a:pt x="200" y="175"/>
                </a:lnTo>
                <a:lnTo>
                  <a:pt x="200" y="540"/>
                </a:lnTo>
                <a:lnTo>
                  <a:pt x="272" y="58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48" name="Freeform 2128"/>
          <p:cNvSpPr>
            <a:spLocks/>
          </p:cNvSpPr>
          <p:nvPr/>
        </p:nvSpPr>
        <p:spPr bwMode="auto">
          <a:xfrm>
            <a:off x="1752600" y="2824163"/>
            <a:ext cx="1044575" cy="334962"/>
          </a:xfrm>
          <a:custGeom>
            <a:avLst/>
            <a:gdLst>
              <a:gd name="T0" fmla="*/ 0 w 658"/>
              <a:gd name="T1" fmla="*/ 0 h 211"/>
              <a:gd name="T2" fmla="*/ 175 w 658"/>
              <a:gd name="T3" fmla="*/ 144 h 211"/>
              <a:gd name="T4" fmla="*/ 560 w 658"/>
              <a:gd name="T5" fmla="*/ 139 h 211"/>
              <a:gd name="T6" fmla="*/ 658 w 658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8" h="211">
                <a:moveTo>
                  <a:pt x="0" y="0"/>
                </a:moveTo>
                <a:lnTo>
                  <a:pt x="175" y="144"/>
                </a:lnTo>
                <a:lnTo>
                  <a:pt x="560" y="139"/>
                </a:lnTo>
                <a:lnTo>
                  <a:pt x="658" y="211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68" name="Text Box 2148"/>
          <p:cNvSpPr txBox="1">
            <a:spLocks noChangeArrowheads="1"/>
          </p:cNvSpPr>
          <p:nvPr/>
        </p:nvSpPr>
        <p:spPr bwMode="auto">
          <a:xfrm>
            <a:off x="5638800" y="2057400"/>
            <a:ext cx="914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Best Including</a:t>
            </a:r>
          </a:p>
        </p:txBody>
      </p:sp>
      <p:sp>
        <p:nvSpPr>
          <p:cNvPr id="7271" name="Text Box 2151"/>
          <p:cNvSpPr txBox="1">
            <a:spLocks noChangeArrowheads="1"/>
          </p:cNvSpPr>
          <p:nvPr/>
        </p:nvSpPr>
        <p:spPr bwMode="auto">
          <a:xfrm>
            <a:off x="7391400" y="2286000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900" b="1">
                <a:solidFill>
                  <a:srgbClr val="0000CC"/>
                </a:solidFill>
              </a:rPr>
              <a:t>END CELL</a:t>
            </a:r>
          </a:p>
        </p:txBody>
      </p:sp>
      <p:sp>
        <p:nvSpPr>
          <p:cNvPr id="7272" name="Rectangle 2152"/>
          <p:cNvSpPr>
            <a:spLocks noChangeArrowheads="1"/>
          </p:cNvSpPr>
          <p:nvPr/>
        </p:nvSpPr>
        <p:spPr bwMode="auto">
          <a:xfrm>
            <a:off x="7467600" y="2590800"/>
            <a:ext cx="381000" cy="6858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73" name="Text Box 2153"/>
          <p:cNvSpPr txBox="1">
            <a:spLocks noChangeArrowheads="1"/>
          </p:cNvSpPr>
          <p:nvPr/>
        </p:nvSpPr>
        <p:spPr bwMode="auto">
          <a:xfrm>
            <a:off x="6781800" y="2895600"/>
            <a:ext cx="30480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</a:t>
            </a:r>
          </a:p>
        </p:txBody>
      </p:sp>
      <p:sp>
        <p:nvSpPr>
          <p:cNvPr id="7274" name="Text Box 2154"/>
          <p:cNvSpPr txBox="1">
            <a:spLocks noChangeArrowheads="1"/>
          </p:cNvSpPr>
          <p:nvPr/>
        </p:nvSpPr>
        <p:spPr bwMode="auto">
          <a:xfrm>
            <a:off x="6781800" y="2590800"/>
            <a:ext cx="30480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</a:t>
            </a:r>
          </a:p>
        </p:txBody>
      </p:sp>
      <p:sp>
        <p:nvSpPr>
          <p:cNvPr id="7277" name="Rectangle 2157"/>
          <p:cNvSpPr>
            <a:spLocks noChangeArrowheads="1"/>
          </p:cNvSpPr>
          <p:nvPr/>
        </p:nvSpPr>
        <p:spPr bwMode="auto">
          <a:xfrm>
            <a:off x="6629400" y="2590800"/>
            <a:ext cx="838200" cy="6858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78" name="Line 2158"/>
          <p:cNvSpPr>
            <a:spLocks noChangeShapeType="1"/>
          </p:cNvSpPr>
          <p:nvPr/>
        </p:nvSpPr>
        <p:spPr bwMode="auto">
          <a:xfrm flipV="1">
            <a:off x="7467600" y="2590800"/>
            <a:ext cx="0" cy="6858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47" name="Freeform 2127"/>
          <p:cNvSpPr>
            <a:spLocks/>
          </p:cNvSpPr>
          <p:nvPr/>
        </p:nvSpPr>
        <p:spPr bwMode="auto">
          <a:xfrm>
            <a:off x="2327275" y="2767013"/>
            <a:ext cx="449263" cy="384175"/>
          </a:xfrm>
          <a:custGeom>
            <a:avLst/>
            <a:gdLst>
              <a:gd name="T0" fmla="*/ 0 w 283"/>
              <a:gd name="T1" fmla="*/ 0 h 242"/>
              <a:gd name="T2" fmla="*/ 283 w 283"/>
              <a:gd name="T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3" h="242">
                <a:moveTo>
                  <a:pt x="0" y="0"/>
                </a:moveTo>
                <a:lnTo>
                  <a:pt x="283" y="24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3" name="Text Box 2163"/>
          <p:cNvSpPr txBox="1">
            <a:spLocks noChangeArrowheads="1"/>
          </p:cNvSpPr>
          <p:nvPr/>
        </p:nvSpPr>
        <p:spPr bwMode="auto">
          <a:xfrm>
            <a:off x="2327275" y="1654145"/>
            <a:ext cx="5486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Step : 1</a:t>
            </a:r>
          </a:p>
          <a:p>
            <a:pPr>
              <a:spcBef>
                <a:spcPct val="50000"/>
              </a:spcBef>
            </a:pPr>
            <a:r>
              <a:rPr lang="en-US" altLang="en-US" sz="1400" dirty="0"/>
              <a:t>Compute the scores for each individual amino acid pairing </a:t>
            </a:r>
          </a:p>
          <a:p>
            <a:pPr>
              <a:spcBef>
                <a:spcPct val="50000"/>
              </a:spcBef>
            </a:pPr>
            <a:endParaRPr lang="en-US" altLang="en-US" sz="1400" dirty="0"/>
          </a:p>
        </p:txBody>
      </p:sp>
      <p:sp>
        <p:nvSpPr>
          <p:cNvPr id="7286" name="Text Box 2166"/>
          <p:cNvSpPr txBox="1">
            <a:spLocks noChangeArrowheads="1"/>
          </p:cNvSpPr>
          <p:nvPr/>
        </p:nvSpPr>
        <p:spPr bwMode="auto">
          <a:xfrm>
            <a:off x="788644" y="304800"/>
            <a:ext cx="5486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Step : 2</a:t>
            </a:r>
          </a:p>
          <a:p>
            <a:pPr>
              <a:spcBef>
                <a:spcPct val="50000"/>
              </a:spcBef>
            </a:pPr>
            <a:r>
              <a:rPr lang="en-US" altLang="en-US" sz="1400" dirty="0"/>
              <a:t>Compute the best scores up to each amino acid pairing </a:t>
            </a:r>
          </a:p>
          <a:p>
            <a:pPr>
              <a:spcBef>
                <a:spcPct val="50000"/>
              </a:spcBef>
            </a:pPr>
            <a:endParaRPr lang="en-US" altLang="en-US" sz="1400" dirty="0"/>
          </a:p>
        </p:txBody>
      </p:sp>
      <p:sp>
        <p:nvSpPr>
          <p:cNvPr id="7291" name="Rectangle 2171"/>
          <p:cNvSpPr>
            <a:spLocks noChangeArrowheads="1"/>
          </p:cNvSpPr>
          <p:nvPr/>
        </p:nvSpPr>
        <p:spPr bwMode="auto">
          <a:xfrm>
            <a:off x="6477000" y="2590800"/>
            <a:ext cx="304800" cy="6858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23" name="Rectangle 2103"/>
          <p:cNvSpPr>
            <a:spLocks noChangeArrowheads="1"/>
          </p:cNvSpPr>
          <p:nvPr/>
        </p:nvSpPr>
        <p:spPr bwMode="auto">
          <a:xfrm>
            <a:off x="5715000" y="2590800"/>
            <a:ext cx="762000" cy="685800"/>
          </a:xfrm>
          <a:prstGeom prst="rect">
            <a:avLst/>
          </a:prstGeom>
          <a:solidFill>
            <a:schemeClr val="bg1"/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88" name="Freeform 2168"/>
          <p:cNvSpPr>
            <a:spLocks/>
          </p:cNvSpPr>
          <p:nvPr/>
        </p:nvSpPr>
        <p:spPr bwMode="auto">
          <a:xfrm>
            <a:off x="1052513" y="2212975"/>
            <a:ext cx="539750" cy="2073275"/>
          </a:xfrm>
          <a:custGeom>
            <a:avLst/>
            <a:gdLst>
              <a:gd name="T0" fmla="*/ 0 w 340"/>
              <a:gd name="T1" fmla="*/ 0 h 1306"/>
              <a:gd name="T2" fmla="*/ 247 w 340"/>
              <a:gd name="T3" fmla="*/ 159 h 1306"/>
              <a:gd name="T4" fmla="*/ 247 w 340"/>
              <a:gd name="T5" fmla="*/ 1229 h 1306"/>
              <a:gd name="T6" fmla="*/ 340 w 340"/>
              <a:gd name="T7" fmla="*/ 1306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" h="1306">
                <a:moveTo>
                  <a:pt x="0" y="0"/>
                </a:moveTo>
                <a:lnTo>
                  <a:pt x="247" y="159"/>
                </a:lnTo>
                <a:lnTo>
                  <a:pt x="247" y="1229"/>
                </a:lnTo>
                <a:lnTo>
                  <a:pt x="340" y="1306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9" name="Rectangle 2169"/>
          <p:cNvSpPr>
            <a:spLocks noChangeArrowheads="1"/>
          </p:cNvSpPr>
          <p:nvPr/>
        </p:nvSpPr>
        <p:spPr bwMode="auto">
          <a:xfrm>
            <a:off x="1447800" y="4191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290" name="Freeform 2170"/>
          <p:cNvSpPr>
            <a:spLocks/>
          </p:cNvSpPr>
          <p:nvPr/>
        </p:nvSpPr>
        <p:spPr bwMode="auto">
          <a:xfrm>
            <a:off x="1747838" y="2833688"/>
            <a:ext cx="447675" cy="1452562"/>
          </a:xfrm>
          <a:custGeom>
            <a:avLst/>
            <a:gdLst>
              <a:gd name="T0" fmla="*/ 0 w 282"/>
              <a:gd name="T1" fmla="*/ 0 h 915"/>
              <a:gd name="T2" fmla="*/ 185 w 282"/>
              <a:gd name="T3" fmla="*/ 133 h 915"/>
              <a:gd name="T4" fmla="*/ 190 w 282"/>
              <a:gd name="T5" fmla="*/ 833 h 915"/>
              <a:gd name="T6" fmla="*/ 282 w 282"/>
              <a:gd name="T7" fmla="*/ 915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2" h="915">
                <a:moveTo>
                  <a:pt x="0" y="0"/>
                </a:moveTo>
                <a:lnTo>
                  <a:pt x="185" y="133"/>
                </a:lnTo>
                <a:lnTo>
                  <a:pt x="190" y="833"/>
                </a:lnTo>
                <a:lnTo>
                  <a:pt x="282" y="915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2" name="Rectangle 2172"/>
          <p:cNvSpPr>
            <a:spLocks noChangeArrowheads="1"/>
          </p:cNvSpPr>
          <p:nvPr/>
        </p:nvSpPr>
        <p:spPr bwMode="auto">
          <a:xfrm>
            <a:off x="2057400" y="4191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294" name="Text Box 2174"/>
          <p:cNvSpPr txBox="1">
            <a:spLocks noChangeArrowheads="1"/>
          </p:cNvSpPr>
          <p:nvPr/>
        </p:nvSpPr>
        <p:spPr bwMode="auto">
          <a:xfrm>
            <a:off x="8305800" y="4038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1</a:t>
            </a:r>
          </a:p>
        </p:txBody>
      </p:sp>
      <p:sp>
        <p:nvSpPr>
          <p:cNvPr id="7276" name="Text Box 2156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7279" name="Text Box 2159"/>
          <p:cNvSpPr txBox="1">
            <a:spLocks noChangeArrowheads="1"/>
          </p:cNvSpPr>
          <p:nvPr/>
        </p:nvSpPr>
        <p:spPr bwMode="auto">
          <a:xfrm>
            <a:off x="5943600" y="2497138"/>
            <a:ext cx="3048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R</a:t>
            </a:r>
          </a:p>
        </p:txBody>
      </p:sp>
      <p:sp>
        <p:nvSpPr>
          <p:cNvPr id="7280" name="Text Box 2160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R</a:t>
            </a:r>
          </a:p>
        </p:txBody>
      </p:sp>
      <p:sp>
        <p:nvSpPr>
          <p:cNvPr id="7281" name="Text Box 2161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7282" name="Text Box 2162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7295" name="Text Box 2175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7297" name="Freeform 2177"/>
          <p:cNvSpPr>
            <a:spLocks/>
          </p:cNvSpPr>
          <p:nvPr/>
        </p:nvSpPr>
        <p:spPr bwMode="auto">
          <a:xfrm>
            <a:off x="1738313" y="3330575"/>
            <a:ext cx="449262" cy="939800"/>
          </a:xfrm>
          <a:custGeom>
            <a:avLst/>
            <a:gdLst>
              <a:gd name="T0" fmla="*/ 0 w 283"/>
              <a:gd name="T1" fmla="*/ 0 h 592"/>
              <a:gd name="T2" fmla="*/ 191 w 283"/>
              <a:gd name="T3" fmla="*/ 170 h 592"/>
              <a:gd name="T4" fmla="*/ 191 w 283"/>
              <a:gd name="T5" fmla="*/ 525 h 592"/>
              <a:gd name="T6" fmla="*/ 283 w 283"/>
              <a:gd name="T7" fmla="*/ 592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3" h="592">
                <a:moveTo>
                  <a:pt x="0" y="0"/>
                </a:moveTo>
                <a:lnTo>
                  <a:pt x="191" y="170"/>
                </a:lnTo>
                <a:lnTo>
                  <a:pt x="191" y="525"/>
                </a:lnTo>
                <a:lnTo>
                  <a:pt x="283" y="59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9" name="Freeform 2179"/>
          <p:cNvSpPr>
            <a:spLocks/>
          </p:cNvSpPr>
          <p:nvPr/>
        </p:nvSpPr>
        <p:spPr bwMode="auto">
          <a:xfrm>
            <a:off x="1752600" y="3886200"/>
            <a:ext cx="427038" cy="384175"/>
          </a:xfrm>
          <a:custGeom>
            <a:avLst/>
            <a:gdLst>
              <a:gd name="T0" fmla="*/ 0 w 269"/>
              <a:gd name="T1" fmla="*/ 0 h 242"/>
              <a:gd name="T2" fmla="*/ 269 w 269"/>
              <a:gd name="T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9" h="242">
                <a:moveTo>
                  <a:pt x="0" y="0"/>
                </a:moveTo>
                <a:lnTo>
                  <a:pt x="269" y="24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50" name="Rectangle 2130"/>
          <p:cNvSpPr>
            <a:spLocks noChangeArrowheads="1"/>
          </p:cNvSpPr>
          <p:nvPr/>
        </p:nvSpPr>
        <p:spPr bwMode="auto">
          <a:xfrm>
            <a:off x="1457325" y="36576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264" name="Rectangle 2144"/>
          <p:cNvSpPr>
            <a:spLocks noChangeArrowheads="1"/>
          </p:cNvSpPr>
          <p:nvPr/>
        </p:nvSpPr>
        <p:spPr bwMode="auto">
          <a:xfrm>
            <a:off x="26670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14" name="Freeform 2194"/>
          <p:cNvSpPr>
            <a:spLocks/>
          </p:cNvSpPr>
          <p:nvPr/>
        </p:nvSpPr>
        <p:spPr bwMode="auto">
          <a:xfrm>
            <a:off x="2319338" y="2776538"/>
            <a:ext cx="481012" cy="1509712"/>
          </a:xfrm>
          <a:custGeom>
            <a:avLst/>
            <a:gdLst>
              <a:gd name="T0" fmla="*/ 0 w 303"/>
              <a:gd name="T1" fmla="*/ 0 h 951"/>
              <a:gd name="T2" fmla="*/ 205 w 303"/>
              <a:gd name="T3" fmla="*/ 164 h 951"/>
              <a:gd name="T4" fmla="*/ 205 w 303"/>
              <a:gd name="T5" fmla="*/ 864 h 951"/>
              <a:gd name="T6" fmla="*/ 303 w 303"/>
              <a:gd name="T7" fmla="*/ 951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3" h="951">
                <a:moveTo>
                  <a:pt x="0" y="0"/>
                </a:moveTo>
                <a:lnTo>
                  <a:pt x="205" y="164"/>
                </a:lnTo>
                <a:lnTo>
                  <a:pt x="205" y="864"/>
                </a:lnTo>
                <a:lnTo>
                  <a:pt x="303" y="951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15" name="Freeform 2195"/>
          <p:cNvSpPr>
            <a:spLocks/>
          </p:cNvSpPr>
          <p:nvPr/>
        </p:nvSpPr>
        <p:spPr bwMode="auto">
          <a:xfrm>
            <a:off x="2319338" y="3298825"/>
            <a:ext cx="465137" cy="995363"/>
          </a:xfrm>
          <a:custGeom>
            <a:avLst/>
            <a:gdLst>
              <a:gd name="T0" fmla="*/ 0 w 293"/>
              <a:gd name="T1" fmla="*/ 0 h 627"/>
              <a:gd name="T2" fmla="*/ 200 w 293"/>
              <a:gd name="T3" fmla="*/ 195 h 627"/>
              <a:gd name="T4" fmla="*/ 210 w 293"/>
              <a:gd name="T5" fmla="*/ 540 h 627"/>
              <a:gd name="T6" fmla="*/ 293 w 293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3" h="627">
                <a:moveTo>
                  <a:pt x="0" y="0"/>
                </a:moveTo>
                <a:lnTo>
                  <a:pt x="200" y="195"/>
                </a:lnTo>
                <a:lnTo>
                  <a:pt x="210" y="540"/>
                </a:lnTo>
                <a:lnTo>
                  <a:pt x="293" y="627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16" name="Freeform 2196"/>
          <p:cNvSpPr>
            <a:spLocks/>
          </p:cNvSpPr>
          <p:nvPr/>
        </p:nvSpPr>
        <p:spPr bwMode="auto">
          <a:xfrm>
            <a:off x="2343150" y="3852863"/>
            <a:ext cx="449263" cy="433387"/>
          </a:xfrm>
          <a:custGeom>
            <a:avLst/>
            <a:gdLst>
              <a:gd name="T0" fmla="*/ 0 w 283"/>
              <a:gd name="T1" fmla="*/ 0 h 273"/>
              <a:gd name="T2" fmla="*/ 283 w 283"/>
              <a:gd name="T3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3" h="273">
                <a:moveTo>
                  <a:pt x="0" y="0"/>
                </a:moveTo>
                <a:lnTo>
                  <a:pt x="283" y="273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17" name="Freeform 2197"/>
          <p:cNvSpPr>
            <a:spLocks/>
          </p:cNvSpPr>
          <p:nvPr/>
        </p:nvSpPr>
        <p:spPr bwMode="auto">
          <a:xfrm>
            <a:off x="1755775" y="3894138"/>
            <a:ext cx="1036638" cy="407987"/>
          </a:xfrm>
          <a:custGeom>
            <a:avLst/>
            <a:gdLst>
              <a:gd name="T0" fmla="*/ 0 w 653"/>
              <a:gd name="T1" fmla="*/ 0 h 257"/>
              <a:gd name="T2" fmla="*/ 180 w 653"/>
              <a:gd name="T3" fmla="*/ 170 h 257"/>
              <a:gd name="T4" fmla="*/ 560 w 653"/>
              <a:gd name="T5" fmla="*/ 165 h 257"/>
              <a:gd name="T6" fmla="*/ 653 w 653"/>
              <a:gd name="T7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3" h="257">
                <a:moveTo>
                  <a:pt x="0" y="0"/>
                </a:moveTo>
                <a:lnTo>
                  <a:pt x="180" y="170"/>
                </a:lnTo>
                <a:lnTo>
                  <a:pt x="560" y="165"/>
                </a:lnTo>
                <a:lnTo>
                  <a:pt x="653" y="257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18" name="Text Box 2198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7322" name="Text Box 2202"/>
          <p:cNvSpPr txBox="1">
            <a:spLocks noChangeArrowheads="1"/>
          </p:cNvSpPr>
          <p:nvPr/>
        </p:nvSpPr>
        <p:spPr bwMode="auto">
          <a:xfrm>
            <a:off x="59436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1</a:t>
            </a:r>
          </a:p>
        </p:txBody>
      </p:sp>
      <p:sp>
        <p:nvSpPr>
          <p:cNvPr id="7323" name="Text Box 2203"/>
          <p:cNvSpPr txBox="1">
            <a:spLocks noChangeArrowheads="1"/>
          </p:cNvSpPr>
          <p:nvPr/>
        </p:nvSpPr>
        <p:spPr bwMode="auto">
          <a:xfrm>
            <a:off x="74676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324" name="Text Box 2204"/>
          <p:cNvSpPr txBox="1">
            <a:spLocks noChangeArrowheads="1"/>
          </p:cNvSpPr>
          <p:nvPr/>
        </p:nvSpPr>
        <p:spPr bwMode="auto">
          <a:xfrm>
            <a:off x="59436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325" name="Text Box 2205"/>
          <p:cNvSpPr txBox="1">
            <a:spLocks noChangeArrowheads="1"/>
          </p:cNvSpPr>
          <p:nvPr/>
        </p:nvSpPr>
        <p:spPr bwMode="auto">
          <a:xfrm>
            <a:off x="8305800" y="4419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2</a:t>
            </a:r>
          </a:p>
        </p:txBody>
      </p:sp>
      <p:sp>
        <p:nvSpPr>
          <p:cNvPr id="7326" name="Rectangle 2206"/>
          <p:cNvSpPr>
            <a:spLocks noChangeArrowheads="1"/>
          </p:cNvSpPr>
          <p:nvPr/>
        </p:nvSpPr>
        <p:spPr bwMode="auto">
          <a:xfrm>
            <a:off x="2667000" y="4167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27" name="Text Box 2207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7332" name="Freeform 2212"/>
          <p:cNvSpPr>
            <a:spLocks/>
          </p:cNvSpPr>
          <p:nvPr/>
        </p:nvSpPr>
        <p:spPr bwMode="auto">
          <a:xfrm>
            <a:off x="2971800" y="2819400"/>
            <a:ext cx="514350" cy="1589088"/>
          </a:xfrm>
          <a:custGeom>
            <a:avLst/>
            <a:gdLst>
              <a:gd name="T0" fmla="*/ 0 w 324"/>
              <a:gd name="T1" fmla="*/ 0 h 1001"/>
              <a:gd name="T2" fmla="*/ 165 w 324"/>
              <a:gd name="T3" fmla="*/ 132 h 1001"/>
              <a:gd name="T4" fmla="*/ 170 w 324"/>
              <a:gd name="T5" fmla="*/ 842 h 1001"/>
              <a:gd name="T6" fmla="*/ 324 w 324"/>
              <a:gd name="T7" fmla="*/ 1001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4" h="1001">
                <a:moveTo>
                  <a:pt x="0" y="0"/>
                </a:moveTo>
                <a:lnTo>
                  <a:pt x="165" y="132"/>
                </a:lnTo>
                <a:lnTo>
                  <a:pt x="170" y="842"/>
                </a:lnTo>
                <a:lnTo>
                  <a:pt x="324" y="1001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33" name="Text Box 2213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K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7334" name="Text Box 2214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K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R</a:t>
            </a:r>
          </a:p>
        </p:txBody>
      </p:sp>
      <p:sp>
        <p:nvSpPr>
          <p:cNvPr id="7328" name="Freeform 2208"/>
          <p:cNvSpPr>
            <a:spLocks/>
          </p:cNvSpPr>
          <p:nvPr/>
        </p:nvSpPr>
        <p:spPr bwMode="auto">
          <a:xfrm>
            <a:off x="2895600" y="3352800"/>
            <a:ext cx="574675" cy="1039813"/>
          </a:xfrm>
          <a:custGeom>
            <a:avLst/>
            <a:gdLst>
              <a:gd name="T0" fmla="*/ 0 w 362"/>
              <a:gd name="T1" fmla="*/ 0 h 655"/>
              <a:gd name="T2" fmla="*/ 207 w 362"/>
              <a:gd name="T3" fmla="*/ 156 h 655"/>
              <a:gd name="T4" fmla="*/ 223 w 362"/>
              <a:gd name="T5" fmla="*/ 506 h 655"/>
              <a:gd name="T6" fmla="*/ 362 w 362"/>
              <a:gd name="T7" fmla="*/ 655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2" h="655">
                <a:moveTo>
                  <a:pt x="0" y="0"/>
                </a:moveTo>
                <a:lnTo>
                  <a:pt x="207" y="156"/>
                </a:lnTo>
                <a:lnTo>
                  <a:pt x="223" y="506"/>
                </a:lnTo>
                <a:lnTo>
                  <a:pt x="362" y="655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31" name="Freeform 2211"/>
          <p:cNvSpPr>
            <a:spLocks/>
          </p:cNvSpPr>
          <p:nvPr/>
        </p:nvSpPr>
        <p:spPr bwMode="auto">
          <a:xfrm>
            <a:off x="2922588" y="3878263"/>
            <a:ext cx="547687" cy="488950"/>
          </a:xfrm>
          <a:custGeom>
            <a:avLst/>
            <a:gdLst>
              <a:gd name="T0" fmla="*/ 0 w 345"/>
              <a:gd name="T1" fmla="*/ 0 h 308"/>
              <a:gd name="T2" fmla="*/ 345 w 345"/>
              <a:gd name="T3" fmla="*/ 308 h 3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308">
                <a:moveTo>
                  <a:pt x="0" y="0"/>
                </a:moveTo>
                <a:lnTo>
                  <a:pt x="345" y="308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30" name="Freeform 2210"/>
          <p:cNvSpPr>
            <a:spLocks/>
          </p:cNvSpPr>
          <p:nvPr/>
        </p:nvSpPr>
        <p:spPr bwMode="auto">
          <a:xfrm>
            <a:off x="2362200" y="3886200"/>
            <a:ext cx="1116013" cy="514350"/>
          </a:xfrm>
          <a:custGeom>
            <a:avLst/>
            <a:gdLst>
              <a:gd name="T0" fmla="*/ 0 w 703"/>
              <a:gd name="T1" fmla="*/ 0 h 324"/>
              <a:gd name="T2" fmla="*/ 183 w 703"/>
              <a:gd name="T3" fmla="*/ 165 h 324"/>
              <a:gd name="T4" fmla="*/ 564 w 703"/>
              <a:gd name="T5" fmla="*/ 159 h 324"/>
              <a:gd name="T6" fmla="*/ 703 w 703"/>
              <a:gd name="T7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3" h="324">
                <a:moveTo>
                  <a:pt x="0" y="0"/>
                </a:moveTo>
                <a:lnTo>
                  <a:pt x="183" y="165"/>
                </a:lnTo>
                <a:lnTo>
                  <a:pt x="564" y="159"/>
                </a:lnTo>
                <a:lnTo>
                  <a:pt x="703" y="324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29" name="Freeform 2209"/>
          <p:cNvSpPr>
            <a:spLocks/>
          </p:cNvSpPr>
          <p:nvPr/>
        </p:nvSpPr>
        <p:spPr bwMode="auto">
          <a:xfrm>
            <a:off x="1752600" y="3886200"/>
            <a:ext cx="1725613" cy="506413"/>
          </a:xfrm>
          <a:custGeom>
            <a:avLst/>
            <a:gdLst>
              <a:gd name="T0" fmla="*/ 0 w 1087"/>
              <a:gd name="T1" fmla="*/ 0 h 319"/>
              <a:gd name="T2" fmla="*/ 182 w 1087"/>
              <a:gd name="T3" fmla="*/ 154 h 319"/>
              <a:gd name="T4" fmla="*/ 943 w 1087"/>
              <a:gd name="T5" fmla="*/ 159 h 319"/>
              <a:gd name="T6" fmla="*/ 1087 w 1087"/>
              <a:gd name="T7" fmla="*/ 319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7" h="319">
                <a:moveTo>
                  <a:pt x="0" y="0"/>
                </a:moveTo>
                <a:lnTo>
                  <a:pt x="182" y="154"/>
                </a:lnTo>
                <a:lnTo>
                  <a:pt x="943" y="159"/>
                </a:lnTo>
                <a:lnTo>
                  <a:pt x="1087" y="319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35" name="Text Box 2215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K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7336" name="Text Box 2216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7337" name="Text Box 2217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7338" name="Rectangle 2218"/>
          <p:cNvSpPr>
            <a:spLocks noChangeArrowheads="1"/>
          </p:cNvSpPr>
          <p:nvPr/>
        </p:nvSpPr>
        <p:spPr bwMode="auto">
          <a:xfrm>
            <a:off x="3276600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39" name="Text Box 2219"/>
          <p:cNvSpPr txBox="1">
            <a:spLocks noChangeArrowheads="1"/>
          </p:cNvSpPr>
          <p:nvPr/>
        </p:nvSpPr>
        <p:spPr bwMode="auto">
          <a:xfrm>
            <a:off x="8305800" y="4800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2</a:t>
            </a:r>
          </a:p>
        </p:txBody>
      </p:sp>
      <p:sp>
        <p:nvSpPr>
          <p:cNvPr id="7340" name="Text Box 2220"/>
          <p:cNvSpPr txBox="1">
            <a:spLocks noChangeArrowheads="1"/>
          </p:cNvSpPr>
          <p:nvPr/>
        </p:nvSpPr>
        <p:spPr bwMode="auto">
          <a:xfrm>
            <a:off x="7467600" y="4800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341" name="Text Box 2221"/>
          <p:cNvSpPr txBox="1">
            <a:spLocks noChangeArrowheads="1"/>
          </p:cNvSpPr>
          <p:nvPr/>
        </p:nvSpPr>
        <p:spPr bwMode="auto">
          <a:xfrm>
            <a:off x="5943600" y="4800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342" name="Text Box 2222"/>
          <p:cNvSpPr txBox="1">
            <a:spLocks noChangeArrowheads="1"/>
          </p:cNvSpPr>
          <p:nvPr/>
        </p:nvSpPr>
        <p:spPr bwMode="auto">
          <a:xfrm>
            <a:off x="59436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2</a:t>
            </a:r>
          </a:p>
        </p:txBody>
      </p:sp>
      <p:sp>
        <p:nvSpPr>
          <p:cNvPr id="7343" name="Text Box 2223"/>
          <p:cNvSpPr txBox="1">
            <a:spLocks noChangeArrowheads="1"/>
          </p:cNvSpPr>
          <p:nvPr/>
        </p:nvSpPr>
        <p:spPr bwMode="auto">
          <a:xfrm>
            <a:off x="59436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1</a:t>
            </a:r>
          </a:p>
        </p:txBody>
      </p:sp>
      <p:sp>
        <p:nvSpPr>
          <p:cNvPr id="7344" name="Rectangle 2224"/>
          <p:cNvSpPr>
            <a:spLocks noChangeArrowheads="1"/>
          </p:cNvSpPr>
          <p:nvPr/>
        </p:nvSpPr>
        <p:spPr bwMode="auto">
          <a:xfrm>
            <a:off x="32766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45" name="Rectangle 2225"/>
          <p:cNvSpPr>
            <a:spLocks noChangeArrowheads="1"/>
          </p:cNvSpPr>
          <p:nvPr/>
        </p:nvSpPr>
        <p:spPr bwMode="auto">
          <a:xfrm>
            <a:off x="32766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46" name="Rectangle 2226"/>
          <p:cNvSpPr>
            <a:spLocks noChangeArrowheads="1"/>
          </p:cNvSpPr>
          <p:nvPr/>
        </p:nvSpPr>
        <p:spPr bwMode="auto">
          <a:xfrm>
            <a:off x="3276600" y="2490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47" name="Rectangle 2227"/>
          <p:cNvSpPr>
            <a:spLocks noChangeArrowheads="1"/>
          </p:cNvSpPr>
          <p:nvPr/>
        </p:nvSpPr>
        <p:spPr bwMode="auto">
          <a:xfrm>
            <a:off x="14478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48" name="Rectangle 2228"/>
          <p:cNvSpPr>
            <a:spLocks noChangeArrowheads="1"/>
          </p:cNvSpPr>
          <p:nvPr/>
        </p:nvSpPr>
        <p:spPr bwMode="auto">
          <a:xfrm>
            <a:off x="20574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49" name="Rectangle 2229"/>
          <p:cNvSpPr>
            <a:spLocks noChangeArrowheads="1"/>
          </p:cNvSpPr>
          <p:nvPr/>
        </p:nvSpPr>
        <p:spPr bwMode="auto">
          <a:xfrm>
            <a:off x="26670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0" name="Rectangle 2230"/>
          <p:cNvSpPr>
            <a:spLocks noChangeArrowheads="1"/>
          </p:cNvSpPr>
          <p:nvPr/>
        </p:nvSpPr>
        <p:spPr bwMode="auto">
          <a:xfrm>
            <a:off x="32766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51" name="Rectangle 2231"/>
          <p:cNvSpPr>
            <a:spLocks noChangeArrowheads="1"/>
          </p:cNvSpPr>
          <p:nvPr/>
        </p:nvSpPr>
        <p:spPr bwMode="auto">
          <a:xfrm>
            <a:off x="38100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2" name="Rectangle 2232"/>
          <p:cNvSpPr>
            <a:spLocks noChangeArrowheads="1"/>
          </p:cNvSpPr>
          <p:nvPr/>
        </p:nvSpPr>
        <p:spPr bwMode="auto">
          <a:xfrm>
            <a:off x="3810000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3" name="Rectangle 2233"/>
          <p:cNvSpPr>
            <a:spLocks noChangeArrowheads="1"/>
          </p:cNvSpPr>
          <p:nvPr/>
        </p:nvSpPr>
        <p:spPr bwMode="auto">
          <a:xfrm>
            <a:off x="38100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4" name="Rectangle 2234"/>
          <p:cNvSpPr>
            <a:spLocks noChangeArrowheads="1"/>
          </p:cNvSpPr>
          <p:nvPr/>
        </p:nvSpPr>
        <p:spPr bwMode="auto">
          <a:xfrm>
            <a:off x="38100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55" name="Rectangle 2235"/>
          <p:cNvSpPr>
            <a:spLocks noChangeArrowheads="1"/>
          </p:cNvSpPr>
          <p:nvPr/>
        </p:nvSpPr>
        <p:spPr bwMode="auto">
          <a:xfrm>
            <a:off x="3810000" y="2514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56" name="Rectangle 2236"/>
          <p:cNvSpPr>
            <a:spLocks noChangeArrowheads="1"/>
          </p:cNvSpPr>
          <p:nvPr/>
        </p:nvSpPr>
        <p:spPr bwMode="auto">
          <a:xfrm>
            <a:off x="14478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57" name="Rectangle 2237"/>
          <p:cNvSpPr>
            <a:spLocks noChangeArrowheads="1"/>
          </p:cNvSpPr>
          <p:nvPr/>
        </p:nvSpPr>
        <p:spPr bwMode="auto">
          <a:xfrm>
            <a:off x="20574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8" name="Rectangle 2238"/>
          <p:cNvSpPr>
            <a:spLocks noChangeArrowheads="1"/>
          </p:cNvSpPr>
          <p:nvPr/>
        </p:nvSpPr>
        <p:spPr bwMode="auto">
          <a:xfrm>
            <a:off x="26670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9" name="Rectangle 2239"/>
          <p:cNvSpPr>
            <a:spLocks noChangeArrowheads="1"/>
          </p:cNvSpPr>
          <p:nvPr/>
        </p:nvSpPr>
        <p:spPr bwMode="auto">
          <a:xfrm>
            <a:off x="3209925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60" name="Rectangle 2240"/>
          <p:cNvSpPr>
            <a:spLocks noChangeArrowheads="1"/>
          </p:cNvSpPr>
          <p:nvPr/>
        </p:nvSpPr>
        <p:spPr bwMode="auto">
          <a:xfrm>
            <a:off x="38100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61" name="Rectangle 2241"/>
          <p:cNvSpPr>
            <a:spLocks noChangeArrowheads="1"/>
          </p:cNvSpPr>
          <p:nvPr/>
        </p:nvSpPr>
        <p:spPr bwMode="auto">
          <a:xfrm>
            <a:off x="44196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62" name="Rectangle 2242"/>
          <p:cNvSpPr>
            <a:spLocks noChangeArrowheads="1"/>
          </p:cNvSpPr>
          <p:nvPr/>
        </p:nvSpPr>
        <p:spPr bwMode="auto">
          <a:xfrm>
            <a:off x="4429125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63" name="Rectangle 2243"/>
          <p:cNvSpPr>
            <a:spLocks noChangeArrowheads="1"/>
          </p:cNvSpPr>
          <p:nvPr/>
        </p:nvSpPr>
        <p:spPr bwMode="auto">
          <a:xfrm>
            <a:off x="4429125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64" name="Rectangle 2244"/>
          <p:cNvSpPr>
            <a:spLocks noChangeArrowheads="1"/>
          </p:cNvSpPr>
          <p:nvPr/>
        </p:nvSpPr>
        <p:spPr bwMode="auto">
          <a:xfrm>
            <a:off x="44196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65" name="Rectangle 2245"/>
          <p:cNvSpPr>
            <a:spLocks noChangeArrowheads="1"/>
          </p:cNvSpPr>
          <p:nvPr/>
        </p:nvSpPr>
        <p:spPr bwMode="auto">
          <a:xfrm>
            <a:off x="44196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66" name="Rectangle 2246"/>
          <p:cNvSpPr>
            <a:spLocks noChangeArrowheads="1"/>
          </p:cNvSpPr>
          <p:nvPr/>
        </p:nvSpPr>
        <p:spPr bwMode="auto">
          <a:xfrm>
            <a:off x="4419600" y="2514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67" name="Rectangle 2247"/>
          <p:cNvSpPr>
            <a:spLocks noChangeArrowheads="1"/>
          </p:cNvSpPr>
          <p:nvPr/>
        </p:nvSpPr>
        <p:spPr bwMode="auto">
          <a:xfrm>
            <a:off x="1447800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68" name="Rectangle 2248"/>
          <p:cNvSpPr>
            <a:spLocks noChangeArrowheads="1"/>
          </p:cNvSpPr>
          <p:nvPr/>
        </p:nvSpPr>
        <p:spPr bwMode="auto">
          <a:xfrm>
            <a:off x="2057400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69" name="Rectangle 2249"/>
          <p:cNvSpPr>
            <a:spLocks noChangeArrowheads="1"/>
          </p:cNvSpPr>
          <p:nvPr/>
        </p:nvSpPr>
        <p:spPr bwMode="auto">
          <a:xfrm>
            <a:off x="2667000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70" name="Rectangle 2250"/>
          <p:cNvSpPr>
            <a:spLocks noChangeArrowheads="1"/>
          </p:cNvSpPr>
          <p:nvPr/>
        </p:nvSpPr>
        <p:spPr bwMode="auto">
          <a:xfrm>
            <a:off x="3276600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71" name="Rectangle 2251"/>
          <p:cNvSpPr>
            <a:spLocks noChangeArrowheads="1"/>
          </p:cNvSpPr>
          <p:nvPr/>
        </p:nvSpPr>
        <p:spPr bwMode="auto">
          <a:xfrm>
            <a:off x="3810000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72" name="Rectangle 2252"/>
          <p:cNvSpPr>
            <a:spLocks noChangeArrowheads="1"/>
          </p:cNvSpPr>
          <p:nvPr/>
        </p:nvSpPr>
        <p:spPr bwMode="auto">
          <a:xfrm>
            <a:off x="4429125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73" name="Rectangle 2253"/>
          <p:cNvSpPr>
            <a:spLocks noChangeArrowheads="1"/>
          </p:cNvSpPr>
          <p:nvPr/>
        </p:nvSpPr>
        <p:spPr bwMode="auto">
          <a:xfrm>
            <a:off x="5038725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7374" name="Rectangle 2254"/>
          <p:cNvSpPr>
            <a:spLocks noChangeArrowheads="1"/>
          </p:cNvSpPr>
          <p:nvPr/>
        </p:nvSpPr>
        <p:spPr bwMode="auto">
          <a:xfrm>
            <a:off x="50292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75" name="Rectangle 2255"/>
          <p:cNvSpPr>
            <a:spLocks noChangeArrowheads="1"/>
          </p:cNvSpPr>
          <p:nvPr/>
        </p:nvSpPr>
        <p:spPr bwMode="auto">
          <a:xfrm>
            <a:off x="50292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76" name="Rectangle 2256"/>
          <p:cNvSpPr>
            <a:spLocks noChangeArrowheads="1"/>
          </p:cNvSpPr>
          <p:nvPr/>
        </p:nvSpPr>
        <p:spPr bwMode="auto">
          <a:xfrm>
            <a:off x="5038725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77" name="Rectangle 2257"/>
          <p:cNvSpPr>
            <a:spLocks noChangeArrowheads="1"/>
          </p:cNvSpPr>
          <p:nvPr/>
        </p:nvSpPr>
        <p:spPr bwMode="auto">
          <a:xfrm>
            <a:off x="5038725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78" name="Rectangle 2258"/>
          <p:cNvSpPr>
            <a:spLocks noChangeArrowheads="1"/>
          </p:cNvSpPr>
          <p:nvPr/>
        </p:nvSpPr>
        <p:spPr bwMode="auto">
          <a:xfrm>
            <a:off x="5038725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79" name="Rectangle 2259"/>
          <p:cNvSpPr>
            <a:spLocks noChangeArrowheads="1"/>
          </p:cNvSpPr>
          <p:nvPr/>
        </p:nvSpPr>
        <p:spPr bwMode="auto">
          <a:xfrm>
            <a:off x="5038725" y="2514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275" name="Rectangle 2155"/>
          <p:cNvSpPr>
            <a:spLocks noChangeArrowheads="1"/>
          </p:cNvSpPr>
          <p:nvPr/>
        </p:nvSpPr>
        <p:spPr bwMode="auto">
          <a:xfrm>
            <a:off x="6477000" y="2590800"/>
            <a:ext cx="609600" cy="6858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22" name="Rectangle 2102"/>
          <p:cNvSpPr>
            <a:spLocks noChangeArrowheads="1"/>
          </p:cNvSpPr>
          <p:nvPr/>
        </p:nvSpPr>
        <p:spPr bwMode="auto">
          <a:xfrm>
            <a:off x="5715000" y="2590800"/>
            <a:ext cx="3429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4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4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4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4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4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4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4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4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900" decel="100000" fill="hold"/>
                                        <p:tgtEl>
                                          <p:spTgt spid="4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decel="100000" fill="hold"/>
                                        <p:tgtEl>
                                          <p:spTgt spid="4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decel="100000" fill="hold"/>
                                        <p:tgtEl>
                                          <p:spTgt spid="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900" decel="100000" fill="hold"/>
                                        <p:tgtEl>
                                          <p:spTgt spid="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0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900" decel="100000" fill="hold"/>
                                        <p:tgtEl>
                                          <p:spTgt spid="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900" decel="100000" fill="hold"/>
                                        <p:tgtEl>
                                          <p:spTgt spid="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0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900" decel="100000" fill="hold"/>
                                        <p:tgtEl>
                                          <p:spTgt spid="4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0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900" decel="100000" fill="hold"/>
                                        <p:tgtEl>
                                          <p:spTgt spid="4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0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900" decel="10000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900" decel="10000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0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900" decel="10000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900" decel="10000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40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900" decel="10000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4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900" decel="100000" fill="hold"/>
                                        <p:tgtEl>
                                          <p:spTgt spid="4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4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900" decel="100000" fill="hold"/>
                                        <p:tgtEl>
                                          <p:spTgt spid="4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4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900" decel="100000" fill="hold"/>
                                        <p:tgtEl>
                                          <p:spTgt spid="4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900" decel="100000" fill="hold"/>
                                        <p:tgtEl>
                                          <p:spTgt spid="4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4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900" decel="10000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4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900" decel="10000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4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900" decel="10000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4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900" decel="10000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4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900" decel="100000" fill="hold"/>
                                        <p:tgtEl>
                                          <p:spTgt spid="4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40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900" decel="100000" fill="hold"/>
                                        <p:tgtEl>
                                          <p:spTgt spid="4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4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900" decel="100000" fill="hold"/>
                                        <p:tgtEl>
                                          <p:spTgt spid="4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39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3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900" decel="100000" fill="hold"/>
                                        <p:tgtEl>
                                          <p:spTgt spid="3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39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900" decel="10000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3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900" decel="10000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3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900" decel="10000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3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900" decel="1000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39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3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900" decel="100000" fill="hold"/>
                                        <p:tgtEl>
                                          <p:spTgt spid="3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39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3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900" decel="100000" fill="hold"/>
                                        <p:tgtEl>
                                          <p:spTgt spid="3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3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3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900" decel="100000" fill="hold"/>
                                        <p:tgtEl>
                                          <p:spTgt spid="3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39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3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900" decel="100000" fill="hold"/>
                                        <p:tgtEl>
                                          <p:spTgt spid="3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3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900" decel="10000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39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900" decel="10000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39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900" decel="10000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3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900" decel="10000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3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900" decel="100000" fill="hold"/>
                                        <p:tgtEl>
                                          <p:spTgt spid="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39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3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900" decel="100000" fill="hold"/>
                                        <p:tgtEl>
                                          <p:spTgt spid="3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39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3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900" decel="100000" fill="hold"/>
                                        <p:tgtEl>
                                          <p:spTgt spid="3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39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900" decel="10000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39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900" decel="10000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3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900" decel="10000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3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900" decel="10000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" accel="10000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5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5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900" decel="100000" fill="hold"/>
                                        <p:tgtEl>
                                          <p:spTgt spid="5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56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5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900" decel="100000" fill="hold"/>
                                        <p:tgtEl>
                                          <p:spTgt spid="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5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5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900" decel="100000" fill="hold"/>
                                        <p:tgtEl>
                                          <p:spTgt spid="5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5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900" decel="100000" fill="hold"/>
                                        <p:tgtEl>
                                          <p:spTgt spid="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5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5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900" decel="100000" fill="hold"/>
                                        <p:tgtEl>
                                          <p:spTgt spid="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5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900" decel="100000" fill="hold"/>
                                        <p:tgtEl>
                                          <p:spTgt spid="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5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5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900" decel="100000" fill="hold"/>
                                        <p:tgtEl>
                                          <p:spTgt spid="5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5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5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900" decel="100000" fill="hold"/>
                                        <p:tgtEl>
                                          <p:spTgt spid="5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56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5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900" decel="100000" fill="hold"/>
                                        <p:tgtEl>
                                          <p:spTgt spid="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1000"/>
                                        <p:tgtEl>
                                          <p:spTgt spid="5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5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900" decel="100000" fill="hold"/>
                                        <p:tgtEl>
                                          <p:spTgt spid="5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5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900" decel="100000" fill="hold"/>
                                        <p:tgtEl>
                                          <p:spTgt spid="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000"/>
                                        <p:tgtEl>
                                          <p:spTgt spid="5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5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900" decel="100000" fill="hold"/>
                                        <p:tgtEl>
                                          <p:spTgt spid="5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5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900" decel="100000" fill="hold"/>
                                        <p:tgtEl>
                                          <p:spTgt spid="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0"/>
                                        <p:tgtEl>
                                          <p:spTgt spid="5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5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900" decel="100000" fill="hold"/>
                                        <p:tgtEl>
                                          <p:spTgt spid="5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1000"/>
                                        <p:tgtEl>
                                          <p:spTgt spid="5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900" decel="100000" fill="hold"/>
                                        <p:tgtEl>
                                          <p:spTgt spid="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0"/>
                                        <p:tgtEl>
                                          <p:spTgt spid="5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900" decel="100000" fill="hold"/>
                                        <p:tgtEl>
                                          <p:spTgt spid="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1000"/>
                                        <p:tgtEl>
                                          <p:spTgt spid="5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5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900" decel="100000" fill="hold"/>
                                        <p:tgtEl>
                                          <p:spTgt spid="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0"/>
                                        <p:tgtEl>
                                          <p:spTgt spid="5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5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900" decel="100000" fill="hold"/>
                                        <p:tgtEl>
                                          <p:spTgt spid="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 nodeType="clickPar">
                      <p:stCondLst>
                        <p:cond delay="indefinite"/>
                      </p:stCondLst>
                      <p:childTnLst>
                        <p:par>
                          <p:cTn id="4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1000"/>
                                        <p:tgtEl>
                                          <p:spTgt spid="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1000"/>
                                        <p:tgtEl>
                                          <p:spTgt spid="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 nodeType="clickPar">
                      <p:stCondLst>
                        <p:cond delay="indefinite"/>
                      </p:stCondLst>
                      <p:childTnLst>
                        <p:par>
                          <p:cTn id="5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3" dur="20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1" dur="500"/>
                                        <p:tgtEl>
                                          <p:spTgt spid="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4" dur="500"/>
                                        <p:tgtEl>
                                          <p:spTgt spid="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7" dur="500"/>
                                        <p:tgtEl>
                                          <p:spTgt spid="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0" dur="500"/>
                                        <p:tgtEl>
                                          <p:spTgt spid="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3" dur="500"/>
                                        <p:tgtEl>
                                          <p:spTgt spid="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6" dur="500"/>
                                        <p:tgtEl>
                                          <p:spTgt spid="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9" dur="500"/>
                                        <p:tgtEl>
                                          <p:spTgt spid="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2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5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0.0044 L -0.04167 -0.0044 " pathEditMode="relative" rAng="0" ptsTypes="AA">
                                      <p:cBhvr>
                                        <p:cTn id="537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53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4166 0.0 " pathEditMode="relative" ptsTypes="AA">
                                      <p:cBhvr>
                                        <p:cTn id="539" dur="2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1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42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3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5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46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7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9" dur="200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550" dur="200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1" dur="200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 nodeType="clickPar">
                      <p:stCondLst>
                        <p:cond delay="indefinite"/>
                      </p:stCondLst>
                      <p:childTnLst>
                        <p:par>
                          <p:cTn id="5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1000"/>
                                        <p:tgtEl>
                                          <p:spTgt spid="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1000"/>
                                        <p:tgtEl>
                                          <p:spTgt spid="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 nodeType="clickPar">
                      <p:stCondLst>
                        <p:cond delay="indefinite"/>
                      </p:stCondLst>
                      <p:childTnLst>
                        <p:par>
                          <p:cTn id="5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3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564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5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7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8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9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1" dur="50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572" dur="50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3" dur="50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5" dur="5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76" dur="5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7" dur="5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3.33333E-6 L -0.075 3.33333E-6 " pathEditMode="relative" rAng="0" ptsTypes="AA">
                                      <p:cBhvr>
                                        <p:cTn id="585" dur="2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  <p:par>
                                <p:cTn id="5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8" dur="20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1" dur="10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1000"/>
                                        <p:tgtEl>
                                          <p:spTgt spid="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 nodeType="clickPar">
                      <p:stCondLst>
                        <p:cond delay="indefinite"/>
                      </p:stCondLst>
                      <p:childTnLst>
                        <p:par>
                          <p:cTn id="5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-0.0044 L -0.08333 -0.0044 " pathEditMode="relative" rAng="0" ptsTypes="AA">
                                      <p:cBhvr>
                                        <p:cTn id="598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7" dur="5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2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5" dur="20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7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8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9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1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62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3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5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26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7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9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30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1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1000"/>
                                        <p:tgtEl>
                                          <p:spTgt spid="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6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637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8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1000"/>
                                        <p:tgtEl>
                                          <p:spTgt spid="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1000"/>
                                        <p:tgtEl>
                                          <p:spTgt spid="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1000"/>
                                        <p:tgtEl>
                                          <p:spTgt spid="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 nodeType="clickPar">
                      <p:stCondLst>
                        <p:cond delay="indefinite"/>
                      </p:stCondLst>
                      <p:childTnLst>
                        <p:par>
                          <p:cTn id="6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3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4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5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67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 1.11111E-6 L -0.04167 1.11111E-6 " pathEditMode="relative" rAng="0" ptsTypes="AA">
                                      <p:cBhvr>
                                        <p:cTn id="672" dur="2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4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675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6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8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79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0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2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683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4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9" dur="20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1000"/>
                                        <p:tgtEl>
                                          <p:spTgt spid="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10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7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698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9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 nodeType="clickPar">
                      <p:stCondLst>
                        <p:cond delay="indefinite"/>
                      </p:stCondLst>
                      <p:childTnLst>
                        <p:par>
                          <p:cTn id="7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4" dur="20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7" dur="1000"/>
                                        <p:tgtEl>
                                          <p:spTgt spid="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7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718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9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1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722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3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5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6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7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9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0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1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3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4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5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7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8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9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4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1.11111E-6 L -0.11667 1.11111E-6 " pathEditMode="relative" rAng="0" ptsTypes="AA">
                                      <p:cBhvr>
                                        <p:cTn id="746" dur="2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  <p:par>
                                <p:cTn id="7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-0.0044 L -0.05 -0.0044 " pathEditMode="relative" rAng="0" ptsTypes="AA">
                                      <p:cBhvr>
                                        <p:cTn id="748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fill="hold" nodeType="clickPar">
                      <p:stCondLst>
                        <p:cond delay="indefinite"/>
                      </p:stCondLst>
                      <p:childTnLst>
                        <p:par>
                          <p:cTn id="7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3" dur="20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6" dur="10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6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67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8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0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71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2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4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775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6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8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9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0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2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83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4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6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787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8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1" dur="10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94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-0.0044 L -0.08333 -0.0044 " pathEditMode="relative" rAng="0" ptsTypes="AA">
                                      <p:cBhvr>
                                        <p:cTn id="796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 nodeType="clickPar">
                      <p:stCondLst>
                        <p:cond delay="indefinite"/>
                      </p:stCondLst>
                      <p:childTnLst>
                        <p:par>
                          <p:cTn id="7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1" dur="2000"/>
                                        <p:tgtEl>
                                          <p:spTgt spid="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" presetID="2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3" dur="5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806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9" dur="10" fill="hold"/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10" dur="10" fill="hold"/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1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3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8" dur="10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1" dur="1000"/>
                                        <p:tgtEl>
                                          <p:spTgt spid="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5" dur="10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8" dur="1000"/>
                                        <p:tgtEl>
                                          <p:spTgt spid="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fill="hold" nodeType="clickPar">
                      <p:stCondLst>
                        <p:cond delay="indefinite"/>
                      </p:stCondLst>
                      <p:childTnLst>
                        <p:par>
                          <p:cTn id="8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1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848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1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85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3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5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856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7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9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860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1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3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4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5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7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68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9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1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7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3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5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76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7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1" dur="2000"/>
                                        <p:tgtEl>
                                          <p:spTgt spid="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2" presetID="1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84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8" dur="200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89" dur="200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0" dur="200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2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893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4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-0.0044 L -0.125 -0.0044 " pathEditMode="relative" rAng="0" ptsTypes="AA">
                                      <p:cBhvr>
                                        <p:cTn id="896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98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0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1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3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4" fill="hold" nodeType="clickPar">
                      <p:stCondLst>
                        <p:cond delay="indefinite"/>
                      </p:stCondLst>
                      <p:childTnLst>
                        <p:par>
                          <p:cTn id="9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8" dur="2000"/>
                                        <p:tgtEl>
                                          <p:spTgt spid="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2" dur="10" fill="hold"/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13" dur="10" fill="hold"/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6" presetID="1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917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21" dur="5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4" dur="10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7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8" fill="hold" nodeType="clickPar">
                      <p:stCondLst>
                        <p:cond delay="indefinite"/>
                      </p:stCondLst>
                      <p:childTnLst>
                        <p:par>
                          <p:cTn id="9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2" dur="20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3" presetID="22" presetClass="exit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4" dur="5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6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937" dur="5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41" dur="500"/>
                                        <p:tgtEl>
                                          <p:spTgt spid="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3" dur="10" fill="hold"/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44" dur="10" fill="hold"/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9" dur="10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2" dur="10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6" dur="1000"/>
                                        <p:tgtEl>
                                          <p:spTgt spid="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9" dur="1000"/>
                                        <p:tgtEl>
                                          <p:spTgt spid="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0" fill="hold" nodeType="clickPar">
                      <p:stCondLst>
                        <p:cond delay="indefinite"/>
                      </p:stCondLst>
                      <p:childTnLst>
                        <p:par>
                          <p:cTn id="9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2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4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985" dur="500"/>
                                        <p:tgtEl>
                                          <p:spTgt spid="7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8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989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0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993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4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6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997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8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0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001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2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4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5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6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8" dur="20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09" dur="20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0" dur="20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2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1013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4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6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17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8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0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21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2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" presetID="12" presetClass="entr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5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 3.33333E-6 L -0.11666 3.33333E-6 " pathEditMode="relative" rAng="0" ptsTypes="AA">
                                      <p:cBhvr>
                                        <p:cTn id="1027" dur="2000" spd="-100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0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3" dur="500"/>
                                        <p:tgtEl>
                                          <p:spTgt spid="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8" dur="2000"/>
                                        <p:tgtEl>
                                          <p:spTgt spid="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" fill="hold" nodeType="clickPar">
                      <p:stCondLst>
                        <p:cond delay="indefinite"/>
                      </p:stCondLst>
                      <p:childTnLst>
                        <p:par>
                          <p:cTn id="10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3" dur="2000"/>
                                        <p:tgtEl>
                                          <p:spTgt spid="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2" presetClass="exit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047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0" dur="10" fill="hold"/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51" dur="10" fill="hold"/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4" dur="10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5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7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60" dur="500"/>
                                        <p:tgtEl>
                                          <p:spTgt spid="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6" dur="5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9" dur="1000"/>
                                        <p:tgtEl>
                                          <p:spTgt spid="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0" fill="hold" nodeType="clickPar">
                      <p:stCondLst>
                        <p:cond delay="indefinite"/>
                      </p:stCondLst>
                      <p:childTnLst>
                        <p:par>
                          <p:cTn id="10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8" presetID="22" presetClass="exit" presetSubtype="2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79" dur="5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2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083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4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6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7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8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0" dur="200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91" dur="200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2" dur="200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4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095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6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8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099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0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3" dur="2000"/>
                                        <p:tgtEl>
                                          <p:spTgt spid="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2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113" dur="500"/>
                                        <p:tgtEl>
                                          <p:spTgt spid="7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6 3.33333E-6 L -0.08333 3.33333E-6 " pathEditMode="relative" rAng="0" ptsTypes="AA">
                                      <p:cBhvr>
                                        <p:cTn id="1118" dur="2000" spd="-100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0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1121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2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24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8" dur="1000"/>
                                        <p:tgtEl>
                                          <p:spTgt spid="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9" fill="hold" nodeType="clickPar">
                      <p:stCondLst>
                        <p:cond delay="indefinite"/>
                      </p:stCondLst>
                      <p:childTnLst>
                        <p:par>
                          <p:cTn id="1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8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139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0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2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3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4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6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7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8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0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1151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2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4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55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6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8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59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0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3" dur="2000"/>
                                        <p:tgtEl>
                                          <p:spTgt spid="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-0.0044 L -0.05 -0.0044 " pathEditMode="relative" rAng="0" ptsTypes="AA">
                                      <p:cBhvr>
                                        <p:cTn id="1165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  <p:par>
                                <p:cTn id="116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6 -2.59259E-6 L -0.15833 -2.59259E-6 " pathEditMode="relative" rAng="0" ptsTypes="AA">
                                      <p:cBhvr>
                                        <p:cTn id="1167" dur="2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9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1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2" presetID="22" presetClass="entr" presetSubtype="8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4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8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9" fill="hold" nodeType="clickPar">
                      <p:stCondLst>
                        <p:cond delay="indefinite"/>
                      </p:stCondLst>
                      <p:childTnLst>
                        <p:par>
                          <p:cTn id="1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5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8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89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0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2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3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4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6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197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8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0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1201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2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5" dur="2000"/>
                                        <p:tgtEl>
                                          <p:spTgt spid="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7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208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9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1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21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3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5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216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7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8" presetID="12" presetClass="entr" presetSubtype="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0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 -0.0044 L -0.08333 -0.0044 " pathEditMode="relative" rAng="0" ptsTypes="AA">
                                      <p:cBhvr>
                                        <p:cTn id="1222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5" dur="500"/>
                                        <p:tgtEl>
                                          <p:spTgt spid="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8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1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3" dur="500"/>
                                        <p:tgtEl>
                                          <p:spTgt spid="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5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7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8" fill="hold" nodeType="clickPar">
                      <p:stCondLst>
                        <p:cond delay="indefinite"/>
                      </p:stCondLst>
                      <p:childTnLst>
                        <p:par>
                          <p:cTn id="1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2" dur="2000"/>
                                        <p:tgtEl>
                                          <p:spTgt spid="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7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248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52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4" dur="10" fill="hold"/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55" dur="10" fill="hold"/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57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9" dur="5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61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3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4" fill="hold" nodeType="clickPar">
                      <p:stCondLst>
                        <p:cond delay="indefinite"/>
                      </p:stCondLst>
                      <p:childTnLst>
                        <p:par>
                          <p:cTn id="1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8" dur="2000"/>
                                        <p:tgtEl>
                                          <p:spTgt spid="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1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5" presetID="12" presetClass="exit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276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80" dur="500"/>
                                        <p:tgtEl>
                                          <p:spTgt spid="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2" dur="10" fill="hold"/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83" dur="10" fill="hold"/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8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7" dur="5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8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1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5" dur="1000"/>
                                        <p:tgtEl>
                                          <p:spTgt spid="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8" dur="1000"/>
                                        <p:tgtEl>
                                          <p:spTgt spid="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9" fill="hold" nodeType="clickPar">
                      <p:stCondLst>
                        <p:cond delay="indefinite"/>
                      </p:stCondLst>
                      <p:childTnLst>
                        <p:par>
                          <p:cTn id="1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0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311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4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315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6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8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319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0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2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1323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4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6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7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8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1" dur="1000"/>
                                        <p:tgtEl>
                                          <p:spTgt spid="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-0.0044 L -0.125 -0.0044 " pathEditMode="relative" rAng="0" ptsTypes="AA">
                                      <p:cBhvr>
                                        <p:cTn id="1333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0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4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8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349" dur="500"/>
                                        <p:tgtEl>
                                          <p:spTgt spid="7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5" presetID="22" presetClass="entr" presetSubtype="8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7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8" presetID="22" presetClass="entr" presetSubtype="8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0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2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363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4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6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367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8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0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371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2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4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75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6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9" dur="2000"/>
                                        <p:tgtEl>
                                          <p:spTgt spid="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82" dur="500"/>
                                        <p:tgtEl>
                                          <p:spTgt spid="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3" fill="hold" nodeType="clickPar">
                      <p:stCondLst>
                        <p:cond delay="indefinite"/>
                      </p:stCondLst>
                      <p:childTnLst>
                        <p:par>
                          <p:cTn id="1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6" dur="10" fill="hold"/>
                                        <p:tgtEl>
                                          <p:spTgt spid="73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87" dur="10" fill="hold"/>
                                        <p:tgtEl>
                                          <p:spTgt spid="73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8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389" dur="500"/>
                                        <p:tgtEl>
                                          <p:spTgt spid="7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5" dur="5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6" presetID="22" presetClass="entr" presetSubtype="8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8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1" dur="2000"/>
                                        <p:tgtEl>
                                          <p:spTgt spid="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2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4" presetID="1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06" dur="5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7" fill="hold" nodeType="clickPar">
                      <p:stCondLst>
                        <p:cond delay="indefinite"/>
                      </p:stCondLst>
                      <p:childTnLst>
                        <p:par>
                          <p:cTn id="1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0" dur="10" fill="hold"/>
                                        <p:tgtEl>
                                          <p:spTgt spid="73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11" dur="10" fill="hold"/>
                                        <p:tgtEl>
                                          <p:spTgt spid="73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4" presetID="1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415" dur="5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21" dur="500"/>
                                        <p:tgtEl>
                                          <p:spTgt spid="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4" dur="1000"/>
                                        <p:tgtEl>
                                          <p:spTgt spid="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5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7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0" dur="2000"/>
                                        <p:tgtEl>
                                          <p:spTgt spid="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1" fill="hold" nodeType="clickPar">
                      <p:stCondLst>
                        <p:cond delay="indefinite"/>
                      </p:stCondLst>
                      <p:childTnLst>
                        <p:par>
                          <p:cTn id="1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4" dur="10" fill="hold"/>
                                        <p:tgtEl>
                                          <p:spTgt spid="7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35" dur="10" fill="hold"/>
                                        <p:tgtEl>
                                          <p:spTgt spid="73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6" presetID="1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437" dur="500"/>
                                        <p:tgtEl>
                                          <p:spTgt spid="7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9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3" presetID="1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45" dur="500"/>
                                        <p:tgtEl>
                                          <p:spTgt spid="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8" dur="2000"/>
                                        <p:tgtEl>
                                          <p:spTgt spid="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9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1" dur="500"/>
                                        <p:tgtEl>
                                          <p:spTgt spid="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4" dur="1000"/>
                                        <p:tgtEl>
                                          <p:spTgt spid="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8" dur="1000"/>
                                        <p:tgtEl>
                                          <p:spTgt spid="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9" fill="hold" nodeType="clickPar">
                      <p:stCondLst>
                        <p:cond delay="indefinite"/>
                      </p:stCondLst>
                      <p:childTnLst>
                        <p:par>
                          <p:cTn id="14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2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463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4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6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467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8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0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1471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2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3" presetID="1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474" dur="500"/>
                                        <p:tgtEl>
                                          <p:spTgt spid="7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4" presetID="22" presetClass="exit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85" dur="500"/>
                                        <p:tgtEl>
                                          <p:spTgt spid="7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7" presetID="22" presetClass="exit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88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0" presetID="22" presetClass="exit" presetSubtype="2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91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3" presetID="22" presetClass="exit" presetSubtype="2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94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6" presetID="2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97" dur="5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0" dur="500"/>
                                        <p:tgtEl>
                                          <p:spTgt spid="7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3" dur="500"/>
                                        <p:tgtEl>
                                          <p:spTgt spid="7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5" presetID="22" presetClass="exit" presetSubtype="2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6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9" dur="500"/>
                                        <p:tgtEl>
                                          <p:spTgt spid="7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2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513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4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6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17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8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0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21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2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4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25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6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8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29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0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2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3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4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7" dur="2000"/>
                                        <p:tgtEl>
                                          <p:spTgt spid="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-0.0044 L -0.15834 -0.0044 " pathEditMode="relative" rAng="0" ptsTypes="AA">
                                      <p:cBhvr>
                                        <p:cTn id="1539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  <p:par>
                                <p:cTn id="154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42" dur="500"/>
                                        <p:tgtEl>
                                          <p:spTgt spid="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1" fill="hold" nodeType="clickPar">
                      <p:stCondLst>
                        <p:cond delay="indefinite"/>
                      </p:stCondLst>
                      <p:childTnLst>
                        <p:par>
                          <p:cTn id="15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3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5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6" presetID="22" presetClass="entr" presetSubtype="8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8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9" fill="hold" nodeType="clickPar">
                      <p:stCondLst>
                        <p:cond delay="indefinite"/>
                      </p:stCondLst>
                      <p:childTnLst>
                        <p:par>
                          <p:cTn id="1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1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562" dur="500"/>
                                        <p:tgtEl>
                                          <p:spTgt spid="7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5" dur="10" fill="hold"/>
                                        <p:tgtEl>
                                          <p:spTgt spid="73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66" dur="10" fill="hold"/>
                                        <p:tgtEl>
                                          <p:spTgt spid="73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9" dur="2000"/>
                                        <p:tgtEl>
                                          <p:spTgt spid="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0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2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4" dur="500"/>
                                        <p:tgtEl>
                                          <p:spTgt spid="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5" presetID="22" presetClass="entr" presetSubtype="8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7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80" dur="500"/>
                                        <p:tgtEl>
                                          <p:spTgt spid="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1" fill="hold" nodeType="clickPar">
                      <p:stCondLst>
                        <p:cond delay="indefinite"/>
                      </p:stCondLst>
                      <p:childTnLst>
                        <p:par>
                          <p:cTn id="15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3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584" dur="500"/>
                                        <p:tgtEl>
                                          <p:spTgt spid="7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8" dur="2000"/>
                                        <p:tgtEl>
                                          <p:spTgt spid="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0" dur="10" fill="hold"/>
                                        <p:tgtEl>
                                          <p:spTgt spid="73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91" dur="10" fill="hold"/>
                                        <p:tgtEl>
                                          <p:spTgt spid="73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2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96" dur="500"/>
                                        <p:tgtEl>
                                          <p:spTgt spid="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9" dur="1000"/>
                                        <p:tgtEl>
                                          <p:spTgt spid="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0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2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3" fill="hold" nodeType="clickPar">
                      <p:stCondLst>
                        <p:cond delay="indefinite"/>
                      </p:stCondLst>
                      <p:childTnLst>
                        <p:par>
                          <p:cTn id="16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5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606" dur="500"/>
                                        <p:tgtEl>
                                          <p:spTgt spid="7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0" dur="2000"/>
                                        <p:tgtEl>
                                          <p:spTgt spid="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2" dur="10" fill="hold"/>
                                        <p:tgtEl>
                                          <p:spTgt spid="73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13" dur="10" fill="hold"/>
                                        <p:tgtEl>
                                          <p:spTgt spid="73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16" dur="500"/>
                                        <p:tgtEl>
                                          <p:spTgt spid="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7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1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3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5" dur="500"/>
                                        <p:tgtEl>
                                          <p:spTgt spid="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8" dur="1000"/>
                                        <p:tgtEl>
                                          <p:spTgt spid="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9" fill="hold" nodeType="clickPar">
                      <p:stCondLst>
                        <p:cond delay="indefinite"/>
                      </p:stCondLst>
                      <p:childTnLst>
                        <p:par>
                          <p:cTn id="16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1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632" dur="500"/>
                                        <p:tgtEl>
                                          <p:spTgt spid="7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6" dur="2000"/>
                                        <p:tgtEl>
                                          <p:spTgt spid="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8" dur="10" fill="hold"/>
                                        <p:tgtEl>
                                          <p:spTgt spid="73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39" dur="10" fill="hold"/>
                                        <p:tgtEl>
                                          <p:spTgt spid="73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42" dur="500"/>
                                        <p:tgtEl>
                                          <p:spTgt spid="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1" dur="500"/>
                                        <p:tgtEl>
                                          <p:spTgt spid="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4" dur="1000"/>
                                        <p:tgtEl>
                                          <p:spTgt spid="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8" dur="1000"/>
                                        <p:tgtEl>
                                          <p:spTgt spid="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1" dur="1000"/>
                                        <p:tgtEl>
                                          <p:spTgt spid="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2" fill="hold" nodeType="clickPar">
                      <p:stCondLst>
                        <p:cond delay="indefinite"/>
                      </p:stCondLst>
                      <p:childTnLst>
                        <p:par>
                          <p:cTn id="16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4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665" dur="500"/>
                                        <p:tgtEl>
                                          <p:spTgt spid="7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8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69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0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2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3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4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6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687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8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0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691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2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4" dur="2000"/>
                                        <p:tgtEl>
                                          <p:spTgt spid="7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6" presetID="10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7" dur="2000"/>
                                        <p:tgtEl>
                                          <p:spTgt spid="7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9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0" dur="2000"/>
                                        <p:tgtEl>
                                          <p:spTgt spid="7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3" dur="2000"/>
                                        <p:tgtEl>
                                          <p:spTgt spid="5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5" presetID="10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6" dur="20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9" dur="2000"/>
                                        <p:tgtEl>
                                          <p:spTgt spid="5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1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2" dur="2000"/>
                                        <p:tgtEl>
                                          <p:spTgt spid="5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5" dur="2000"/>
                                        <p:tgtEl>
                                          <p:spTgt spid="7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7" presetID="10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8" dur="2000"/>
                                        <p:tgtEl>
                                          <p:spTgt spid="7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0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1" dur="2000"/>
                                        <p:tgtEl>
                                          <p:spTgt spid="7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3" presetID="10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4" dur="20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7" dur="2000"/>
                                        <p:tgtEl>
                                          <p:spTgt spid="7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9" presetID="10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0" dur="20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3" dur="20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6" dur="20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8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9" dur="20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2" dur="20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5" dur="2000"/>
                                        <p:tgtEl>
                                          <p:spTgt spid="7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8" dur="20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1" dur="2000"/>
                                        <p:tgtEl>
                                          <p:spTgt spid="7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4" dur="2000"/>
                                        <p:tgtEl>
                                          <p:spTgt spid="7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7" dur="2000"/>
                                        <p:tgtEl>
                                          <p:spTgt spid="7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9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0" dur="2000"/>
                                        <p:tgtEl>
                                          <p:spTgt spid="7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2" presetID="10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3" dur="2000"/>
                                        <p:tgtEl>
                                          <p:spTgt spid="7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5" presetID="10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6" dur="20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9" dur="2000"/>
                                        <p:tgtEl>
                                          <p:spTgt spid="7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2" dur="2000"/>
                                        <p:tgtEl>
                                          <p:spTgt spid="7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5" dur="20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8" dur="20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1" dur="2000"/>
                                        <p:tgtEl>
                                          <p:spTgt spid="7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3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4" dur="20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6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7" dur="20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9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0" dur="20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3" dur="2000"/>
                                        <p:tgtEl>
                                          <p:spTgt spid="7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6" dur="2000"/>
                                        <p:tgtEl>
                                          <p:spTgt spid="7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9" dur="2000"/>
                                        <p:tgtEl>
                                          <p:spTgt spid="7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2" dur="2000"/>
                                        <p:tgtEl>
                                          <p:spTgt spid="7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5" dur="2000"/>
                                        <p:tgtEl>
                                          <p:spTgt spid="7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7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8" dur="2000"/>
                                        <p:tgtEl>
                                          <p:spTgt spid="7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1" dur="2000"/>
                                        <p:tgtEl>
                                          <p:spTgt spid="7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4" dur="2000"/>
                                        <p:tgtEl>
                                          <p:spTgt spid="7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7" dur="2000"/>
                                        <p:tgtEl>
                                          <p:spTgt spid="7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0" dur="2000"/>
                                        <p:tgtEl>
                                          <p:spTgt spid="7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3" dur="2000"/>
                                        <p:tgtEl>
                                          <p:spTgt spid="7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6" dur="2000"/>
                                        <p:tgtEl>
                                          <p:spTgt spid="7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9" dur="2000"/>
                                        <p:tgtEl>
                                          <p:spTgt spid="7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2" dur="2000"/>
                                        <p:tgtEl>
                                          <p:spTgt spid="7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5" dur="2000"/>
                                        <p:tgtEl>
                                          <p:spTgt spid="7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8" dur="2000"/>
                                        <p:tgtEl>
                                          <p:spTgt spid="7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1" dur="2000"/>
                                        <p:tgtEl>
                                          <p:spTgt spid="7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4" dur="2000"/>
                                        <p:tgtEl>
                                          <p:spTgt spid="7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7" dur="2000"/>
                                        <p:tgtEl>
                                          <p:spTgt spid="7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0" dur="2000"/>
                                        <p:tgtEl>
                                          <p:spTgt spid="7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3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54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5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7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58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9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1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62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3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5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66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7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8" fill="hold" nodeType="clickPar">
                      <p:stCondLst>
                        <p:cond delay="indefinite"/>
                      </p:stCondLst>
                      <p:childTnLst>
                        <p:par>
                          <p:cTn id="18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1" dur="100" fill="hold"/>
                                        <p:tgtEl>
                                          <p:spTgt spid="40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72" dur="100" fill="hold"/>
                                        <p:tgtEl>
                                          <p:spTgt spid="40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3" dur="100" fill="hold"/>
                                        <p:tgtEl>
                                          <p:spTgt spid="40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6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8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8" dur="100" fill="hold"/>
                                        <p:tgtEl>
                                          <p:spTgt spid="39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79" dur="100" fill="hold"/>
                                        <p:tgtEl>
                                          <p:spTgt spid="39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0" dur="100" fill="hold"/>
                                        <p:tgtEl>
                                          <p:spTgt spid="39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3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88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5" dur="100" fill="hold"/>
                                        <p:tgtEl>
                                          <p:spTgt spid="3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86" dur="100" fill="hold"/>
                                        <p:tgtEl>
                                          <p:spTgt spid="3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7" dur="100" fill="hold"/>
                                        <p:tgtEl>
                                          <p:spTgt spid="3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89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2" dur="100" fill="hold"/>
                                        <p:tgtEl>
                                          <p:spTgt spid="40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93" dur="100" fill="hold"/>
                                        <p:tgtEl>
                                          <p:spTgt spid="40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4" dur="100" fill="hold"/>
                                        <p:tgtEl>
                                          <p:spTgt spid="40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7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89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9" dur="100" fill="hold"/>
                                        <p:tgtEl>
                                          <p:spTgt spid="40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00" dur="100" fill="hold"/>
                                        <p:tgtEl>
                                          <p:spTgt spid="40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1" dur="100" fill="hold"/>
                                        <p:tgtEl>
                                          <p:spTgt spid="40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6" dur="100" fill="hold"/>
                                        <p:tgtEl>
                                          <p:spTgt spid="40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07" dur="100" fill="hold"/>
                                        <p:tgtEl>
                                          <p:spTgt spid="40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8" dur="100" fill="hold"/>
                                        <p:tgtEl>
                                          <p:spTgt spid="40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1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9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3" dur="100" fill="hold"/>
                                        <p:tgtEl>
                                          <p:spTgt spid="40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14" dur="100" fill="hold"/>
                                        <p:tgtEl>
                                          <p:spTgt spid="40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5" dur="100" fill="hold"/>
                                        <p:tgtEl>
                                          <p:spTgt spid="40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0" dur="100" fill="hold"/>
                                        <p:tgtEl>
                                          <p:spTgt spid="40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21" dur="100" fill="hold"/>
                                        <p:tgtEl>
                                          <p:spTgt spid="40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2" dur="100" fill="hold"/>
                                        <p:tgtEl>
                                          <p:spTgt spid="40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5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9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7" dur="100" fill="hold"/>
                                        <p:tgtEl>
                                          <p:spTgt spid="40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28" dur="100" fill="hold"/>
                                        <p:tgtEl>
                                          <p:spTgt spid="40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9" dur="100" fill="hold"/>
                                        <p:tgtEl>
                                          <p:spTgt spid="40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9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4" dur="100" fill="hold"/>
                                        <p:tgtEl>
                                          <p:spTgt spid="40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35" dur="100" fill="hold"/>
                                        <p:tgtEl>
                                          <p:spTgt spid="40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6" dur="100" fill="hold"/>
                                        <p:tgtEl>
                                          <p:spTgt spid="40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1" dur="100" fill="hold"/>
                                        <p:tgtEl>
                                          <p:spTgt spid="40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42" dur="100" fill="hold"/>
                                        <p:tgtEl>
                                          <p:spTgt spid="40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3" dur="100" fill="hold"/>
                                        <p:tgtEl>
                                          <p:spTgt spid="40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9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8" dur="100" fill="hold"/>
                                        <p:tgtEl>
                                          <p:spTgt spid="39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49" dur="100" fill="hold"/>
                                        <p:tgtEl>
                                          <p:spTgt spid="39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0" dur="100" fill="hold"/>
                                        <p:tgtEl>
                                          <p:spTgt spid="39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9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5" dur="100" fill="hold"/>
                                        <p:tgtEl>
                                          <p:spTgt spid="40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56" dur="100" fill="hold"/>
                                        <p:tgtEl>
                                          <p:spTgt spid="40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7" dur="100" fill="hold"/>
                                        <p:tgtEl>
                                          <p:spTgt spid="40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96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2" dur="100" fill="hold"/>
                                        <p:tgtEl>
                                          <p:spTgt spid="40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63" dur="100" fill="hold"/>
                                        <p:tgtEl>
                                          <p:spTgt spid="40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4" dur="100" fill="hold"/>
                                        <p:tgtEl>
                                          <p:spTgt spid="40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7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9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9" dur="100" fill="hold"/>
                                        <p:tgtEl>
                                          <p:spTgt spid="40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70" dur="100" fill="hold"/>
                                        <p:tgtEl>
                                          <p:spTgt spid="40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1" dur="100" fill="hold"/>
                                        <p:tgtEl>
                                          <p:spTgt spid="40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6" dur="100" fill="hold"/>
                                        <p:tgtEl>
                                          <p:spTgt spid="40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77" dur="100" fill="hold"/>
                                        <p:tgtEl>
                                          <p:spTgt spid="40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8" dur="100" fill="hold"/>
                                        <p:tgtEl>
                                          <p:spTgt spid="40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1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9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3" dur="100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84" dur="100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5" dur="100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8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9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0" dur="100" fill="hold"/>
                                        <p:tgtEl>
                                          <p:spTgt spid="40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91" dur="100" fill="hold"/>
                                        <p:tgtEl>
                                          <p:spTgt spid="40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2" dur="100" fill="hold"/>
                                        <p:tgtEl>
                                          <p:spTgt spid="40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99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7" dur="100" fill="hold"/>
                                        <p:tgtEl>
                                          <p:spTgt spid="40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98" dur="100" fill="hold"/>
                                        <p:tgtEl>
                                          <p:spTgt spid="40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9" dur="100" fill="hold"/>
                                        <p:tgtEl>
                                          <p:spTgt spid="40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2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0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4" dur="100" fill="hold"/>
                                        <p:tgtEl>
                                          <p:spTgt spid="40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05" dur="100" fill="hold"/>
                                        <p:tgtEl>
                                          <p:spTgt spid="40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6" dur="100" fill="hold"/>
                                        <p:tgtEl>
                                          <p:spTgt spid="40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1" dur="100" fill="hold"/>
                                        <p:tgtEl>
                                          <p:spTgt spid="40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12" dur="100" fill="hold"/>
                                        <p:tgtEl>
                                          <p:spTgt spid="40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3" dur="100" fill="hold"/>
                                        <p:tgtEl>
                                          <p:spTgt spid="40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6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0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8" dur="100" fill="hold"/>
                                        <p:tgtEl>
                                          <p:spTgt spid="40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19" dur="100" fill="hold"/>
                                        <p:tgtEl>
                                          <p:spTgt spid="40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0" dur="100" fill="hold"/>
                                        <p:tgtEl>
                                          <p:spTgt spid="40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3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0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5" dur="100" fill="hold"/>
                                        <p:tgtEl>
                                          <p:spTgt spid="39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26" dur="100" fill="hold"/>
                                        <p:tgtEl>
                                          <p:spTgt spid="39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7" dur="100" fill="hold"/>
                                        <p:tgtEl>
                                          <p:spTgt spid="39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0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0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2" dur="100" fill="hold"/>
                                        <p:tgtEl>
                                          <p:spTgt spid="4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33" dur="100" fill="hold"/>
                                        <p:tgtEl>
                                          <p:spTgt spid="4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4" dur="100" fill="hold"/>
                                        <p:tgtEl>
                                          <p:spTgt spid="4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7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0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9" dur="100" fill="hold"/>
                                        <p:tgtEl>
                                          <p:spTgt spid="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40" dur="100" fill="hold"/>
                                        <p:tgtEl>
                                          <p:spTgt spid="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1" dur="100" fill="hold"/>
                                        <p:tgtEl>
                                          <p:spTgt spid="4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6" dur="100" fill="hold"/>
                                        <p:tgtEl>
                                          <p:spTgt spid="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47" dur="100" fill="hold"/>
                                        <p:tgtEl>
                                          <p:spTgt spid="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8" dur="100" fill="hold"/>
                                        <p:tgtEl>
                                          <p:spTgt spid="4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1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0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3" dur="100" fill="hold"/>
                                        <p:tgtEl>
                                          <p:spTgt spid="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54" dur="100" fill="hold"/>
                                        <p:tgtEl>
                                          <p:spTgt spid="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5" dur="100" fill="hold"/>
                                        <p:tgtEl>
                                          <p:spTgt spid="4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8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0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0" dur="100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61" dur="100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2" dur="100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5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06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7" dur="100" fill="hold"/>
                                        <p:tgtEl>
                                          <p:spTgt spid="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68" dur="100" fill="hold"/>
                                        <p:tgtEl>
                                          <p:spTgt spid="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9" dur="100" fill="hold"/>
                                        <p:tgtEl>
                                          <p:spTgt spid="4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2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20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4" dur="100" fill="hold"/>
                                        <p:tgtEl>
                                          <p:spTgt spid="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75" dur="100" fill="hold"/>
                                        <p:tgtEl>
                                          <p:spTgt spid="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6" dur="100" fill="hold"/>
                                        <p:tgtEl>
                                          <p:spTgt spid="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1" dur="100" fill="hold"/>
                                        <p:tgtEl>
                                          <p:spTgt spid="40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82" dur="100" fill="hold"/>
                                        <p:tgtEl>
                                          <p:spTgt spid="40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3" dur="100" fill="hold"/>
                                        <p:tgtEl>
                                          <p:spTgt spid="40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6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20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8" dur="100" fill="hold"/>
                                        <p:tgtEl>
                                          <p:spTgt spid="40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89" dur="100" fill="hold"/>
                                        <p:tgtEl>
                                          <p:spTgt spid="40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0" dur="100" fill="hold"/>
                                        <p:tgtEl>
                                          <p:spTgt spid="40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3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20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5" dur="100" fill="hold"/>
                                        <p:tgtEl>
                                          <p:spTgt spid="4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96" dur="100" fill="hold"/>
                                        <p:tgtEl>
                                          <p:spTgt spid="4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7" dur="100" fill="hold"/>
                                        <p:tgtEl>
                                          <p:spTgt spid="40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0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10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2" dur="100" fill="hold"/>
                                        <p:tgtEl>
                                          <p:spTgt spid="40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103" dur="100" fill="hold"/>
                                        <p:tgtEl>
                                          <p:spTgt spid="40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4" dur="100" fill="hold"/>
                                        <p:tgtEl>
                                          <p:spTgt spid="40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7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210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9" dur="100" fill="hold"/>
                                        <p:tgtEl>
                                          <p:spTgt spid="40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110" dur="100" fill="hold"/>
                                        <p:tgtEl>
                                          <p:spTgt spid="40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1" dur="100" fill="hold"/>
                                        <p:tgtEl>
                                          <p:spTgt spid="40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6" dur="100" fill="hold"/>
                                        <p:tgtEl>
                                          <p:spTgt spid="39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117" dur="100" fill="hold"/>
                                        <p:tgtEl>
                                          <p:spTgt spid="39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8" dur="100" fill="hold"/>
                                        <p:tgtEl>
                                          <p:spTgt spid="39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" grpId="0"/>
      <p:bldP spid="4005" grpId="0"/>
      <p:bldP spid="7237" grpId="0" animBg="1"/>
      <p:bldP spid="7237" grpId="1" animBg="1"/>
      <p:bldP spid="7236" grpId="0"/>
      <p:bldP spid="7236" grpId="1"/>
      <p:bldP spid="7236" grpId="2"/>
      <p:bldP spid="7236" grpId="3"/>
      <p:bldP spid="7236" grpId="4"/>
      <p:bldP spid="7236" grpId="5"/>
      <p:bldP spid="7236" grpId="6"/>
      <p:bldP spid="7236" grpId="7"/>
      <p:bldP spid="7236" grpId="8"/>
      <p:bldP spid="7236" grpId="9"/>
      <p:bldP spid="7236" grpId="10"/>
      <p:bldP spid="7235" grpId="1"/>
      <p:bldP spid="7235" grpId="2"/>
      <p:bldP spid="7235" grpId="3"/>
      <p:bldP spid="7235" grpId="4"/>
      <p:bldP spid="7235" grpId="5"/>
      <p:bldP spid="7235" grpId="6"/>
      <p:bldP spid="7235" grpId="7"/>
      <p:bldP spid="7235" grpId="8"/>
      <p:bldP spid="7235" grpId="9"/>
      <p:bldP spid="4042" grpId="0"/>
      <p:bldP spid="4041" grpId="0"/>
      <p:bldP spid="4040" grpId="0"/>
      <p:bldP spid="4039" grpId="0"/>
      <p:bldP spid="4038" grpId="0"/>
      <p:bldP spid="4037" grpId="0"/>
      <p:bldP spid="4036" grpId="0"/>
      <p:bldP spid="4035" grpId="0"/>
      <p:bldP spid="4034" grpId="0"/>
      <p:bldP spid="4033" grpId="0"/>
      <p:bldP spid="4032" grpId="0"/>
      <p:bldP spid="4031" grpId="0"/>
      <p:bldP spid="4030" grpId="0"/>
      <p:bldP spid="4029" grpId="0"/>
      <p:bldP spid="4028" grpId="0"/>
      <p:bldP spid="4027" grpId="0"/>
      <p:bldP spid="4026" grpId="0"/>
      <p:bldP spid="4025" grpId="0"/>
      <p:bldP spid="4024" grpId="0"/>
      <p:bldP spid="4023" grpId="0"/>
      <p:bldP spid="4022" grpId="0"/>
      <p:bldP spid="4021" grpId="0"/>
      <p:bldP spid="4020" grpId="0"/>
      <p:bldP spid="4019" grpId="0"/>
      <p:bldP spid="4018" grpId="0"/>
      <p:bldP spid="4017" grpId="0"/>
      <p:bldP spid="4016" grpId="0"/>
      <p:bldP spid="4015" grpId="0"/>
      <p:bldP spid="4014" grpId="0"/>
      <p:bldP spid="4013" grpId="0"/>
      <p:bldP spid="4012" grpId="0"/>
      <p:bldP spid="4011" grpId="0"/>
      <p:bldP spid="4010" grpId="0"/>
      <p:bldP spid="4009" grpId="0"/>
      <p:bldP spid="4008" grpId="0"/>
      <p:bldP spid="4007" grpId="0"/>
      <p:bldP spid="4006" grpId="0"/>
      <p:bldP spid="4003" grpId="0"/>
      <p:bldP spid="4002" grpId="0"/>
      <p:bldP spid="4001" grpId="0"/>
      <p:bldP spid="4000" grpId="0"/>
      <p:bldP spid="3999" grpId="0"/>
      <p:bldP spid="3998" grpId="0"/>
      <p:bldP spid="3997" grpId="0"/>
      <p:bldP spid="3996" grpId="0"/>
      <p:bldP spid="3995" grpId="0"/>
      <p:bldP spid="3994" grpId="0"/>
      <p:bldP spid="3993" grpId="0"/>
      <p:bldP spid="3992" grpId="0"/>
      <p:bldP spid="3991" grpId="0"/>
      <p:bldP spid="3990" grpId="0"/>
      <p:bldP spid="3989" grpId="0"/>
      <p:bldP spid="3988" grpId="0"/>
      <p:bldP spid="3987" grpId="0" animBg="1"/>
      <p:bldP spid="3986" grpId="0"/>
      <p:bldP spid="3985" grpId="0"/>
      <p:bldP spid="3984" grpId="0"/>
      <p:bldP spid="3983" grpId="0"/>
      <p:bldP spid="3982" grpId="0"/>
      <p:bldP spid="3981" grpId="0"/>
      <p:bldP spid="3980" grpId="0" animBg="1"/>
      <p:bldP spid="5513" grpId="0" animBg="1"/>
      <p:bldP spid="5624" grpId="0" animBg="1"/>
      <p:bldP spid="5627" grpId="0" animBg="1"/>
      <p:bldP spid="5630" grpId="0" animBg="1"/>
      <p:bldP spid="5633" grpId="0" animBg="1"/>
      <p:bldP spid="5636" grpId="0" animBg="1"/>
      <p:bldP spid="5660" grpId="0" animBg="1"/>
      <p:bldP spid="5667" grpId="0" animBg="1"/>
      <p:bldP spid="5621" grpId="0" animBg="1"/>
      <p:bldP spid="5690" grpId="0" animBg="1"/>
      <p:bldP spid="5638" grpId="0" animBg="1"/>
      <p:bldP spid="5511" grpId="0" animBg="1"/>
      <p:bldP spid="5724" grpId="0" animBg="1"/>
      <p:bldP spid="5726" grpId="0" animBg="1"/>
      <p:bldP spid="5728" grpId="0" animBg="1"/>
      <p:bldP spid="5730" grpId="0" animBg="1"/>
      <p:bldP spid="5732" grpId="0" animBg="1"/>
      <p:bldP spid="5733" grpId="0" animBg="1"/>
      <p:bldP spid="5745" grpId="0"/>
      <p:bldP spid="5745" grpId="1"/>
      <p:bldP spid="5745" grpId="2"/>
      <p:bldP spid="5745" grpId="3"/>
      <p:bldP spid="5745" grpId="4"/>
      <p:bldP spid="5747" grpId="2"/>
      <p:bldP spid="5751" grpId="0"/>
      <p:bldP spid="5751" grpId="1"/>
      <p:bldP spid="5751" grpId="2"/>
      <p:bldP spid="5751" grpId="3"/>
      <p:bldP spid="5751" grpId="4"/>
      <p:bldP spid="5751" grpId="5"/>
      <p:bldP spid="5751" grpId="6"/>
      <p:bldP spid="5751" grpId="7"/>
      <p:bldP spid="5751" grpId="8"/>
      <p:bldP spid="5751" grpId="9"/>
      <p:bldP spid="5751" grpId="10"/>
      <p:bldP spid="5751" grpId="11"/>
      <p:bldP spid="5751" grpId="12"/>
      <p:bldP spid="5751" grpId="13"/>
      <p:bldP spid="5751" grpId="14"/>
      <p:bldP spid="5751" grpId="15"/>
      <p:bldP spid="5755" grpId="0"/>
      <p:bldP spid="5757" grpId="0"/>
      <p:bldP spid="5758" grpId="0"/>
      <p:bldP spid="5761" grpId="0"/>
      <p:bldP spid="5761" grpId="1"/>
      <p:bldP spid="5761" grpId="2"/>
      <p:bldP spid="5765" grpId="1"/>
      <p:bldP spid="5765" grpId="2"/>
      <p:bldP spid="5765" grpId="3"/>
      <p:bldP spid="5765" grpId="4"/>
      <p:bldP spid="5765" grpId="5"/>
      <p:bldP spid="5765" grpId="6"/>
      <p:bldP spid="7215" grpId="0" animBg="1"/>
      <p:bldP spid="7215" grpId="1" animBg="1"/>
      <p:bldP spid="7216" grpId="0" animBg="1"/>
      <p:bldP spid="7216" grpId="1" animBg="1"/>
      <p:bldP spid="7217" grpId="0" animBg="1"/>
      <p:bldP spid="7217" grpId="1" animBg="1"/>
      <p:bldP spid="7219" grpId="0" animBg="1"/>
      <p:bldP spid="7219" grpId="1" animBg="1"/>
      <p:bldP spid="7226" grpId="0" animBg="1"/>
      <p:bldP spid="7226" grpId="1" animBg="1"/>
      <p:bldP spid="7228" grpId="0" animBg="1"/>
      <p:bldP spid="7228" grpId="1" animBg="1"/>
      <p:bldP spid="7246" grpId="0" animBg="1"/>
      <p:bldP spid="7246" grpId="1" animBg="1"/>
      <p:bldP spid="7252" grpId="0" animBg="1"/>
      <p:bldP spid="7252" grpId="1" animBg="1"/>
      <p:bldP spid="7252" grpId="2" animBg="1"/>
      <p:bldP spid="7252" grpId="3" animBg="1"/>
      <p:bldP spid="7252" grpId="4" animBg="1"/>
      <p:bldP spid="7252" grpId="5" animBg="1"/>
      <p:bldP spid="7252" grpId="6" animBg="1"/>
      <p:bldP spid="7252" grpId="7" animBg="1"/>
      <p:bldP spid="7252" grpId="8" animBg="1"/>
      <p:bldP spid="7252" grpId="9" animBg="1"/>
      <p:bldP spid="7252" grpId="10" animBg="1"/>
      <p:bldP spid="7252" grpId="11" animBg="1"/>
      <p:bldP spid="7252" grpId="12" animBg="1"/>
      <p:bldP spid="7252" grpId="13" animBg="1"/>
      <p:bldP spid="7252" grpId="14" animBg="1"/>
      <p:bldP spid="7254" grpId="0" animBg="1"/>
      <p:bldP spid="7254" grpId="1" animBg="1"/>
      <p:bldP spid="7254" grpId="2" animBg="1"/>
      <p:bldP spid="7254" grpId="3" animBg="1"/>
      <p:bldP spid="7254" grpId="4" animBg="1"/>
      <p:bldP spid="7254" grpId="5" animBg="1"/>
      <p:bldP spid="7254" grpId="6" animBg="1"/>
      <p:bldP spid="7254" grpId="7" animBg="1"/>
      <p:bldP spid="7254" grpId="8" animBg="1"/>
      <p:bldP spid="7254" grpId="9" animBg="1"/>
      <p:bldP spid="7254" grpId="11" animBg="1"/>
      <p:bldP spid="7254" grpId="12" animBg="1"/>
      <p:bldP spid="7255" grpId="0"/>
      <p:bldP spid="7255" grpId="1"/>
      <p:bldP spid="7255" grpId="2"/>
      <p:bldP spid="7255" grpId="3"/>
      <p:bldP spid="7255" grpId="4"/>
      <p:bldP spid="7255" grpId="5"/>
      <p:bldP spid="7255" grpId="6"/>
      <p:bldP spid="7255" grpId="7"/>
      <p:bldP spid="7255" grpId="8"/>
      <p:bldP spid="7255" grpId="9"/>
      <p:bldP spid="7255" grpId="10"/>
      <p:bldP spid="7256" grpId="0"/>
      <p:bldP spid="7256" grpId="1"/>
      <p:bldP spid="7256" grpId="2"/>
      <p:bldP spid="7256" grpId="3"/>
      <p:bldP spid="7257" grpId="0"/>
      <p:bldP spid="7257" grpId="1"/>
      <p:bldP spid="7257" grpId="2"/>
      <p:bldP spid="7257" grpId="3"/>
      <p:bldP spid="7257" grpId="4"/>
      <p:bldP spid="7257" grpId="5"/>
      <p:bldP spid="7257" grpId="6"/>
      <p:bldP spid="7257" grpId="7"/>
      <p:bldP spid="7257" grpId="8"/>
      <p:bldP spid="7257" grpId="9"/>
      <p:bldP spid="7257" grpId="10"/>
      <p:bldP spid="7257" grpId="11"/>
      <p:bldP spid="7258" grpId="0"/>
      <p:bldP spid="7258" grpId="1"/>
      <p:bldP spid="7258" grpId="2"/>
      <p:bldP spid="7258" grpId="3"/>
      <p:bldP spid="7258" grpId="4"/>
      <p:bldP spid="7259" grpId="0"/>
      <p:bldP spid="7260" grpId="0"/>
      <p:bldP spid="7260" grpId="1"/>
      <p:bldP spid="7260" grpId="2"/>
      <p:bldP spid="7260" grpId="3"/>
      <p:bldP spid="7260" grpId="4"/>
      <p:bldP spid="7261" grpId="0"/>
      <p:bldP spid="7261" grpId="1"/>
      <p:bldP spid="7261" grpId="2"/>
      <p:bldP spid="7261" grpId="3"/>
      <p:bldP spid="7261" grpId="4"/>
      <p:bldP spid="7261" grpId="5"/>
      <p:bldP spid="7261" grpId="6"/>
      <p:bldP spid="7261" grpId="7"/>
      <p:bldP spid="7262" grpId="0"/>
      <p:bldP spid="7262" grpId="1"/>
      <p:bldP spid="7262" grpId="2"/>
      <p:bldP spid="7262" grpId="3"/>
      <p:bldP spid="7262" grpId="4"/>
      <p:bldP spid="7263" grpId="0"/>
      <p:bldP spid="7263" grpId="1"/>
      <p:bldP spid="7263" grpId="2"/>
      <p:bldP spid="7265" grpId="0"/>
      <p:bldP spid="7265" grpId="1"/>
      <p:bldP spid="7265" grpId="2"/>
      <p:bldP spid="7265" grpId="3"/>
      <p:bldP spid="7265" grpId="4"/>
      <p:bldP spid="7266" grpId="0"/>
      <p:bldP spid="7267" grpId="0"/>
      <p:bldP spid="7224" grpId="0" animBg="1"/>
      <p:bldP spid="7224" grpId="1" animBg="1"/>
      <p:bldP spid="7227" grpId="0" animBg="1"/>
      <p:bldP spid="7227" grpId="1" animBg="1"/>
      <p:bldP spid="7229" grpId="0" animBg="1"/>
      <p:bldP spid="7229" grpId="1" animBg="1"/>
      <p:bldP spid="7225" grpId="0" animBg="1"/>
      <p:bldP spid="7225" grpId="1" animBg="1"/>
      <p:bldP spid="7248" grpId="0" animBg="1"/>
      <p:bldP spid="7248" grpId="1" animBg="1"/>
      <p:bldP spid="7268" grpId="0"/>
      <p:bldP spid="7268" grpId="1"/>
      <p:bldP spid="7271" grpId="0"/>
      <p:bldP spid="7271" grpId="1"/>
      <p:bldP spid="7272" grpId="0" animBg="1"/>
      <p:bldP spid="7272" grpId="1" animBg="1"/>
      <p:bldP spid="7273" grpId="1" animBg="1"/>
      <p:bldP spid="7273" grpId="2" animBg="1"/>
      <p:bldP spid="7273" grpId="3" animBg="1"/>
      <p:bldP spid="7273" grpId="4" animBg="1"/>
      <p:bldP spid="7274" grpId="1" animBg="1"/>
      <p:bldP spid="7274" grpId="3" animBg="1"/>
      <p:bldP spid="7274" grpId="4" animBg="1"/>
      <p:bldP spid="7274" grpId="5" animBg="1"/>
      <p:bldP spid="7274" grpId="6" animBg="1"/>
      <p:bldP spid="7274" grpId="7" animBg="1"/>
      <p:bldP spid="7274" grpId="8"/>
      <p:bldP spid="7277" grpId="0" animBg="1"/>
      <p:bldP spid="7277" grpId="1" animBg="1"/>
      <p:bldP spid="7277" grpId="2" animBg="1"/>
      <p:bldP spid="7277" grpId="3" animBg="1"/>
      <p:bldP spid="7277" grpId="4" animBg="1"/>
      <p:bldP spid="7277" grpId="5" animBg="1"/>
      <p:bldP spid="7277" grpId="6" animBg="1"/>
      <p:bldP spid="7277" grpId="7" animBg="1"/>
      <p:bldP spid="7277" grpId="8" animBg="1"/>
      <p:bldP spid="7277" grpId="9" animBg="1"/>
      <p:bldP spid="7277" grpId="10" animBg="1"/>
      <p:bldP spid="7277" grpId="11" animBg="1"/>
      <p:bldP spid="7277" grpId="12" animBg="1"/>
      <p:bldP spid="7277" grpId="13" animBg="1"/>
      <p:bldP spid="7277" grpId="14" animBg="1"/>
      <p:bldP spid="7278" grpId="0" animBg="1"/>
      <p:bldP spid="7278" grpId="1" animBg="1"/>
      <p:bldP spid="7247" grpId="0" animBg="1"/>
      <p:bldP spid="7247" grpId="1" animBg="1"/>
      <p:bldP spid="7283" grpId="0"/>
      <p:bldP spid="7283" grpId="1"/>
      <p:bldP spid="7286" grpId="0"/>
      <p:bldP spid="7291" grpId="0" animBg="1"/>
      <p:bldP spid="7291" grpId="1" animBg="1"/>
      <p:bldP spid="7223" grpId="0" animBg="1"/>
      <p:bldP spid="7223" grpId="1" animBg="1"/>
      <p:bldP spid="7288" grpId="0" animBg="1"/>
      <p:bldP spid="7288" grpId="1" animBg="1"/>
      <p:bldP spid="7289" grpId="0"/>
      <p:bldP spid="7290" grpId="0" animBg="1"/>
      <p:bldP spid="7290" grpId="1" animBg="1"/>
      <p:bldP spid="7292" grpId="0"/>
      <p:bldP spid="7294" grpId="0"/>
      <p:bldP spid="7294" grpId="1"/>
      <p:bldP spid="7294" grpId="2"/>
      <p:bldP spid="7276" grpId="0"/>
      <p:bldP spid="7276" grpId="1"/>
      <p:bldP spid="7276" grpId="2"/>
      <p:bldP spid="7276" grpId="3"/>
      <p:bldP spid="7276" grpId="4"/>
      <p:bldP spid="7276" grpId="5"/>
      <p:bldP spid="7276" grpId="6"/>
      <p:bldP spid="7276" grpId="8"/>
      <p:bldP spid="7279" grpId="0"/>
      <p:bldP spid="7279" grpId="1"/>
      <p:bldP spid="7279" grpId="2"/>
      <p:bldP spid="7279" grpId="3"/>
      <p:bldP spid="7279" grpId="5"/>
      <p:bldP spid="7279" grpId="6"/>
      <p:bldP spid="7280" grpId="0"/>
      <p:bldP spid="7280" grpId="1"/>
      <p:bldP spid="7280" grpId="2"/>
      <p:bldP spid="7280" grpId="3"/>
      <p:bldP spid="7280" grpId="4"/>
      <p:bldP spid="7281" grpId="0"/>
      <p:bldP spid="7281" grpId="1"/>
      <p:bldP spid="7281" grpId="2"/>
      <p:bldP spid="7282" grpId="0"/>
      <p:bldP spid="7282" grpId="1"/>
      <p:bldP spid="7282" grpId="2"/>
      <p:bldP spid="7295" grpId="0"/>
      <p:bldP spid="7295" grpId="1"/>
      <p:bldP spid="7295" grpId="2"/>
      <p:bldP spid="7297" grpId="0" animBg="1"/>
      <p:bldP spid="7297" grpId="1" animBg="1"/>
      <p:bldP spid="7299" grpId="0" animBg="1"/>
      <p:bldP spid="7299" grpId="1" animBg="1"/>
      <p:bldP spid="7250" grpId="0"/>
      <p:bldP spid="7264" grpId="0"/>
      <p:bldP spid="7314" grpId="0" animBg="1"/>
      <p:bldP spid="7314" grpId="1" animBg="1"/>
      <p:bldP spid="7315" grpId="0" animBg="1"/>
      <p:bldP spid="7315" grpId="1" animBg="1"/>
      <p:bldP spid="7316" grpId="0" animBg="1"/>
      <p:bldP spid="7316" grpId="1" animBg="1"/>
      <p:bldP spid="7317" grpId="0" animBg="1"/>
      <p:bldP spid="7317" grpId="1" animBg="1"/>
      <p:bldP spid="7318" grpId="0"/>
      <p:bldP spid="7318" grpId="1"/>
      <p:bldP spid="7318" grpId="2"/>
      <p:bldP spid="7318" grpId="3"/>
      <p:bldP spid="7318" grpId="4"/>
      <p:bldP spid="7322" grpId="0"/>
      <p:bldP spid="7322" grpId="1"/>
      <p:bldP spid="7323" grpId="4"/>
      <p:bldP spid="7323" grpId="5"/>
      <p:bldP spid="7323" grpId="6"/>
      <p:bldP spid="7323" grpId="7"/>
      <p:bldP spid="7324" grpId="0"/>
      <p:bldP spid="7324" grpId="1"/>
      <p:bldP spid="7324" grpId="2"/>
      <p:bldP spid="7325" grpId="0"/>
      <p:bldP spid="7325" grpId="1"/>
      <p:bldP spid="7325" grpId="2"/>
      <p:bldP spid="7326" grpId="0"/>
      <p:bldP spid="7327" grpId="0"/>
      <p:bldP spid="7327" grpId="3"/>
      <p:bldP spid="7327" grpId="4"/>
      <p:bldP spid="7332" grpId="0" animBg="1"/>
      <p:bldP spid="7332" grpId="1" animBg="1"/>
      <p:bldP spid="7333" grpId="0"/>
      <p:bldP spid="7333" grpId="1"/>
      <p:bldP spid="7333" grpId="2"/>
      <p:bldP spid="7334" grpId="0"/>
      <p:bldP spid="7334" grpId="1"/>
      <p:bldP spid="7334" grpId="2"/>
      <p:bldP spid="7328" grpId="0" animBg="1"/>
      <p:bldP spid="7328" grpId="1" animBg="1"/>
      <p:bldP spid="7331" grpId="0" animBg="1"/>
      <p:bldP spid="7331" grpId="1" animBg="1"/>
      <p:bldP spid="7330" grpId="0" animBg="1"/>
      <p:bldP spid="7330" grpId="1" animBg="1"/>
      <p:bldP spid="7329" grpId="0" animBg="1"/>
      <p:bldP spid="7329" grpId="1" animBg="1"/>
      <p:bldP spid="7335" grpId="0"/>
      <p:bldP spid="7335" grpId="1"/>
      <p:bldP spid="7335" grpId="2"/>
      <p:bldP spid="7336" grpId="0"/>
      <p:bldP spid="7336" grpId="1"/>
      <p:bldP spid="7336" grpId="2"/>
      <p:bldP spid="7337" grpId="0"/>
      <p:bldP spid="7337" grpId="1"/>
      <p:bldP spid="7337" grpId="2"/>
      <p:bldP spid="7338" grpId="0"/>
      <p:bldP spid="7339" grpId="0"/>
      <p:bldP spid="7339" grpId="2"/>
      <p:bldP spid="7340" grpId="0"/>
      <p:bldP spid="7340" grpId="2"/>
      <p:bldP spid="7341" grpId="0"/>
      <p:bldP spid="7341" grpId="2"/>
      <p:bldP spid="7342" grpId="1"/>
      <p:bldP spid="7343" grpId="0"/>
      <p:bldP spid="7343" grpId="2"/>
      <p:bldP spid="7344" grpId="0"/>
      <p:bldP spid="7345" grpId="0"/>
      <p:bldP spid="7346" grpId="0"/>
      <p:bldP spid="7347" grpId="0"/>
      <p:bldP spid="7348" grpId="0"/>
      <p:bldP spid="7349" grpId="0"/>
      <p:bldP spid="7350" grpId="0"/>
      <p:bldP spid="7351" grpId="0"/>
      <p:bldP spid="7352" grpId="0"/>
      <p:bldP spid="7353" grpId="0"/>
      <p:bldP spid="7354" grpId="0"/>
      <p:bldP spid="7355" grpId="0"/>
      <p:bldP spid="7356" grpId="0"/>
      <p:bldP spid="7357" grpId="0"/>
      <p:bldP spid="7358" grpId="0"/>
      <p:bldP spid="7359" grpId="0"/>
      <p:bldP spid="7360" grpId="0"/>
      <p:bldP spid="7361" grpId="0"/>
      <p:bldP spid="7362" grpId="0"/>
      <p:bldP spid="7363" grpId="0"/>
      <p:bldP spid="7364" grpId="0"/>
      <p:bldP spid="7365" grpId="0"/>
      <p:bldP spid="7366" grpId="0"/>
      <p:bldP spid="7367" grpId="0"/>
      <p:bldP spid="7368" grpId="0"/>
      <p:bldP spid="7369" grpId="0"/>
      <p:bldP spid="7370" grpId="0"/>
      <p:bldP spid="7371" grpId="0"/>
      <p:bldP spid="7372" grpId="0"/>
      <p:bldP spid="7373" grpId="0"/>
      <p:bldP spid="7374" grpId="0"/>
      <p:bldP spid="7375" grpId="0"/>
      <p:bldP spid="7376" grpId="0"/>
      <p:bldP spid="7377" grpId="0"/>
      <p:bldP spid="7378" grpId="0"/>
      <p:bldP spid="7379" grpId="0"/>
      <p:bldP spid="7275" grpId="0" animBg="1"/>
      <p:bldP spid="7275" grpId="1" animBg="1"/>
      <p:bldP spid="7275" grpId="2" animBg="1"/>
      <p:bldP spid="7275" grpId="3" animBg="1"/>
      <p:bldP spid="7275" grpId="4" animBg="1"/>
      <p:bldP spid="7275" grpId="5" animBg="1"/>
      <p:bldP spid="7275" grpId="6" animBg="1"/>
      <p:bldP spid="7275" grpId="7" animBg="1"/>
      <p:bldP spid="7275" grpId="8" animBg="1"/>
      <p:bldP spid="7275" grpId="9" animBg="1"/>
      <p:bldP spid="7275" grpId="10" animBg="1"/>
      <p:bldP spid="7222" grpId="0" animBg="1"/>
      <p:bldP spid="7222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11373</TotalTime>
  <Words>1054</Words>
  <Application>Microsoft Office PowerPoint</Application>
  <PresentationFormat>On-screen Show (4:3)</PresentationFormat>
  <Paragraphs>486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Cambridge Universoty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Judge</dc:creator>
  <cp:lastModifiedBy>dpj</cp:lastModifiedBy>
  <cp:revision>72</cp:revision>
  <dcterms:created xsi:type="dcterms:W3CDTF">2003-04-20T17:25:24Z</dcterms:created>
  <dcterms:modified xsi:type="dcterms:W3CDTF">2016-07-24T11:41:25Z</dcterms:modified>
</cp:coreProperties>
</file>