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91" r:id="rId10"/>
    <p:sldId id="286" r:id="rId11"/>
    <p:sldId id="292" r:id="rId12"/>
    <p:sldId id="283" r:id="rId13"/>
    <p:sldId id="288" r:id="rId14"/>
    <p:sldId id="279" r:id="rId15"/>
    <p:sldId id="280" r:id="rId16"/>
    <p:sldId id="282" r:id="rId17"/>
    <p:sldId id="284" r:id="rId18"/>
    <p:sldId id="28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40" autoAdjust="0"/>
    <p:restoredTop sz="86424" autoAdjust="0"/>
  </p:normalViewPr>
  <p:slideViewPr>
    <p:cSldViewPr snapToGrid="0">
      <p:cViewPr varScale="1">
        <p:scale>
          <a:sx n="68" d="100"/>
          <a:sy n="68" d="100"/>
        </p:scale>
        <p:origin x="-12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2018-02-22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red_quality_s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2031" y="5598942"/>
            <a:ext cx="112541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1418396" y="3655325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304714" y="731520"/>
            <a:ext cx="4431323" cy="4867422"/>
          </a:xfrm>
          <a:custGeom>
            <a:avLst/>
            <a:gdLst>
              <a:gd name="connsiteX0" fmla="*/ 0 w 3249637"/>
              <a:gd name="connsiteY0" fmla="*/ 4867422 h 4867422"/>
              <a:gd name="connsiteX1" fmla="*/ 998806 w 3249637"/>
              <a:gd name="connsiteY1" fmla="*/ 4586068 h 4867422"/>
              <a:gd name="connsiteX2" fmla="*/ 1744394 w 3249637"/>
              <a:gd name="connsiteY2" fmla="*/ 4093698 h 4867422"/>
              <a:gd name="connsiteX3" fmla="*/ 2307101 w 3249637"/>
              <a:gd name="connsiteY3" fmla="*/ 3319975 h 4867422"/>
              <a:gd name="connsiteX4" fmla="*/ 2771335 w 3249637"/>
              <a:gd name="connsiteY4" fmla="*/ 2166425 h 4867422"/>
              <a:gd name="connsiteX5" fmla="*/ 3151163 w 3249637"/>
              <a:gd name="connsiteY5" fmla="*/ 675249 h 4867422"/>
              <a:gd name="connsiteX6" fmla="*/ 3249637 w 3249637"/>
              <a:gd name="connsiteY6" fmla="*/ 0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9637" h="4867422">
                <a:moveTo>
                  <a:pt x="0" y="4867422"/>
                </a:moveTo>
                <a:cubicBezTo>
                  <a:pt x="354037" y="4791222"/>
                  <a:pt x="708074" y="4715022"/>
                  <a:pt x="998806" y="4586068"/>
                </a:cubicBezTo>
                <a:cubicBezTo>
                  <a:pt x="1289538" y="4457114"/>
                  <a:pt x="1526345" y="4304714"/>
                  <a:pt x="1744394" y="4093698"/>
                </a:cubicBezTo>
                <a:cubicBezTo>
                  <a:pt x="1962443" y="3882682"/>
                  <a:pt x="2135944" y="3641187"/>
                  <a:pt x="2307101" y="3319975"/>
                </a:cubicBezTo>
                <a:cubicBezTo>
                  <a:pt x="2478258" y="2998763"/>
                  <a:pt x="2630658" y="2607213"/>
                  <a:pt x="2771335" y="2166425"/>
                </a:cubicBezTo>
                <a:cubicBezTo>
                  <a:pt x="2912012" y="1725637"/>
                  <a:pt x="3071446" y="1036320"/>
                  <a:pt x="3151163" y="675249"/>
                </a:cubicBezTo>
                <a:cubicBezTo>
                  <a:pt x="3230880" y="314178"/>
                  <a:pt x="3240258" y="157089"/>
                  <a:pt x="32496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241372" y="2710421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31871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31870" y="2822713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38446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38446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1434E-6 L -0.34674 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1" animBg="1"/>
      <p:bldP spid="23" grpId="2" animBg="1"/>
      <p:bldP spid="24" grpId="0" animBg="1"/>
      <p:bldP spid="10" grpId="1" animBg="1"/>
      <p:bldP spid="1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7547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495807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495807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25246" y="3417697"/>
            <a:ext cx="495807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="" xmlns:a16="http://schemas.microsoft.com/office/drawing/2014/main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="" xmlns:a16="http://schemas.microsoft.com/office/drawing/2014/main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="" xmlns:a16="http://schemas.microsoft.com/office/drawing/2014/main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="" xmlns:a16="http://schemas.microsoft.com/office/drawing/2014/main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="" xmlns:a16="http://schemas.microsoft.com/office/drawing/2014/main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="" xmlns:a16="http://schemas.microsoft.com/office/drawing/2014/main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="" xmlns:a16="http://schemas.microsoft.com/office/drawing/2014/main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="" xmlns:a16="http://schemas.microsoft.com/office/drawing/2014/main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6" grpId="1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1917</Words>
  <Application>Microsoft Office PowerPoint</Application>
  <PresentationFormat>Custom</PresentationFormat>
  <Paragraphs>384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246</cp:revision>
  <dcterms:created xsi:type="dcterms:W3CDTF">2017-11-18T14:47:33Z</dcterms:created>
  <dcterms:modified xsi:type="dcterms:W3CDTF">2018-02-22T10:07:15Z</dcterms:modified>
</cp:coreProperties>
</file>