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>
        <p:scale>
          <a:sx n="66" d="100"/>
          <a:sy n="66" d="100"/>
        </p:scale>
        <p:origin x="125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CDDA5-4ECD-43DF-884F-1BFD89BD7EB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C53A8-FE7F-49FB-8E5E-A9B37C8EBFE3}">
      <dgm:prSet phldrT="[Text]"/>
      <dgm:spPr/>
      <dgm:t>
        <a:bodyPr/>
        <a:lstStyle/>
        <a:p>
          <a:r>
            <a:rPr lang="en-US" dirty="0"/>
            <a:t>/</a:t>
          </a:r>
        </a:p>
      </dgm:t>
    </dgm:pt>
    <dgm:pt modelId="{F8453C5C-4D47-4460-9EB6-6CDD02CC0DD0}" type="parTrans" cxnId="{94ADDE6B-D006-47CD-BAD9-A9830D418FFB}">
      <dgm:prSet/>
      <dgm:spPr/>
      <dgm:t>
        <a:bodyPr/>
        <a:lstStyle/>
        <a:p>
          <a:endParaRPr lang="en-US"/>
        </a:p>
      </dgm:t>
    </dgm:pt>
    <dgm:pt modelId="{80BC34F3-21B6-4A5A-9CD7-1CDDF973E1DC}" type="sibTrans" cxnId="{94ADDE6B-D006-47CD-BAD9-A9830D418FFB}">
      <dgm:prSet/>
      <dgm:spPr/>
      <dgm:t>
        <a:bodyPr/>
        <a:lstStyle/>
        <a:p>
          <a:endParaRPr lang="en-US"/>
        </a:p>
      </dgm:t>
    </dgm:pt>
    <dgm:pt modelId="{521032A5-950E-4720-B83B-0DC2406E7496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20505C15-4BC7-4792-A1CB-E5A7EA5CC66F}" type="parTrans" cxnId="{A920F077-84BA-486B-B741-D91E6DC626A7}">
      <dgm:prSet/>
      <dgm:spPr/>
      <dgm:t>
        <a:bodyPr/>
        <a:lstStyle/>
        <a:p>
          <a:endParaRPr lang="en-US"/>
        </a:p>
      </dgm:t>
    </dgm:pt>
    <dgm:pt modelId="{39DBE7C3-E648-450B-B907-6CB650C6DBE3}" type="sibTrans" cxnId="{A920F077-84BA-486B-B741-D91E6DC626A7}">
      <dgm:prSet/>
      <dgm:spPr/>
      <dgm:t>
        <a:bodyPr/>
        <a:lstStyle/>
        <a:p>
          <a:endParaRPr lang="en-US"/>
        </a:p>
      </dgm:t>
    </dgm:pt>
    <dgm:pt modelId="{EBCE963D-4173-40F7-B7A5-E005F2705CF1}">
      <dgm:prSet phldrT="[Text]"/>
      <dgm:spPr/>
      <dgm:t>
        <a:bodyPr/>
        <a:lstStyle/>
        <a:p>
          <a:r>
            <a:rPr lang="en-US" dirty="0" err="1"/>
            <a:t>ana</a:t>
          </a:r>
          <a:endParaRPr lang="en-US" dirty="0"/>
        </a:p>
      </dgm:t>
    </dgm:pt>
    <dgm:pt modelId="{8BEBC098-0107-442C-B9C1-0E3AA3E5F313}" type="parTrans" cxnId="{20F66988-54A7-42B1-8F0B-CB60F8F5A90B}">
      <dgm:prSet/>
      <dgm:spPr/>
      <dgm:t>
        <a:bodyPr/>
        <a:lstStyle/>
        <a:p>
          <a:endParaRPr lang="en-US"/>
        </a:p>
      </dgm:t>
    </dgm:pt>
    <dgm:pt modelId="{46246697-483A-4E36-BBAF-0E6FF1E4C090}" type="sibTrans" cxnId="{20F66988-54A7-42B1-8F0B-CB60F8F5A90B}">
      <dgm:prSet/>
      <dgm:spPr/>
      <dgm:t>
        <a:bodyPr/>
        <a:lstStyle/>
        <a:p>
          <a:endParaRPr lang="en-US"/>
        </a:p>
      </dgm:t>
    </dgm:pt>
    <dgm:pt modelId="{1A95C2A3-EF2B-4CF7-9F65-E1842219025E}">
      <dgm:prSet phldrT="[Text]"/>
      <dgm:spPr/>
      <dgm:t>
        <a:bodyPr/>
        <a:lstStyle/>
        <a:p>
          <a:r>
            <a:rPr lang="en-US" dirty="0" err="1"/>
            <a:t>zeam</a:t>
          </a:r>
          <a:endParaRPr lang="en-US" dirty="0"/>
        </a:p>
      </dgm:t>
    </dgm:pt>
    <dgm:pt modelId="{97FE2102-BC00-4F88-B475-F30CB1413A55}" type="parTrans" cxnId="{A64E1BB1-6875-44D9-A717-42FFCDB8536C}">
      <dgm:prSet/>
      <dgm:spPr/>
      <dgm:t>
        <a:bodyPr/>
        <a:lstStyle/>
        <a:p>
          <a:endParaRPr lang="en-US"/>
        </a:p>
      </dgm:t>
    </dgm:pt>
    <dgm:pt modelId="{2FEC46CC-7F1B-48BE-8BA1-1C8F86E85C5C}" type="sibTrans" cxnId="{A64E1BB1-6875-44D9-A717-42FFCDB8536C}">
      <dgm:prSet/>
      <dgm:spPr/>
      <dgm:t>
        <a:bodyPr/>
        <a:lstStyle/>
        <a:p>
          <a:endParaRPr lang="en-US"/>
        </a:p>
      </dgm:t>
    </dgm:pt>
    <dgm:pt modelId="{EE4383C8-1760-47E0-9277-B58F1589179D}">
      <dgm:prSet phldrT="[Text]"/>
      <dgm:spPr/>
      <dgm:t>
        <a:bodyPr/>
        <a:lstStyle/>
        <a:p>
          <a:r>
            <a:rPr lang="en-US" dirty="0" err="1"/>
            <a:t>var</a:t>
          </a:r>
          <a:endParaRPr lang="en-US" dirty="0"/>
        </a:p>
      </dgm:t>
    </dgm:pt>
    <dgm:pt modelId="{12DFC85B-15EC-41BB-8229-D75C58EB5482}" type="parTrans" cxnId="{0C79ACF4-A230-4132-A56F-70355C80B596}">
      <dgm:prSet/>
      <dgm:spPr/>
      <dgm:t>
        <a:bodyPr/>
        <a:lstStyle/>
        <a:p>
          <a:endParaRPr lang="en-US"/>
        </a:p>
      </dgm:t>
    </dgm:pt>
    <dgm:pt modelId="{FFFAAC1D-C4B9-4F60-A372-5473544EFFB6}" type="sibTrans" cxnId="{0C79ACF4-A230-4132-A56F-70355C80B596}">
      <dgm:prSet/>
      <dgm:spPr/>
      <dgm:t>
        <a:bodyPr/>
        <a:lstStyle/>
        <a:p>
          <a:endParaRPr lang="en-US"/>
        </a:p>
      </dgm:t>
    </dgm:pt>
    <dgm:pt modelId="{8FE3BE75-8493-4FFE-8B83-21AAF6C2461D}">
      <dgm:prSet phldrT="[Text]"/>
      <dgm:spPr/>
      <dgm:t>
        <a:bodyPr/>
        <a:lstStyle/>
        <a:p>
          <a:r>
            <a:rPr lang="en-US" dirty="0"/>
            <a:t>Lib</a:t>
          </a:r>
        </a:p>
      </dgm:t>
    </dgm:pt>
    <dgm:pt modelId="{AF6EC7C5-6F8A-4F7A-834B-D1AD5AD316E0}" type="parTrans" cxnId="{981F4D18-A825-4FE6-ACE7-30BBCF76B7FC}">
      <dgm:prSet/>
      <dgm:spPr/>
      <dgm:t>
        <a:bodyPr/>
        <a:lstStyle/>
        <a:p>
          <a:endParaRPr lang="en-US"/>
        </a:p>
      </dgm:t>
    </dgm:pt>
    <dgm:pt modelId="{CBC7047F-3155-453B-A915-80EDF7A56805}" type="sibTrans" cxnId="{981F4D18-A825-4FE6-ACE7-30BBCF76B7FC}">
      <dgm:prSet/>
      <dgm:spPr/>
      <dgm:t>
        <a:bodyPr/>
        <a:lstStyle/>
        <a:p>
          <a:endParaRPr lang="en-US"/>
        </a:p>
      </dgm:t>
    </dgm:pt>
    <dgm:pt modelId="{7224753E-D4C7-492F-9855-2C9E3069A2EB}">
      <dgm:prSet phldrT="[Text]"/>
      <dgm:spPr/>
      <dgm:t>
        <a:bodyPr/>
        <a:lstStyle/>
        <a:p>
          <a:r>
            <a:rPr lang="en-US" dirty="0"/>
            <a:t>bin</a:t>
          </a:r>
        </a:p>
      </dgm:t>
    </dgm:pt>
    <dgm:pt modelId="{34CBE5EF-E4A1-46C2-BC65-9310EF15AC7B}" type="parTrans" cxnId="{D1A5192A-C195-44F1-BD4A-6C1BC18B95DE}">
      <dgm:prSet/>
      <dgm:spPr/>
      <dgm:t>
        <a:bodyPr/>
        <a:lstStyle/>
        <a:p>
          <a:endParaRPr lang="zh-CN" altLang="en-US"/>
        </a:p>
      </dgm:t>
    </dgm:pt>
    <dgm:pt modelId="{CB3FD2AA-ECF8-43CB-8703-7BCE978807EB}" type="sibTrans" cxnId="{D1A5192A-C195-44F1-BD4A-6C1BC18B95DE}">
      <dgm:prSet/>
      <dgm:spPr/>
      <dgm:t>
        <a:bodyPr/>
        <a:lstStyle/>
        <a:p>
          <a:endParaRPr lang="zh-CN" altLang="en-US"/>
        </a:p>
      </dgm:t>
    </dgm:pt>
    <dgm:pt modelId="{F6B0A34F-484A-4044-9333-B7CADD691A37}">
      <dgm:prSet phldrT="[Text]"/>
      <dgm:spPr/>
      <dgm:t>
        <a:bodyPr/>
        <a:lstStyle/>
        <a:p>
          <a:r>
            <a:rPr lang="en-US" dirty="0"/>
            <a:t>www</a:t>
          </a:r>
        </a:p>
      </dgm:t>
    </dgm:pt>
    <dgm:pt modelId="{856702C8-F8CB-46B2-AA21-B643C44138CC}" type="parTrans" cxnId="{620AB3B7-F28B-44CF-B3B9-21945F44D475}">
      <dgm:prSet/>
      <dgm:spPr/>
      <dgm:t>
        <a:bodyPr/>
        <a:lstStyle/>
        <a:p>
          <a:endParaRPr lang="zh-CN" altLang="en-US"/>
        </a:p>
      </dgm:t>
    </dgm:pt>
    <dgm:pt modelId="{A2521162-9334-4AEA-979C-40A10FBC846D}" type="sibTrans" cxnId="{620AB3B7-F28B-44CF-B3B9-21945F44D475}">
      <dgm:prSet/>
      <dgm:spPr/>
      <dgm:t>
        <a:bodyPr/>
        <a:lstStyle/>
        <a:p>
          <a:endParaRPr lang="zh-CN" altLang="en-US"/>
        </a:p>
      </dgm:t>
    </dgm:pt>
    <dgm:pt modelId="{153CC23C-B134-4A41-B574-44ABEE28FBA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715589B-DA9B-4BD3-8D56-2D9D6281B9E5}" type="parTrans" cxnId="{E6658891-5049-4568-8864-B8DDDA2F06A8}">
      <dgm:prSet/>
      <dgm:spPr/>
      <dgm:t>
        <a:bodyPr/>
        <a:lstStyle/>
        <a:p>
          <a:endParaRPr lang="zh-CN" altLang="en-US"/>
        </a:p>
      </dgm:t>
    </dgm:pt>
    <dgm:pt modelId="{43566DC3-EC93-4403-A791-A8FA053DE5F9}" type="sibTrans" cxnId="{E6658891-5049-4568-8864-B8DDDA2F06A8}">
      <dgm:prSet/>
      <dgm:spPr/>
      <dgm:t>
        <a:bodyPr/>
        <a:lstStyle/>
        <a:p>
          <a:endParaRPr lang="zh-CN" altLang="en-US"/>
        </a:p>
      </dgm:t>
    </dgm:pt>
    <dgm:pt modelId="{5A689A41-0DCD-4FB6-B233-9CF9C684CE11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D321DFF-0AAD-4E15-892F-DA5CF44DD4BC}" type="parTrans" cxnId="{6B7F53B8-10BC-4FC2-9EA2-EFA50AF3A55B}">
      <dgm:prSet/>
      <dgm:spPr/>
      <dgm:t>
        <a:bodyPr/>
        <a:lstStyle/>
        <a:p>
          <a:endParaRPr lang="zh-CN" altLang="en-US"/>
        </a:p>
      </dgm:t>
    </dgm:pt>
    <dgm:pt modelId="{BCEB7003-9855-4900-8A61-5901F6D2DC13}" type="sibTrans" cxnId="{6B7F53B8-10BC-4FC2-9EA2-EFA50AF3A55B}">
      <dgm:prSet/>
      <dgm:spPr/>
      <dgm:t>
        <a:bodyPr/>
        <a:lstStyle/>
        <a:p>
          <a:endParaRPr lang="zh-CN" altLang="en-US"/>
        </a:p>
      </dgm:t>
    </dgm:pt>
    <dgm:pt modelId="{7B2C9792-FA26-4132-9414-056D00AA2996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4E8A29F0-ECBF-43AA-A56A-293650496F15}" type="parTrans" cxnId="{6F2394DA-F25F-474A-8ED9-2A8DD7148A98}">
      <dgm:prSet/>
      <dgm:spPr/>
      <dgm:t>
        <a:bodyPr/>
        <a:lstStyle/>
        <a:p>
          <a:endParaRPr lang="zh-CN" altLang="en-US"/>
        </a:p>
      </dgm:t>
    </dgm:pt>
    <dgm:pt modelId="{9D9A7940-9D94-47C3-9DFB-78184E439D26}" type="sibTrans" cxnId="{6F2394DA-F25F-474A-8ED9-2A8DD7148A98}">
      <dgm:prSet/>
      <dgm:spPr/>
      <dgm:t>
        <a:bodyPr/>
        <a:lstStyle/>
        <a:p>
          <a:endParaRPr lang="zh-CN" altLang="en-US"/>
        </a:p>
      </dgm:t>
    </dgm:pt>
    <dgm:pt modelId="{3B48E42F-5EF3-49E8-AF36-ECB07294D525}" type="pres">
      <dgm:prSet presAssocID="{786CDDA5-4ECD-43DF-884F-1BFD89BD7EB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5337CC-798D-4CF4-A119-2FA8F82C9D71}" type="pres">
      <dgm:prSet presAssocID="{786CDDA5-4ECD-43DF-884F-1BFD89BD7EB7}" presName="hierFlow" presStyleCnt="0"/>
      <dgm:spPr/>
    </dgm:pt>
    <dgm:pt modelId="{18030BF2-1D55-412A-B597-BC3973055A37}" type="pres">
      <dgm:prSet presAssocID="{786CDDA5-4ECD-43DF-884F-1BFD89BD7EB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7029F2-FB9C-43F0-854F-6BC3E22DDC3C}" type="pres">
      <dgm:prSet presAssocID="{B71C53A8-FE7F-49FB-8E5E-A9B37C8EBFE3}" presName="Name14" presStyleCnt="0"/>
      <dgm:spPr/>
    </dgm:pt>
    <dgm:pt modelId="{D5805008-F04A-4AFC-9173-D499857E1EED}" type="pres">
      <dgm:prSet presAssocID="{B71C53A8-FE7F-49FB-8E5E-A9B37C8EBFE3}" presName="level1Shape" presStyleLbl="node0" presStyleIdx="0" presStyleCnt="1">
        <dgm:presLayoutVars>
          <dgm:chPref val="3"/>
        </dgm:presLayoutVars>
      </dgm:prSet>
      <dgm:spPr/>
    </dgm:pt>
    <dgm:pt modelId="{1C3846F0-932B-44BC-847C-627DABEDEB4F}" type="pres">
      <dgm:prSet presAssocID="{B71C53A8-FE7F-49FB-8E5E-A9B37C8EBFE3}" presName="hierChild2" presStyleCnt="0"/>
      <dgm:spPr/>
    </dgm:pt>
    <dgm:pt modelId="{2C1C069F-4746-49E6-8CF4-CB39CF1D4F12}" type="pres">
      <dgm:prSet presAssocID="{20505C15-4BC7-4792-A1CB-E5A7EA5CC66F}" presName="Name19" presStyleLbl="parChTrans1D2" presStyleIdx="0" presStyleCnt="3"/>
      <dgm:spPr/>
    </dgm:pt>
    <dgm:pt modelId="{E0736A72-5B1C-4021-9295-4E7789863273}" type="pres">
      <dgm:prSet presAssocID="{521032A5-950E-4720-B83B-0DC2406E7496}" presName="Name21" presStyleCnt="0"/>
      <dgm:spPr/>
    </dgm:pt>
    <dgm:pt modelId="{05A04E06-E0A8-4A7F-9C34-B3F4CD6AA255}" type="pres">
      <dgm:prSet presAssocID="{521032A5-950E-4720-B83B-0DC2406E7496}" presName="level2Shape" presStyleLbl="node2" presStyleIdx="0" presStyleCnt="3"/>
      <dgm:spPr/>
    </dgm:pt>
    <dgm:pt modelId="{14E02262-8A36-49DA-B480-0DF6D85F1E37}" type="pres">
      <dgm:prSet presAssocID="{521032A5-950E-4720-B83B-0DC2406E7496}" presName="hierChild3" presStyleCnt="0"/>
      <dgm:spPr/>
    </dgm:pt>
    <dgm:pt modelId="{A76D33AD-1220-43B2-97EA-876E78D05545}" type="pres">
      <dgm:prSet presAssocID="{8BEBC098-0107-442C-B9C1-0E3AA3E5F313}" presName="Name19" presStyleLbl="parChTrans1D3" presStyleIdx="0" presStyleCnt="7"/>
      <dgm:spPr/>
    </dgm:pt>
    <dgm:pt modelId="{6FDF653D-032A-45FA-B46A-83D1D365060A}" type="pres">
      <dgm:prSet presAssocID="{EBCE963D-4173-40F7-B7A5-E005F2705CF1}" presName="Name21" presStyleCnt="0"/>
      <dgm:spPr/>
    </dgm:pt>
    <dgm:pt modelId="{2170B954-D377-4E9D-9420-319D571EE126}" type="pres">
      <dgm:prSet presAssocID="{EBCE963D-4173-40F7-B7A5-E005F2705CF1}" presName="level2Shape" presStyleLbl="node3" presStyleIdx="0" presStyleCnt="7"/>
      <dgm:spPr/>
    </dgm:pt>
    <dgm:pt modelId="{03931E79-600A-4775-8C32-DBFB451C5609}" type="pres">
      <dgm:prSet presAssocID="{EBCE963D-4173-40F7-B7A5-E005F2705CF1}" presName="hierChild3" presStyleCnt="0"/>
      <dgm:spPr/>
    </dgm:pt>
    <dgm:pt modelId="{02F5B630-4EF0-463C-A714-2CA035C0C9A5}" type="pres">
      <dgm:prSet presAssocID="{97FE2102-BC00-4F88-B475-F30CB1413A55}" presName="Name19" presStyleLbl="parChTrans1D3" presStyleIdx="1" presStyleCnt="7"/>
      <dgm:spPr/>
    </dgm:pt>
    <dgm:pt modelId="{7F248F5A-BAB1-4539-92B5-9E1B79378BBB}" type="pres">
      <dgm:prSet presAssocID="{1A95C2A3-EF2B-4CF7-9F65-E1842219025E}" presName="Name21" presStyleCnt="0"/>
      <dgm:spPr/>
    </dgm:pt>
    <dgm:pt modelId="{43D433FF-F8EA-45C8-B229-FF3505624BED}" type="pres">
      <dgm:prSet presAssocID="{1A95C2A3-EF2B-4CF7-9F65-E1842219025E}" presName="level2Shape" presStyleLbl="node3" presStyleIdx="1" presStyleCnt="7"/>
      <dgm:spPr/>
    </dgm:pt>
    <dgm:pt modelId="{8C108137-29D1-43D1-B89F-0A9EECB02CC5}" type="pres">
      <dgm:prSet presAssocID="{1A95C2A3-EF2B-4CF7-9F65-E1842219025E}" presName="hierChild3" presStyleCnt="0"/>
      <dgm:spPr/>
    </dgm:pt>
    <dgm:pt modelId="{5B0661BB-457D-427F-A42D-985BCBD95EC0}" type="pres">
      <dgm:prSet presAssocID="{ED321DFF-0AAD-4E15-892F-DA5CF44DD4BC}" presName="Name19" presStyleLbl="parChTrans1D3" presStyleIdx="2" presStyleCnt="7"/>
      <dgm:spPr/>
    </dgm:pt>
    <dgm:pt modelId="{6F5714EA-4A3B-400B-8844-32A1E4822247}" type="pres">
      <dgm:prSet presAssocID="{5A689A41-0DCD-4FB6-B233-9CF9C684CE11}" presName="Name21" presStyleCnt="0"/>
      <dgm:spPr/>
    </dgm:pt>
    <dgm:pt modelId="{D0D6EF77-F148-4798-A09D-FE7DA3C53FE8}" type="pres">
      <dgm:prSet presAssocID="{5A689A41-0DCD-4FB6-B233-9CF9C684CE11}" presName="level2Shape" presStyleLbl="node3" presStyleIdx="2" presStyleCnt="7"/>
      <dgm:spPr/>
    </dgm:pt>
    <dgm:pt modelId="{E179E507-8E3E-448E-82F9-61F685528A53}" type="pres">
      <dgm:prSet presAssocID="{5A689A41-0DCD-4FB6-B233-9CF9C684CE11}" presName="hierChild3" presStyleCnt="0"/>
      <dgm:spPr/>
    </dgm:pt>
    <dgm:pt modelId="{440218DA-7D57-4834-9148-F21193D42206}" type="pres">
      <dgm:prSet presAssocID="{34CBE5EF-E4A1-46C2-BC65-9310EF15AC7B}" presName="Name19" presStyleLbl="parChTrans1D2" presStyleIdx="1" presStyleCnt="3"/>
      <dgm:spPr/>
    </dgm:pt>
    <dgm:pt modelId="{5069A100-C767-486F-9CD3-265E96D2202E}" type="pres">
      <dgm:prSet presAssocID="{7224753E-D4C7-492F-9855-2C9E3069A2EB}" presName="Name21" presStyleCnt="0"/>
      <dgm:spPr/>
    </dgm:pt>
    <dgm:pt modelId="{12FA4795-24B3-4CBE-9BD4-8A8BF703C35A}" type="pres">
      <dgm:prSet presAssocID="{7224753E-D4C7-492F-9855-2C9E3069A2EB}" presName="level2Shape" presStyleLbl="node2" presStyleIdx="1" presStyleCnt="3"/>
      <dgm:spPr/>
    </dgm:pt>
    <dgm:pt modelId="{65F2FBE2-9B7A-4ADF-8B34-C0B3D75F2202}" type="pres">
      <dgm:prSet presAssocID="{7224753E-D4C7-492F-9855-2C9E3069A2EB}" presName="hierChild3" presStyleCnt="0"/>
      <dgm:spPr/>
    </dgm:pt>
    <dgm:pt modelId="{711127E3-6B47-466F-BCDA-580B7CD6502B}" type="pres">
      <dgm:prSet presAssocID="{4E8A29F0-ECBF-43AA-A56A-293650496F15}" presName="Name19" presStyleLbl="parChTrans1D3" presStyleIdx="3" presStyleCnt="7"/>
      <dgm:spPr/>
    </dgm:pt>
    <dgm:pt modelId="{D98F9909-2605-429C-91B2-A5F4A3FCF61A}" type="pres">
      <dgm:prSet presAssocID="{7B2C9792-FA26-4132-9414-056D00AA2996}" presName="Name21" presStyleCnt="0"/>
      <dgm:spPr/>
    </dgm:pt>
    <dgm:pt modelId="{24E0F495-6194-4EFA-B0F4-B4D02765BF48}" type="pres">
      <dgm:prSet presAssocID="{7B2C9792-FA26-4132-9414-056D00AA2996}" presName="level2Shape" presStyleLbl="node3" presStyleIdx="3" presStyleCnt="7"/>
      <dgm:spPr/>
    </dgm:pt>
    <dgm:pt modelId="{C72894F9-BA21-4C48-B403-93321AD31014}" type="pres">
      <dgm:prSet presAssocID="{7B2C9792-FA26-4132-9414-056D00AA2996}" presName="hierChild3" presStyleCnt="0"/>
      <dgm:spPr/>
    </dgm:pt>
    <dgm:pt modelId="{8282F7DF-E1DD-4D9A-A97A-866646F545CE}" type="pres">
      <dgm:prSet presAssocID="{12DFC85B-15EC-41BB-8229-D75C58EB5482}" presName="Name19" presStyleLbl="parChTrans1D2" presStyleIdx="2" presStyleCnt="3"/>
      <dgm:spPr/>
    </dgm:pt>
    <dgm:pt modelId="{B0C7271D-7BBB-472F-9194-869B20E17A8C}" type="pres">
      <dgm:prSet presAssocID="{EE4383C8-1760-47E0-9277-B58F1589179D}" presName="Name21" presStyleCnt="0"/>
      <dgm:spPr/>
    </dgm:pt>
    <dgm:pt modelId="{22D4FF8C-7A8E-410D-A20F-45F29ED034B1}" type="pres">
      <dgm:prSet presAssocID="{EE4383C8-1760-47E0-9277-B58F1589179D}" presName="level2Shape" presStyleLbl="node2" presStyleIdx="2" presStyleCnt="3"/>
      <dgm:spPr/>
    </dgm:pt>
    <dgm:pt modelId="{E9FE302B-A2AE-40AE-93FE-6658E7D17C60}" type="pres">
      <dgm:prSet presAssocID="{EE4383C8-1760-47E0-9277-B58F1589179D}" presName="hierChild3" presStyleCnt="0"/>
      <dgm:spPr/>
    </dgm:pt>
    <dgm:pt modelId="{8B3F8CAF-3189-4DC4-874F-A6D6DE7B870D}" type="pres">
      <dgm:prSet presAssocID="{AF6EC7C5-6F8A-4F7A-834B-D1AD5AD316E0}" presName="Name19" presStyleLbl="parChTrans1D3" presStyleIdx="4" presStyleCnt="7"/>
      <dgm:spPr/>
    </dgm:pt>
    <dgm:pt modelId="{7CECCF9A-E510-4F16-98B9-046F4CDE734F}" type="pres">
      <dgm:prSet presAssocID="{8FE3BE75-8493-4FFE-8B83-21AAF6C2461D}" presName="Name21" presStyleCnt="0"/>
      <dgm:spPr/>
    </dgm:pt>
    <dgm:pt modelId="{533FB53B-DADB-440C-A9D8-771D86BAFDE0}" type="pres">
      <dgm:prSet presAssocID="{8FE3BE75-8493-4FFE-8B83-21AAF6C2461D}" presName="level2Shape" presStyleLbl="node3" presStyleIdx="4" presStyleCnt="7"/>
      <dgm:spPr/>
    </dgm:pt>
    <dgm:pt modelId="{32B69AAE-DE17-45CB-9DE3-84E33251B399}" type="pres">
      <dgm:prSet presAssocID="{8FE3BE75-8493-4FFE-8B83-21AAF6C2461D}" presName="hierChild3" presStyleCnt="0"/>
      <dgm:spPr/>
    </dgm:pt>
    <dgm:pt modelId="{CF6AF42B-F6BF-4398-8A41-686D47717A22}" type="pres">
      <dgm:prSet presAssocID="{856702C8-F8CB-46B2-AA21-B643C44138CC}" presName="Name19" presStyleLbl="parChTrans1D3" presStyleIdx="5" presStyleCnt="7"/>
      <dgm:spPr/>
    </dgm:pt>
    <dgm:pt modelId="{ED5DFF0B-472D-4A0B-AC49-45D79F4A6394}" type="pres">
      <dgm:prSet presAssocID="{F6B0A34F-484A-4044-9333-B7CADD691A37}" presName="Name21" presStyleCnt="0"/>
      <dgm:spPr/>
    </dgm:pt>
    <dgm:pt modelId="{A203183E-9154-4D55-BB7F-8C81F4360F32}" type="pres">
      <dgm:prSet presAssocID="{F6B0A34F-484A-4044-9333-B7CADD691A37}" presName="level2Shape" presStyleLbl="node3" presStyleIdx="5" presStyleCnt="7"/>
      <dgm:spPr/>
    </dgm:pt>
    <dgm:pt modelId="{585DAF33-9542-4F82-8FE7-929E90EB702E}" type="pres">
      <dgm:prSet presAssocID="{F6B0A34F-484A-4044-9333-B7CADD691A37}" presName="hierChild3" presStyleCnt="0"/>
      <dgm:spPr/>
    </dgm:pt>
    <dgm:pt modelId="{B66AE39F-3B62-41BC-AF36-6B9290C1E708}" type="pres">
      <dgm:prSet presAssocID="{7715589B-DA9B-4BD3-8D56-2D9D6281B9E5}" presName="Name19" presStyleLbl="parChTrans1D3" presStyleIdx="6" presStyleCnt="7"/>
      <dgm:spPr/>
    </dgm:pt>
    <dgm:pt modelId="{10DAE2DE-4F17-4AB9-B8FC-38A0165A018E}" type="pres">
      <dgm:prSet presAssocID="{153CC23C-B134-4A41-B574-44ABEE28FBAD}" presName="Name21" presStyleCnt="0"/>
      <dgm:spPr/>
    </dgm:pt>
    <dgm:pt modelId="{6E5EB0EA-B3AE-46EF-911E-737940897011}" type="pres">
      <dgm:prSet presAssocID="{153CC23C-B134-4A41-B574-44ABEE28FBAD}" presName="level2Shape" presStyleLbl="node3" presStyleIdx="6" presStyleCnt="7"/>
      <dgm:spPr/>
    </dgm:pt>
    <dgm:pt modelId="{628291AD-1ED0-4F07-AA2E-9363D8079B77}" type="pres">
      <dgm:prSet presAssocID="{153CC23C-B134-4A41-B574-44ABEE28FBAD}" presName="hierChild3" presStyleCnt="0"/>
      <dgm:spPr/>
    </dgm:pt>
    <dgm:pt modelId="{4FD9D2C6-3051-400B-B9A4-3BDEDB648154}" type="pres">
      <dgm:prSet presAssocID="{786CDDA5-4ECD-43DF-884F-1BFD89BD7EB7}" presName="bgShapesFlow" presStyleCnt="0"/>
      <dgm:spPr/>
    </dgm:pt>
  </dgm:ptLst>
  <dgm:cxnLst>
    <dgm:cxn modelId="{981F4D18-A825-4FE6-ACE7-30BBCF76B7FC}" srcId="{EE4383C8-1760-47E0-9277-B58F1589179D}" destId="{8FE3BE75-8493-4FFE-8B83-21AAF6C2461D}" srcOrd="0" destOrd="0" parTransId="{AF6EC7C5-6F8A-4F7A-834B-D1AD5AD316E0}" sibTransId="{CBC7047F-3155-453B-A915-80EDF7A56805}"/>
    <dgm:cxn modelId="{87FC41D4-81BA-425B-91FD-CA4ED10163DE}" type="presOf" srcId="{1A95C2A3-EF2B-4CF7-9F65-E1842219025E}" destId="{43D433FF-F8EA-45C8-B229-FF3505624BED}" srcOrd="0" destOrd="0" presId="urn:microsoft.com/office/officeart/2005/8/layout/hierarchy6"/>
    <dgm:cxn modelId="{E6658891-5049-4568-8864-B8DDDA2F06A8}" srcId="{EE4383C8-1760-47E0-9277-B58F1589179D}" destId="{153CC23C-B134-4A41-B574-44ABEE28FBAD}" srcOrd="2" destOrd="0" parTransId="{7715589B-DA9B-4BD3-8D56-2D9D6281B9E5}" sibTransId="{43566DC3-EC93-4403-A791-A8FA053DE5F9}"/>
    <dgm:cxn modelId="{20F66988-54A7-42B1-8F0B-CB60F8F5A90B}" srcId="{521032A5-950E-4720-B83B-0DC2406E7496}" destId="{EBCE963D-4173-40F7-B7A5-E005F2705CF1}" srcOrd="0" destOrd="0" parTransId="{8BEBC098-0107-442C-B9C1-0E3AA3E5F313}" sibTransId="{46246697-483A-4E36-BBAF-0E6FF1E4C090}"/>
    <dgm:cxn modelId="{7661A3B3-7E90-4D03-BE94-0A738A8D41A4}" type="presOf" srcId="{8BEBC098-0107-442C-B9C1-0E3AA3E5F313}" destId="{A76D33AD-1220-43B2-97EA-876E78D05545}" srcOrd="0" destOrd="0" presId="urn:microsoft.com/office/officeart/2005/8/layout/hierarchy6"/>
    <dgm:cxn modelId="{D1A5192A-C195-44F1-BD4A-6C1BC18B95DE}" srcId="{B71C53A8-FE7F-49FB-8E5E-A9B37C8EBFE3}" destId="{7224753E-D4C7-492F-9855-2C9E3069A2EB}" srcOrd="1" destOrd="0" parTransId="{34CBE5EF-E4A1-46C2-BC65-9310EF15AC7B}" sibTransId="{CB3FD2AA-ECF8-43CB-8703-7BCE978807EB}"/>
    <dgm:cxn modelId="{6F2394DA-F25F-474A-8ED9-2A8DD7148A98}" srcId="{7224753E-D4C7-492F-9855-2C9E3069A2EB}" destId="{7B2C9792-FA26-4132-9414-056D00AA2996}" srcOrd="0" destOrd="0" parTransId="{4E8A29F0-ECBF-43AA-A56A-293650496F15}" sibTransId="{9D9A7940-9D94-47C3-9DFB-78184E439D26}"/>
    <dgm:cxn modelId="{3378022D-64C9-4CF5-954E-DB6575F096CE}" type="presOf" srcId="{F6B0A34F-484A-4044-9333-B7CADD691A37}" destId="{A203183E-9154-4D55-BB7F-8C81F4360F32}" srcOrd="0" destOrd="0" presId="urn:microsoft.com/office/officeart/2005/8/layout/hierarchy6"/>
    <dgm:cxn modelId="{023A759D-18E5-4506-A936-B81191565663}" type="presOf" srcId="{AF6EC7C5-6F8A-4F7A-834B-D1AD5AD316E0}" destId="{8B3F8CAF-3189-4DC4-874F-A6D6DE7B870D}" srcOrd="0" destOrd="0" presId="urn:microsoft.com/office/officeart/2005/8/layout/hierarchy6"/>
    <dgm:cxn modelId="{D4E14E4D-F43D-4CB3-A7EE-39F59F99415D}" type="presOf" srcId="{20505C15-4BC7-4792-A1CB-E5A7EA5CC66F}" destId="{2C1C069F-4746-49E6-8CF4-CB39CF1D4F12}" srcOrd="0" destOrd="0" presId="urn:microsoft.com/office/officeart/2005/8/layout/hierarchy6"/>
    <dgm:cxn modelId="{A64E1BB1-6875-44D9-A717-42FFCDB8536C}" srcId="{521032A5-950E-4720-B83B-0DC2406E7496}" destId="{1A95C2A3-EF2B-4CF7-9F65-E1842219025E}" srcOrd="1" destOrd="0" parTransId="{97FE2102-BC00-4F88-B475-F30CB1413A55}" sibTransId="{2FEC46CC-7F1B-48BE-8BA1-1C8F86E85C5C}"/>
    <dgm:cxn modelId="{BD9602AC-391C-4FFC-9346-43034CF6F678}" type="presOf" srcId="{EE4383C8-1760-47E0-9277-B58F1589179D}" destId="{22D4FF8C-7A8E-410D-A20F-45F29ED034B1}" srcOrd="0" destOrd="0" presId="urn:microsoft.com/office/officeart/2005/8/layout/hierarchy6"/>
    <dgm:cxn modelId="{A8E530ED-908D-41B6-8C7B-D3FFAC6D775F}" type="presOf" srcId="{5A689A41-0DCD-4FB6-B233-9CF9C684CE11}" destId="{D0D6EF77-F148-4798-A09D-FE7DA3C53FE8}" srcOrd="0" destOrd="0" presId="urn:microsoft.com/office/officeart/2005/8/layout/hierarchy6"/>
    <dgm:cxn modelId="{45066624-5C16-4D68-82C0-0E5C897B0C2A}" type="presOf" srcId="{521032A5-950E-4720-B83B-0DC2406E7496}" destId="{05A04E06-E0A8-4A7F-9C34-B3F4CD6AA255}" srcOrd="0" destOrd="0" presId="urn:microsoft.com/office/officeart/2005/8/layout/hierarchy6"/>
    <dgm:cxn modelId="{AD89FA22-4D8B-443E-8420-AC8B9D7D9D02}" type="presOf" srcId="{7B2C9792-FA26-4132-9414-056D00AA2996}" destId="{24E0F495-6194-4EFA-B0F4-B4D02765BF48}" srcOrd="0" destOrd="0" presId="urn:microsoft.com/office/officeart/2005/8/layout/hierarchy6"/>
    <dgm:cxn modelId="{620AB3B7-F28B-44CF-B3B9-21945F44D475}" srcId="{EE4383C8-1760-47E0-9277-B58F1589179D}" destId="{F6B0A34F-484A-4044-9333-B7CADD691A37}" srcOrd="1" destOrd="0" parTransId="{856702C8-F8CB-46B2-AA21-B643C44138CC}" sibTransId="{A2521162-9334-4AEA-979C-40A10FBC846D}"/>
    <dgm:cxn modelId="{A920F077-84BA-486B-B741-D91E6DC626A7}" srcId="{B71C53A8-FE7F-49FB-8E5E-A9B37C8EBFE3}" destId="{521032A5-950E-4720-B83B-0DC2406E7496}" srcOrd="0" destOrd="0" parTransId="{20505C15-4BC7-4792-A1CB-E5A7EA5CC66F}" sibTransId="{39DBE7C3-E648-450B-B907-6CB650C6DBE3}"/>
    <dgm:cxn modelId="{D51B1218-00F6-47AE-A7B5-58A85B46B14D}" type="presOf" srcId="{856702C8-F8CB-46B2-AA21-B643C44138CC}" destId="{CF6AF42B-F6BF-4398-8A41-686D47717A22}" srcOrd="0" destOrd="0" presId="urn:microsoft.com/office/officeart/2005/8/layout/hierarchy6"/>
    <dgm:cxn modelId="{44EF1DDC-1C23-492D-9D63-24F29E5955F2}" type="presOf" srcId="{153CC23C-B134-4A41-B574-44ABEE28FBAD}" destId="{6E5EB0EA-B3AE-46EF-911E-737940897011}" srcOrd="0" destOrd="0" presId="urn:microsoft.com/office/officeart/2005/8/layout/hierarchy6"/>
    <dgm:cxn modelId="{94ADDE6B-D006-47CD-BAD9-A9830D418FFB}" srcId="{786CDDA5-4ECD-43DF-884F-1BFD89BD7EB7}" destId="{B71C53A8-FE7F-49FB-8E5E-A9B37C8EBFE3}" srcOrd="0" destOrd="0" parTransId="{F8453C5C-4D47-4460-9EB6-6CDD02CC0DD0}" sibTransId="{80BC34F3-21B6-4A5A-9CD7-1CDDF973E1DC}"/>
    <dgm:cxn modelId="{6E61B576-8DE4-42B0-984E-969721472FEB}" type="presOf" srcId="{ED321DFF-0AAD-4E15-892F-DA5CF44DD4BC}" destId="{5B0661BB-457D-427F-A42D-985BCBD95EC0}" srcOrd="0" destOrd="0" presId="urn:microsoft.com/office/officeart/2005/8/layout/hierarchy6"/>
    <dgm:cxn modelId="{703C50D3-2054-4854-892E-0F805B8E431F}" type="presOf" srcId="{7224753E-D4C7-492F-9855-2C9E3069A2EB}" destId="{12FA4795-24B3-4CBE-9BD4-8A8BF703C35A}" srcOrd="0" destOrd="0" presId="urn:microsoft.com/office/officeart/2005/8/layout/hierarchy6"/>
    <dgm:cxn modelId="{45703A0F-DBBF-4A56-A576-7D594780EC70}" type="presOf" srcId="{8FE3BE75-8493-4FFE-8B83-21AAF6C2461D}" destId="{533FB53B-DADB-440C-A9D8-771D86BAFDE0}" srcOrd="0" destOrd="0" presId="urn:microsoft.com/office/officeart/2005/8/layout/hierarchy6"/>
    <dgm:cxn modelId="{1FE2986E-50A3-4975-9791-2B0730842125}" type="presOf" srcId="{786CDDA5-4ECD-43DF-884F-1BFD89BD7EB7}" destId="{3B48E42F-5EF3-49E8-AF36-ECB07294D525}" srcOrd="0" destOrd="0" presId="urn:microsoft.com/office/officeart/2005/8/layout/hierarchy6"/>
    <dgm:cxn modelId="{4522AED9-F398-4E43-A110-5107BFC35700}" type="presOf" srcId="{97FE2102-BC00-4F88-B475-F30CB1413A55}" destId="{02F5B630-4EF0-463C-A714-2CA035C0C9A5}" srcOrd="0" destOrd="0" presId="urn:microsoft.com/office/officeart/2005/8/layout/hierarchy6"/>
    <dgm:cxn modelId="{F9F5166D-DEEA-41CB-BDFB-9CCCA9F5D95A}" type="presOf" srcId="{7715589B-DA9B-4BD3-8D56-2D9D6281B9E5}" destId="{B66AE39F-3B62-41BC-AF36-6B9290C1E708}" srcOrd="0" destOrd="0" presId="urn:microsoft.com/office/officeart/2005/8/layout/hierarchy6"/>
    <dgm:cxn modelId="{4A8BADE8-7DC7-4CE6-8C48-B476CE27F4C6}" type="presOf" srcId="{EBCE963D-4173-40F7-B7A5-E005F2705CF1}" destId="{2170B954-D377-4E9D-9420-319D571EE126}" srcOrd="0" destOrd="0" presId="urn:microsoft.com/office/officeart/2005/8/layout/hierarchy6"/>
    <dgm:cxn modelId="{DB1B864F-3B10-4B71-9E93-F882984F7CBF}" type="presOf" srcId="{12DFC85B-15EC-41BB-8229-D75C58EB5482}" destId="{8282F7DF-E1DD-4D9A-A97A-866646F545CE}" srcOrd="0" destOrd="0" presId="urn:microsoft.com/office/officeart/2005/8/layout/hierarchy6"/>
    <dgm:cxn modelId="{0C79ACF4-A230-4132-A56F-70355C80B596}" srcId="{B71C53A8-FE7F-49FB-8E5E-A9B37C8EBFE3}" destId="{EE4383C8-1760-47E0-9277-B58F1589179D}" srcOrd="2" destOrd="0" parTransId="{12DFC85B-15EC-41BB-8229-D75C58EB5482}" sibTransId="{FFFAAC1D-C4B9-4F60-A372-5473544EFFB6}"/>
    <dgm:cxn modelId="{8347AB66-9FCA-48E5-92EA-0D2B7B8F04DC}" type="presOf" srcId="{34CBE5EF-E4A1-46C2-BC65-9310EF15AC7B}" destId="{440218DA-7D57-4834-9148-F21193D42206}" srcOrd="0" destOrd="0" presId="urn:microsoft.com/office/officeart/2005/8/layout/hierarchy6"/>
    <dgm:cxn modelId="{C94F53D8-2099-42BB-8F37-A31A0AAFFFE2}" type="presOf" srcId="{B71C53A8-FE7F-49FB-8E5E-A9B37C8EBFE3}" destId="{D5805008-F04A-4AFC-9173-D499857E1EED}" srcOrd="0" destOrd="0" presId="urn:microsoft.com/office/officeart/2005/8/layout/hierarchy6"/>
    <dgm:cxn modelId="{6B7F53B8-10BC-4FC2-9EA2-EFA50AF3A55B}" srcId="{521032A5-950E-4720-B83B-0DC2406E7496}" destId="{5A689A41-0DCD-4FB6-B233-9CF9C684CE11}" srcOrd="2" destOrd="0" parTransId="{ED321DFF-0AAD-4E15-892F-DA5CF44DD4BC}" sibTransId="{BCEB7003-9855-4900-8A61-5901F6D2DC13}"/>
    <dgm:cxn modelId="{8889697D-659A-4253-9ACA-0A163F9B5564}" type="presOf" srcId="{4E8A29F0-ECBF-43AA-A56A-293650496F15}" destId="{711127E3-6B47-466F-BCDA-580B7CD6502B}" srcOrd="0" destOrd="0" presId="urn:microsoft.com/office/officeart/2005/8/layout/hierarchy6"/>
    <dgm:cxn modelId="{7F263480-84A8-4232-B219-8E478886BB43}" type="presParOf" srcId="{3B48E42F-5EF3-49E8-AF36-ECB07294D525}" destId="{785337CC-798D-4CF4-A119-2FA8F82C9D71}" srcOrd="0" destOrd="0" presId="urn:microsoft.com/office/officeart/2005/8/layout/hierarchy6"/>
    <dgm:cxn modelId="{73463B10-6956-4E0A-898F-12F2B5B97AAC}" type="presParOf" srcId="{785337CC-798D-4CF4-A119-2FA8F82C9D71}" destId="{18030BF2-1D55-412A-B597-BC3973055A37}" srcOrd="0" destOrd="0" presId="urn:microsoft.com/office/officeart/2005/8/layout/hierarchy6"/>
    <dgm:cxn modelId="{FE3CFD6E-E392-422E-9BF5-8E2A2D2843B1}" type="presParOf" srcId="{18030BF2-1D55-412A-B597-BC3973055A37}" destId="{6C7029F2-FB9C-43F0-854F-6BC3E22DDC3C}" srcOrd="0" destOrd="0" presId="urn:microsoft.com/office/officeart/2005/8/layout/hierarchy6"/>
    <dgm:cxn modelId="{EC38FBA1-13A4-45BD-9907-57090491C6F2}" type="presParOf" srcId="{6C7029F2-FB9C-43F0-854F-6BC3E22DDC3C}" destId="{D5805008-F04A-4AFC-9173-D499857E1EED}" srcOrd="0" destOrd="0" presId="urn:microsoft.com/office/officeart/2005/8/layout/hierarchy6"/>
    <dgm:cxn modelId="{F4785FA8-73EA-496E-AD9B-85947ACB9847}" type="presParOf" srcId="{6C7029F2-FB9C-43F0-854F-6BC3E22DDC3C}" destId="{1C3846F0-932B-44BC-847C-627DABEDEB4F}" srcOrd="1" destOrd="0" presId="urn:microsoft.com/office/officeart/2005/8/layout/hierarchy6"/>
    <dgm:cxn modelId="{ADCCFB52-E909-4D15-AA27-8EF15F900DDC}" type="presParOf" srcId="{1C3846F0-932B-44BC-847C-627DABEDEB4F}" destId="{2C1C069F-4746-49E6-8CF4-CB39CF1D4F12}" srcOrd="0" destOrd="0" presId="urn:microsoft.com/office/officeart/2005/8/layout/hierarchy6"/>
    <dgm:cxn modelId="{C238817B-D212-4CAB-97D9-F9FBC6C9642A}" type="presParOf" srcId="{1C3846F0-932B-44BC-847C-627DABEDEB4F}" destId="{E0736A72-5B1C-4021-9295-4E7789863273}" srcOrd="1" destOrd="0" presId="urn:microsoft.com/office/officeart/2005/8/layout/hierarchy6"/>
    <dgm:cxn modelId="{5598DE61-549C-437C-BCBA-0D6A71486943}" type="presParOf" srcId="{E0736A72-5B1C-4021-9295-4E7789863273}" destId="{05A04E06-E0A8-4A7F-9C34-B3F4CD6AA255}" srcOrd="0" destOrd="0" presId="urn:microsoft.com/office/officeart/2005/8/layout/hierarchy6"/>
    <dgm:cxn modelId="{5E2EB543-BC73-4068-9A62-EF09BA328673}" type="presParOf" srcId="{E0736A72-5B1C-4021-9295-4E7789863273}" destId="{14E02262-8A36-49DA-B480-0DF6D85F1E37}" srcOrd="1" destOrd="0" presId="urn:microsoft.com/office/officeart/2005/8/layout/hierarchy6"/>
    <dgm:cxn modelId="{190C24AA-FDBA-448D-BEA4-1895C7AF4149}" type="presParOf" srcId="{14E02262-8A36-49DA-B480-0DF6D85F1E37}" destId="{A76D33AD-1220-43B2-97EA-876E78D05545}" srcOrd="0" destOrd="0" presId="urn:microsoft.com/office/officeart/2005/8/layout/hierarchy6"/>
    <dgm:cxn modelId="{D9377DB7-466C-4713-B9D9-8F1A979AE5F2}" type="presParOf" srcId="{14E02262-8A36-49DA-B480-0DF6D85F1E37}" destId="{6FDF653D-032A-45FA-B46A-83D1D365060A}" srcOrd="1" destOrd="0" presId="urn:microsoft.com/office/officeart/2005/8/layout/hierarchy6"/>
    <dgm:cxn modelId="{50D60AA8-3B9A-4CC6-9844-40A4621E7C23}" type="presParOf" srcId="{6FDF653D-032A-45FA-B46A-83D1D365060A}" destId="{2170B954-D377-4E9D-9420-319D571EE126}" srcOrd="0" destOrd="0" presId="urn:microsoft.com/office/officeart/2005/8/layout/hierarchy6"/>
    <dgm:cxn modelId="{0B78CBDB-FF5C-489A-8A36-A06F55BF3817}" type="presParOf" srcId="{6FDF653D-032A-45FA-B46A-83D1D365060A}" destId="{03931E79-600A-4775-8C32-DBFB451C5609}" srcOrd="1" destOrd="0" presId="urn:microsoft.com/office/officeart/2005/8/layout/hierarchy6"/>
    <dgm:cxn modelId="{1B75D789-3A69-4E38-A86E-4318F7AC1623}" type="presParOf" srcId="{14E02262-8A36-49DA-B480-0DF6D85F1E37}" destId="{02F5B630-4EF0-463C-A714-2CA035C0C9A5}" srcOrd="2" destOrd="0" presId="urn:microsoft.com/office/officeart/2005/8/layout/hierarchy6"/>
    <dgm:cxn modelId="{3C1F68BE-5E3C-46ED-8571-094F874847C2}" type="presParOf" srcId="{14E02262-8A36-49DA-B480-0DF6D85F1E37}" destId="{7F248F5A-BAB1-4539-92B5-9E1B79378BBB}" srcOrd="3" destOrd="0" presId="urn:microsoft.com/office/officeart/2005/8/layout/hierarchy6"/>
    <dgm:cxn modelId="{EE52BE5F-DBA2-4DC4-A5F6-465EA6EC3E46}" type="presParOf" srcId="{7F248F5A-BAB1-4539-92B5-9E1B79378BBB}" destId="{43D433FF-F8EA-45C8-B229-FF3505624BED}" srcOrd="0" destOrd="0" presId="urn:microsoft.com/office/officeart/2005/8/layout/hierarchy6"/>
    <dgm:cxn modelId="{194C8606-2CC2-4B58-AF13-3A0A43E0A395}" type="presParOf" srcId="{7F248F5A-BAB1-4539-92B5-9E1B79378BBB}" destId="{8C108137-29D1-43D1-B89F-0A9EECB02CC5}" srcOrd="1" destOrd="0" presId="urn:microsoft.com/office/officeart/2005/8/layout/hierarchy6"/>
    <dgm:cxn modelId="{62AE591E-BF1C-4BF7-B373-3401FC42F011}" type="presParOf" srcId="{14E02262-8A36-49DA-B480-0DF6D85F1E37}" destId="{5B0661BB-457D-427F-A42D-985BCBD95EC0}" srcOrd="4" destOrd="0" presId="urn:microsoft.com/office/officeart/2005/8/layout/hierarchy6"/>
    <dgm:cxn modelId="{09A04786-5AC8-442B-8FD9-43B78F4A1337}" type="presParOf" srcId="{14E02262-8A36-49DA-B480-0DF6D85F1E37}" destId="{6F5714EA-4A3B-400B-8844-32A1E4822247}" srcOrd="5" destOrd="0" presId="urn:microsoft.com/office/officeart/2005/8/layout/hierarchy6"/>
    <dgm:cxn modelId="{E0AAB7E3-9E7F-44C9-8A17-5FB8AFAE0665}" type="presParOf" srcId="{6F5714EA-4A3B-400B-8844-32A1E4822247}" destId="{D0D6EF77-F148-4798-A09D-FE7DA3C53FE8}" srcOrd="0" destOrd="0" presId="urn:microsoft.com/office/officeart/2005/8/layout/hierarchy6"/>
    <dgm:cxn modelId="{FBFCB100-2325-4C13-8499-BEC2CF47BEEF}" type="presParOf" srcId="{6F5714EA-4A3B-400B-8844-32A1E4822247}" destId="{E179E507-8E3E-448E-82F9-61F685528A53}" srcOrd="1" destOrd="0" presId="urn:microsoft.com/office/officeart/2005/8/layout/hierarchy6"/>
    <dgm:cxn modelId="{AFFB74C4-5D50-4319-80DC-1F4AD4FEC9E5}" type="presParOf" srcId="{1C3846F0-932B-44BC-847C-627DABEDEB4F}" destId="{440218DA-7D57-4834-9148-F21193D42206}" srcOrd="2" destOrd="0" presId="urn:microsoft.com/office/officeart/2005/8/layout/hierarchy6"/>
    <dgm:cxn modelId="{F190E264-1FEE-4468-85FD-6ACCB623DB42}" type="presParOf" srcId="{1C3846F0-932B-44BC-847C-627DABEDEB4F}" destId="{5069A100-C767-486F-9CD3-265E96D2202E}" srcOrd="3" destOrd="0" presId="urn:microsoft.com/office/officeart/2005/8/layout/hierarchy6"/>
    <dgm:cxn modelId="{DC4DD833-F2C3-4AF3-A841-A4B6F888B842}" type="presParOf" srcId="{5069A100-C767-486F-9CD3-265E96D2202E}" destId="{12FA4795-24B3-4CBE-9BD4-8A8BF703C35A}" srcOrd="0" destOrd="0" presId="urn:microsoft.com/office/officeart/2005/8/layout/hierarchy6"/>
    <dgm:cxn modelId="{38F2DED9-B4F3-4045-B90F-DC60E0748ED2}" type="presParOf" srcId="{5069A100-C767-486F-9CD3-265E96D2202E}" destId="{65F2FBE2-9B7A-4ADF-8B34-C0B3D75F2202}" srcOrd="1" destOrd="0" presId="urn:microsoft.com/office/officeart/2005/8/layout/hierarchy6"/>
    <dgm:cxn modelId="{4B6C613A-431B-4172-B519-AC34DB3674A3}" type="presParOf" srcId="{65F2FBE2-9B7A-4ADF-8B34-C0B3D75F2202}" destId="{711127E3-6B47-466F-BCDA-580B7CD6502B}" srcOrd="0" destOrd="0" presId="urn:microsoft.com/office/officeart/2005/8/layout/hierarchy6"/>
    <dgm:cxn modelId="{653165A8-82DB-466C-8F3D-EDC866E1C8CA}" type="presParOf" srcId="{65F2FBE2-9B7A-4ADF-8B34-C0B3D75F2202}" destId="{D98F9909-2605-429C-91B2-A5F4A3FCF61A}" srcOrd="1" destOrd="0" presId="urn:microsoft.com/office/officeart/2005/8/layout/hierarchy6"/>
    <dgm:cxn modelId="{2CEAE892-2E76-49F6-8F3D-8F459488F796}" type="presParOf" srcId="{D98F9909-2605-429C-91B2-A5F4A3FCF61A}" destId="{24E0F495-6194-4EFA-B0F4-B4D02765BF48}" srcOrd="0" destOrd="0" presId="urn:microsoft.com/office/officeart/2005/8/layout/hierarchy6"/>
    <dgm:cxn modelId="{A7E8CDFC-16CD-43A7-8E07-CC1221F9FAA2}" type="presParOf" srcId="{D98F9909-2605-429C-91B2-A5F4A3FCF61A}" destId="{C72894F9-BA21-4C48-B403-93321AD31014}" srcOrd="1" destOrd="0" presId="urn:microsoft.com/office/officeart/2005/8/layout/hierarchy6"/>
    <dgm:cxn modelId="{4A61B2C6-0E69-4715-947D-4F44DC3CA548}" type="presParOf" srcId="{1C3846F0-932B-44BC-847C-627DABEDEB4F}" destId="{8282F7DF-E1DD-4D9A-A97A-866646F545CE}" srcOrd="4" destOrd="0" presId="urn:microsoft.com/office/officeart/2005/8/layout/hierarchy6"/>
    <dgm:cxn modelId="{6FA5EC9F-2BBF-411A-BACB-C4C84D8C05E8}" type="presParOf" srcId="{1C3846F0-932B-44BC-847C-627DABEDEB4F}" destId="{B0C7271D-7BBB-472F-9194-869B20E17A8C}" srcOrd="5" destOrd="0" presId="urn:microsoft.com/office/officeart/2005/8/layout/hierarchy6"/>
    <dgm:cxn modelId="{58EAC5B2-8AD1-4592-BE81-A1392DBABF6D}" type="presParOf" srcId="{B0C7271D-7BBB-472F-9194-869B20E17A8C}" destId="{22D4FF8C-7A8E-410D-A20F-45F29ED034B1}" srcOrd="0" destOrd="0" presId="urn:microsoft.com/office/officeart/2005/8/layout/hierarchy6"/>
    <dgm:cxn modelId="{E47AC835-B8C6-4452-B842-988713BB586A}" type="presParOf" srcId="{B0C7271D-7BBB-472F-9194-869B20E17A8C}" destId="{E9FE302B-A2AE-40AE-93FE-6658E7D17C60}" srcOrd="1" destOrd="0" presId="urn:microsoft.com/office/officeart/2005/8/layout/hierarchy6"/>
    <dgm:cxn modelId="{5FA19E87-CE80-42DC-9B59-3EAC9DA215B6}" type="presParOf" srcId="{E9FE302B-A2AE-40AE-93FE-6658E7D17C60}" destId="{8B3F8CAF-3189-4DC4-874F-A6D6DE7B870D}" srcOrd="0" destOrd="0" presId="urn:microsoft.com/office/officeart/2005/8/layout/hierarchy6"/>
    <dgm:cxn modelId="{267D2390-9ADF-450C-A230-9CFBDD47F78F}" type="presParOf" srcId="{E9FE302B-A2AE-40AE-93FE-6658E7D17C60}" destId="{7CECCF9A-E510-4F16-98B9-046F4CDE734F}" srcOrd="1" destOrd="0" presId="urn:microsoft.com/office/officeart/2005/8/layout/hierarchy6"/>
    <dgm:cxn modelId="{75E605C2-7F07-46A5-BDE7-9A1629EEBD18}" type="presParOf" srcId="{7CECCF9A-E510-4F16-98B9-046F4CDE734F}" destId="{533FB53B-DADB-440C-A9D8-771D86BAFDE0}" srcOrd="0" destOrd="0" presId="urn:microsoft.com/office/officeart/2005/8/layout/hierarchy6"/>
    <dgm:cxn modelId="{12A7913B-6D94-4AC5-8F10-D828FD5A5135}" type="presParOf" srcId="{7CECCF9A-E510-4F16-98B9-046F4CDE734F}" destId="{32B69AAE-DE17-45CB-9DE3-84E33251B399}" srcOrd="1" destOrd="0" presId="urn:microsoft.com/office/officeart/2005/8/layout/hierarchy6"/>
    <dgm:cxn modelId="{8B466C29-AE4D-477D-9260-41C653697BC1}" type="presParOf" srcId="{E9FE302B-A2AE-40AE-93FE-6658E7D17C60}" destId="{CF6AF42B-F6BF-4398-8A41-686D47717A22}" srcOrd="2" destOrd="0" presId="urn:microsoft.com/office/officeart/2005/8/layout/hierarchy6"/>
    <dgm:cxn modelId="{BD7A1384-456C-47E2-97F6-F79C877FC971}" type="presParOf" srcId="{E9FE302B-A2AE-40AE-93FE-6658E7D17C60}" destId="{ED5DFF0B-472D-4A0B-AC49-45D79F4A6394}" srcOrd="3" destOrd="0" presId="urn:microsoft.com/office/officeart/2005/8/layout/hierarchy6"/>
    <dgm:cxn modelId="{5E47BC5F-75AE-4BF6-BBBF-BCC6CC037801}" type="presParOf" srcId="{ED5DFF0B-472D-4A0B-AC49-45D79F4A6394}" destId="{A203183E-9154-4D55-BB7F-8C81F4360F32}" srcOrd="0" destOrd="0" presId="urn:microsoft.com/office/officeart/2005/8/layout/hierarchy6"/>
    <dgm:cxn modelId="{574F7E3F-9018-40F3-A8F0-284EA29EFFE2}" type="presParOf" srcId="{ED5DFF0B-472D-4A0B-AC49-45D79F4A6394}" destId="{585DAF33-9542-4F82-8FE7-929E90EB702E}" srcOrd="1" destOrd="0" presId="urn:microsoft.com/office/officeart/2005/8/layout/hierarchy6"/>
    <dgm:cxn modelId="{F54E092E-05A4-4BC5-B094-85D5A93AFC08}" type="presParOf" srcId="{E9FE302B-A2AE-40AE-93FE-6658E7D17C60}" destId="{B66AE39F-3B62-41BC-AF36-6B9290C1E708}" srcOrd="4" destOrd="0" presId="urn:microsoft.com/office/officeart/2005/8/layout/hierarchy6"/>
    <dgm:cxn modelId="{FF8F8679-8AC7-4299-860C-99D9325B5ECA}" type="presParOf" srcId="{E9FE302B-A2AE-40AE-93FE-6658E7D17C60}" destId="{10DAE2DE-4F17-4AB9-B8FC-38A0165A018E}" srcOrd="5" destOrd="0" presId="urn:microsoft.com/office/officeart/2005/8/layout/hierarchy6"/>
    <dgm:cxn modelId="{D49FEE1A-885F-4BA9-AB3F-8DF461AF1C7B}" type="presParOf" srcId="{10DAE2DE-4F17-4AB9-B8FC-38A0165A018E}" destId="{6E5EB0EA-B3AE-46EF-911E-737940897011}" srcOrd="0" destOrd="0" presId="urn:microsoft.com/office/officeart/2005/8/layout/hierarchy6"/>
    <dgm:cxn modelId="{2D148FAC-AC0C-4266-B7FB-3FAB354ECC2E}" type="presParOf" srcId="{10DAE2DE-4F17-4AB9-B8FC-38A0165A018E}" destId="{628291AD-1ED0-4F07-AA2E-9363D8079B77}" srcOrd="1" destOrd="0" presId="urn:microsoft.com/office/officeart/2005/8/layout/hierarchy6"/>
    <dgm:cxn modelId="{656B5BBD-7BEC-4A63-B826-535706B26993}" type="presParOf" srcId="{3B48E42F-5EF3-49E8-AF36-ECB07294D525}" destId="{4FD9D2C6-3051-400B-B9A4-3BDEDB64815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05008-F04A-4AFC-9173-D499857E1EED}">
      <dsp:nvSpPr>
        <dsp:cNvPr id="0" name=""/>
        <dsp:cNvSpPr/>
      </dsp:nvSpPr>
      <dsp:spPr>
        <a:xfrm>
          <a:off x="3602632" y="182241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/</a:t>
          </a:r>
        </a:p>
      </dsp:txBody>
      <dsp:txXfrm>
        <a:off x="3620649" y="200258"/>
        <a:ext cx="886700" cy="579122"/>
      </dsp:txXfrm>
    </dsp:sp>
    <dsp:sp modelId="{2C1C069F-4746-49E6-8CF4-CB39CF1D4F12}">
      <dsp:nvSpPr>
        <dsp:cNvPr id="0" name=""/>
        <dsp:cNvSpPr/>
      </dsp:nvSpPr>
      <dsp:spPr>
        <a:xfrm>
          <a:off x="1664890" y="797397"/>
          <a:ext cx="2399109" cy="246062"/>
        </a:xfrm>
        <a:custGeom>
          <a:avLst/>
          <a:gdLst/>
          <a:ahLst/>
          <a:cxnLst/>
          <a:rect l="0" t="0" r="0" b="0"/>
          <a:pathLst>
            <a:path>
              <a:moveTo>
                <a:pt x="2399109" y="0"/>
              </a:moveTo>
              <a:lnTo>
                <a:pt x="2399109" y="123031"/>
              </a:lnTo>
              <a:lnTo>
                <a:pt x="0" y="123031"/>
              </a:lnTo>
              <a:lnTo>
                <a:pt x="0" y="24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04E06-E0A8-4A7F-9C34-B3F4CD6AA255}">
      <dsp:nvSpPr>
        <dsp:cNvPr id="0" name=""/>
        <dsp:cNvSpPr/>
      </dsp:nvSpPr>
      <dsp:spPr>
        <a:xfrm>
          <a:off x="1203523" y="1043459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home</a:t>
          </a:r>
        </a:p>
      </dsp:txBody>
      <dsp:txXfrm>
        <a:off x="1221540" y="1061476"/>
        <a:ext cx="886700" cy="579122"/>
      </dsp:txXfrm>
    </dsp:sp>
    <dsp:sp modelId="{A76D33AD-1220-43B2-97EA-876E78D05545}">
      <dsp:nvSpPr>
        <dsp:cNvPr id="0" name=""/>
        <dsp:cNvSpPr/>
      </dsp:nvSpPr>
      <dsp:spPr>
        <a:xfrm>
          <a:off x="465335" y="1658616"/>
          <a:ext cx="1199554" cy="246062"/>
        </a:xfrm>
        <a:custGeom>
          <a:avLst/>
          <a:gdLst/>
          <a:ahLst/>
          <a:cxnLst/>
          <a:rect l="0" t="0" r="0" b="0"/>
          <a:pathLst>
            <a:path>
              <a:moveTo>
                <a:pt x="1199554" y="0"/>
              </a:moveTo>
              <a:lnTo>
                <a:pt x="1199554" y="123031"/>
              </a:lnTo>
              <a:lnTo>
                <a:pt x="0" y="123031"/>
              </a:lnTo>
              <a:lnTo>
                <a:pt x="0" y="24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0B954-D377-4E9D-9420-319D571EE126}">
      <dsp:nvSpPr>
        <dsp:cNvPr id="0" name=""/>
        <dsp:cNvSpPr/>
      </dsp:nvSpPr>
      <dsp:spPr>
        <a:xfrm>
          <a:off x="3968" y="1904678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ana</a:t>
          </a:r>
          <a:endParaRPr lang="en-US" sz="2300" kern="1200" dirty="0"/>
        </a:p>
      </dsp:txBody>
      <dsp:txXfrm>
        <a:off x="21985" y="1922695"/>
        <a:ext cx="886700" cy="579122"/>
      </dsp:txXfrm>
    </dsp:sp>
    <dsp:sp modelId="{02F5B630-4EF0-463C-A714-2CA035C0C9A5}">
      <dsp:nvSpPr>
        <dsp:cNvPr id="0" name=""/>
        <dsp:cNvSpPr/>
      </dsp:nvSpPr>
      <dsp:spPr>
        <a:xfrm>
          <a:off x="1619170" y="1658616"/>
          <a:ext cx="91440" cy="246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433FF-F8EA-45C8-B229-FF3505624BED}">
      <dsp:nvSpPr>
        <dsp:cNvPr id="0" name=""/>
        <dsp:cNvSpPr/>
      </dsp:nvSpPr>
      <dsp:spPr>
        <a:xfrm>
          <a:off x="1203523" y="1904678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zeam</a:t>
          </a:r>
          <a:endParaRPr lang="en-US" sz="2300" kern="1200" dirty="0"/>
        </a:p>
      </dsp:txBody>
      <dsp:txXfrm>
        <a:off x="1221540" y="1922695"/>
        <a:ext cx="886700" cy="579122"/>
      </dsp:txXfrm>
    </dsp:sp>
    <dsp:sp modelId="{5B0661BB-457D-427F-A42D-985BCBD95EC0}">
      <dsp:nvSpPr>
        <dsp:cNvPr id="0" name=""/>
        <dsp:cNvSpPr/>
      </dsp:nvSpPr>
      <dsp:spPr>
        <a:xfrm>
          <a:off x="1664890" y="1658616"/>
          <a:ext cx="1199554" cy="24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31"/>
              </a:lnTo>
              <a:lnTo>
                <a:pt x="1199554" y="123031"/>
              </a:lnTo>
              <a:lnTo>
                <a:pt x="1199554" y="24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6EF77-F148-4798-A09D-FE7DA3C53FE8}">
      <dsp:nvSpPr>
        <dsp:cNvPr id="0" name=""/>
        <dsp:cNvSpPr/>
      </dsp:nvSpPr>
      <dsp:spPr>
        <a:xfrm>
          <a:off x="2403078" y="1904678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…</a:t>
          </a:r>
        </a:p>
      </dsp:txBody>
      <dsp:txXfrm>
        <a:off x="2421095" y="1922695"/>
        <a:ext cx="886700" cy="579122"/>
      </dsp:txXfrm>
    </dsp:sp>
    <dsp:sp modelId="{440218DA-7D57-4834-9148-F21193D42206}">
      <dsp:nvSpPr>
        <dsp:cNvPr id="0" name=""/>
        <dsp:cNvSpPr/>
      </dsp:nvSpPr>
      <dsp:spPr>
        <a:xfrm>
          <a:off x="4018280" y="797397"/>
          <a:ext cx="91440" cy="246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A4795-24B3-4CBE-9BD4-8A8BF703C35A}">
      <dsp:nvSpPr>
        <dsp:cNvPr id="0" name=""/>
        <dsp:cNvSpPr/>
      </dsp:nvSpPr>
      <dsp:spPr>
        <a:xfrm>
          <a:off x="3602632" y="1043459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bin</a:t>
          </a:r>
        </a:p>
      </dsp:txBody>
      <dsp:txXfrm>
        <a:off x="3620649" y="1061476"/>
        <a:ext cx="886700" cy="579122"/>
      </dsp:txXfrm>
    </dsp:sp>
    <dsp:sp modelId="{711127E3-6B47-466F-BCDA-580B7CD6502B}">
      <dsp:nvSpPr>
        <dsp:cNvPr id="0" name=""/>
        <dsp:cNvSpPr/>
      </dsp:nvSpPr>
      <dsp:spPr>
        <a:xfrm>
          <a:off x="4018280" y="1658616"/>
          <a:ext cx="91440" cy="246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0F495-6194-4EFA-B0F4-B4D02765BF48}">
      <dsp:nvSpPr>
        <dsp:cNvPr id="0" name=""/>
        <dsp:cNvSpPr/>
      </dsp:nvSpPr>
      <dsp:spPr>
        <a:xfrm>
          <a:off x="3602632" y="1904678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…</a:t>
          </a:r>
        </a:p>
      </dsp:txBody>
      <dsp:txXfrm>
        <a:off x="3620649" y="1922695"/>
        <a:ext cx="886700" cy="579122"/>
      </dsp:txXfrm>
    </dsp:sp>
    <dsp:sp modelId="{8282F7DF-E1DD-4D9A-A97A-866646F545CE}">
      <dsp:nvSpPr>
        <dsp:cNvPr id="0" name=""/>
        <dsp:cNvSpPr/>
      </dsp:nvSpPr>
      <dsp:spPr>
        <a:xfrm>
          <a:off x="4064000" y="797397"/>
          <a:ext cx="2399109" cy="24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31"/>
              </a:lnTo>
              <a:lnTo>
                <a:pt x="2399109" y="123031"/>
              </a:lnTo>
              <a:lnTo>
                <a:pt x="2399109" y="24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4FF8C-7A8E-410D-A20F-45F29ED034B1}">
      <dsp:nvSpPr>
        <dsp:cNvPr id="0" name=""/>
        <dsp:cNvSpPr/>
      </dsp:nvSpPr>
      <dsp:spPr>
        <a:xfrm>
          <a:off x="6001742" y="1043459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var</a:t>
          </a:r>
          <a:endParaRPr lang="en-US" sz="2300" kern="1200" dirty="0"/>
        </a:p>
      </dsp:txBody>
      <dsp:txXfrm>
        <a:off x="6019759" y="1061476"/>
        <a:ext cx="886700" cy="579122"/>
      </dsp:txXfrm>
    </dsp:sp>
    <dsp:sp modelId="{8B3F8CAF-3189-4DC4-874F-A6D6DE7B870D}">
      <dsp:nvSpPr>
        <dsp:cNvPr id="0" name=""/>
        <dsp:cNvSpPr/>
      </dsp:nvSpPr>
      <dsp:spPr>
        <a:xfrm>
          <a:off x="5263554" y="1658616"/>
          <a:ext cx="1199554" cy="246062"/>
        </a:xfrm>
        <a:custGeom>
          <a:avLst/>
          <a:gdLst/>
          <a:ahLst/>
          <a:cxnLst/>
          <a:rect l="0" t="0" r="0" b="0"/>
          <a:pathLst>
            <a:path>
              <a:moveTo>
                <a:pt x="1199554" y="0"/>
              </a:moveTo>
              <a:lnTo>
                <a:pt x="1199554" y="123031"/>
              </a:lnTo>
              <a:lnTo>
                <a:pt x="0" y="123031"/>
              </a:lnTo>
              <a:lnTo>
                <a:pt x="0" y="24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FB53B-DADB-440C-A9D8-771D86BAFDE0}">
      <dsp:nvSpPr>
        <dsp:cNvPr id="0" name=""/>
        <dsp:cNvSpPr/>
      </dsp:nvSpPr>
      <dsp:spPr>
        <a:xfrm>
          <a:off x="4802187" y="1904678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Lib</a:t>
          </a:r>
        </a:p>
      </dsp:txBody>
      <dsp:txXfrm>
        <a:off x="4820204" y="1922695"/>
        <a:ext cx="886700" cy="579122"/>
      </dsp:txXfrm>
    </dsp:sp>
    <dsp:sp modelId="{CF6AF42B-F6BF-4398-8A41-686D47717A22}">
      <dsp:nvSpPr>
        <dsp:cNvPr id="0" name=""/>
        <dsp:cNvSpPr/>
      </dsp:nvSpPr>
      <dsp:spPr>
        <a:xfrm>
          <a:off x="6417389" y="1658616"/>
          <a:ext cx="91440" cy="246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3183E-9154-4D55-BB7F-8C81F4360F32}">
      <dsp:nvSpPr>
        <dsp:cNvPr id="0" name=""/>
        <dsp:cNvSpPr/>
      </dsp:nvSpPr>
      <dsp:spPr>
        <a:xfrm>
          <a:off x="6001742" y="1904678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www</a:t>
          </a:r>
        </a:p>
      </dsp:txBody>
      <dsp:txXfrm>
        <a:off x="6019759" y="1922695"/>
        <a:ext cx="886700" cy="579122"/>
      </dsp:txXfrm>
    </dsp:sp>
    <dsp:sp modelId="{B66AE39F-3B62-41BC-AF36-6B9290C1E708}">
      <dsp:nvSpPr>
        <dsp:cNvPr id="0" name=""/>
        <dsp:cNvSpPr/>
      </dsp:nvSpPr>
      <dsp:spPr>
        <a:xfrm>
          <a:off x="6463109" y="1658616"/>
          <a:ext cx="1199554" cy="24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31"/>
              </a:lnTo>
              <a:lnTo>
                <a:pt x="1199554" y="123031"/>
              </a:lnTo>
              <a:lnTo>
                <a:pt x="1199554" y="24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EB0EA-B3AE-46EF-911E-737940897011}">
      <dsp:nvSpPr>
        <dsp:cNvPr id="0" name=""/>
        <dsp:cNvSpPr/>
      </dsp:nvSpPr>
      <dsp:spPr>
        <a:xfrm>
          <a:off x="7201296" y="1904678"/>
          <a:ext cx="922734" cy="61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…</a:t>
          </a:r>
        </a:p>
      </dsp:txBody>
      <dsp:txXfrm>
        <a:off x="7219313" y="1922695"/>
        <a:ext cx="886700" cy="579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6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0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B6E0-2355-4069-9AAF-8F746496119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5585-0A8A-4BD5-9226-FFC5B474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7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90" y="1176619"/>
            <a:ext cx="6847619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0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05" y="0"/>
            <a:ext cx="6847619" cy="24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57" y="2912123"/>
            <a:ext cx="6771428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883664" y="310896"/>
            <a:ext cx="9254095" cy="6230740"/>
            <a:chOff x="1883664" y="310896"/>
            <a:chExt cx="9254095" cy="6230740"/>
          </a:xfrm>
        </p:grpSpPr>
        <p:sp>
          <p:nvSpPr>
            <p:cNvPr id="4" name="Rectangle 3"/>
            <p:cNvSpPr/>
            <p:nvPr/>
          </p:nvSpPr>
          <p:spPr>
            <a:xfrm>
              <a:off x="4224528" y="4279392"/>
              <a:ext cx="2980944" cy="9692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vi mode</a:t>
              </a:r>
            </a:p>
          </p:txBody>
        </p:sp>
        <p:sp>
          <p:nvSpPr>
            <p:cNvPr id="5" name="Rectangle 5"/>
            <p:cNvSpPr/>
            <p:nvPr/>
          </p:nvSpPr>
          <p:spPr>
            <a:xfrm>
              <a:off x="1883664" y="1542288"/>
              <a:ext cx="2980944" cy="9692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Input mode</a:t>
              </a:r>
            </a:p>
          </p:txBody>
        </p:sp>
        <p:sp>
          <p:nvSpPr>
            <p:cNvPr id="6" name="Rectangle 6"/>
            <p:cNvSpPr/>
            <p:nvPr/>
          </p:nvSpPr>
          <p:spPr>
            <a:xfrm>
              <a:off x="6571488" y="1542288"/>
              <a:ext cx="3377184" cy="9692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Command mode</a:t>
              </a: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3127248" y="310896"/>
              <a:ext cx="53949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Working modes</a:t>
              </a:r>
            </a:p>
          </p:txBody>
        </p:sp>
        <p:cxnSp>
          <p:nvCxnSpPr>
            <p:cNvPr id="8" name="Elbow Connector 10"/>
            <p:cNvCxnSpPr>
              <a:endCxn id="4" idx="1"/>
            </p:cNvCxnSpPr>
            <p:nvPr/>
          </p:nvCxnSpPr>
          <p:spPr>
            <a:xfrm rot="5400000" flipH="1" flipV="1">
              <a:off x="2871664" y="4868642"/>
              <a:ext cx="1457482" cy="124824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11"/>
            <p:cNvSpPr txBox="1"/>
            <p:nvPr/>
          </p:nvSpPr>
          <p:spPr>
            <a:xfrm rot="16200000">
              <a:off x="1597700" y="5192156"/>
              <a:ext cx="2097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 filename</a:t>
              </a:r>
            </a:p>
          </p:txBody>
        </p:sp>
        <p:sp>
          <p:nvSpPr>
            <p:cNvPr id="10" name="TextBox 12"/>
            <p:cNvSpPr txBox="1"/>
            <p:nvPr/>
          </p:nvSpPr>
          <p:spPr>
            <a:xfrm rot="16200000">
              <a:off x="2248179" y="5231155"/>
              <a:ext cx="2097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</a:t>
              </a:r>
            </a:p>
          </p:txBody>
        </p:sp>
        <p:cxnSp>
          <p:nvCxnSpPr>
            <p:cNvPr id="11" name="Elbow Connector 13"/>
            <p:cNvCxnSpPr/>
            <p:nvPr/>
          </p:nvCxnSpPr>
          <p:spPr>
            <a:xfrm>
              <a:off x="9948672" y="2099354"/>
              <a:ext cx="650478" cy="129611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20"/>
            <p:cNvSpPr txBox="1"/>
            <p:nvPr/>
          </p:nvSpPr>
          <p:spPr>
            <a:xfrm rot="16200000">
              <a:off x="9827278" y="2485802"/>
              <a:ext cx="2097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Exit</a:t>
              </a:r>
            </a:p>
          </p:txBody>
        </p:sp>
        <p:sp>
          <p:nvSpPr>
            <p:cNvPr id="13" name="TextBox 27"/>
            <p:cNvSpPr txBox="1"/>
            <p:nvPr/>
          </p:nvSpPr>
          <p:spPr>
            <a:xfrm rot="16200000">
              <a:off x="9042448" y="2380774"/>
              <a:ext cx="20977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wq</a:t>
              </a:r>
            </a:p>
          </p:txBody>
        </p:sp>
        <p:cxnSp>
          <p:nvCxnSpPr>
            <p:cNvPr id="14" name="Straight Arrow Connector 29"/>
            <p:cNvCxnSpPr/>
            <p:nvPr/>
          </p:nvCxnSpPr>
          <p:spPr>
            <a:xfrm flipV="1">
              <a:off x="5607426" y="2511552"/>
              <a:ext cx="2545080" cy="1767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1"/>
            <p:cNvCxnSpPr/>
            <p:nvPr/>
          </p:nvCxnSpPr>
          <p:spPr>
            <a:xfrm flipH="1">
              <a:off x="5822574" y="2511552"/>
              <a:ext cx="2545080" cy="1767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3"/>
            <p:cNvCxnSpPr/>
            <p:nvPr/>
          </p:nvCxnSpPr>
          <p:spPr>
            <a:xfrm flipH="1" flipV="1">
              <a:off x="3266562" y="2511552"/>
              <a:ext cx="2340864" cy="1767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7"/>
            <p:cNvSpPr txBox="1"/>
            <p:nvPr/>
          </p:nvSpPr>
          <p:spPr>
            <a:xfrm rot="19493229">
              <a:off x="6476210" y="3029536"/>
              <a:ext cx="362515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Press ENTER to accomplish commands and return to vi mode</a:t>
              </a:r>
            </a:p>
          </p:txBody>
        </p:sp>
        <p:sp>
          <p:nvSpPr>
            <p:cNvPr id="18" name="TextBox 38"/>
            <p:cNvSpPr txBox="1"/>
            <p:nvPr/>
          </p:nvSpPr>
          <p:spPr>
            <a:xfrm rot="19513779">
              <a:off x="6029089" y="2913215"/>
              <a:ext cx="1572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cxnSp>
          <p:nvCxnSpPr>
            <p:cNvPr id="19" name="Straight Arrow Connector 40"/>
            <p:cNvCxnSpPr/>
            <p:nvPr/>
          </p:nvCxnSpPr>
          <p:spPr>
            <a:xfrm>
              <a:off x="3481710" y="2511552"/>
              <a:ext cx="2340864" cy="1767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41"/>
            <p:cNvSpPr txBox="1"/>
            <p:nvPr/>
          </p:nvSpPr>
          <p:spPr>
            <a:xfrm rot="2223759">
              <a:off x="2638904" y="3168217"/>
              <a:ext cx="2634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</a:t>
              </a:r>
              <a:r>
                <a:rPr lang="en-US" sz="2800" dirty="0" err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iao</a:t>
              </a:r>
              <a:endPara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42"/>
            <p:cNvSpPr txBox="1"/>
            <p:nvPr/>
          </p:nvSpPr>
          <p:spPr>
            <a:xfrm rot="2223759">
              <a:off x="3398795" y="2836672"/>
              <a:ext cx="2634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55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4848098"/>
              </p:ext>
            </p:extLst>
          </p:nvPr>
        </p:nvGraphicFramePr>
        <p:xfrm>
          <a:off x="2856824" y="1986039"/>
          <a:ext cx="8128000" cy="2702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05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6971" y="1690688"/>
            <a:ext cx="6560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String: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chr1\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nACGCTAGCTAGTCAGTCGATCGT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\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nCGTAGCTAGCTAG</a:t>
            </a:r>
            <a:r>
              <a:rPr lang="en-US" b="1" dirty="0">
                <a:solidFill>
                  <a:srgbClr val="C00000"/>
                </a:solidFill>
              </a:rPr>
              <a:t>\n&gt;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chr2\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nCTGCGGGCTAAATCGATCGATCG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nGTACGTACGAGCTAGCTA</a:t>
            </a:r>
            <a:r>
              <a:rPr lang="en-US" b="1" dirty="0">
                <a:solidFill>
                  <a:srgbClr val="C00000"/>
                </a:solidFill>
              </a:rPr>
              <a:t>\n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chr3\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nCTGCGGGCTAAATCGATCGATCG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\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nGTACGTACGAGCTAGCTA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Chunk 1: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chr1\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nACGCTAGCTAGTCAGTCGATCGT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\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nCGTAGCTAGCTAG</a:t>
            </a:r>
            <a:r>
              <a:rPr lang="en-US" b="1" dirty="0">
                <a:solidFill>
                  <a:srgbClr val="C00000"/>
                </a:solidFill>
              </a:rPr>
              <a:t>\n&gt;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Chunk 2: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chr2\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nCTGCGGGCTAAATCGATCGATCG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nGTACGTACGAGCTAGCTA</a:t>
            </a:r>
            <a:r>
              <a:rPr lang="en-US" b="1" dirty="0">
                <a:solidFill>
                  <a:srgbClr val="C00000"/>
                </a:solidFill>
              </a:rPr>
              <a:t>\n&gt;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Chunk 3: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chr3\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nCTGCGGGCTAAATCGATCGATCG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\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nGTACGTACGAGCTAGCTA</a:t>
            </a:r>
            <a:r>
              <a:rPr lang="en-US" b="1" dirty="0">
                <a:solidFill>
                  <a:srgbClr val="C00000"/>
                </a:solidFill>
              </a:rPr>
              <a:t>\n&gt;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4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90" y="576619"/>
            <a:ext cx="9247619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3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90" y="576619"/>
            <a:ext cx="9247619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81" y="1029000"/>
            <a:ext cx="7695238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3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38" y="576619"/>
            <a:ext cx="8609524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81" y="1024238"/>
            <a:ext cx="7695238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22176</TotalTime>
  <Words>60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FASTA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Shaojun Xie</dc:creator>
  <cp:lastModifiedBy>Shaojun Xie</cp:lastModifiedBy>
  <cp:revision>17</cp:revision>
  <dcterms:created xsi:type="dcterms:W3CDTF">2016-12-23T15:03:36Z</dcterms:created>
  <dcterms:modified xsi:type="dcterms:W3CDTF">2017-01-08T00:40:07Z</dcterms:modified>
</cp:coreProperties>
</file>