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25" autoAdjust="0"/>
  </p:normalViewPr>
  <p:slideViewPr>
    <p:cSldViewPr snapToGrid="0" snapToObjects="1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Coral Recruitment Patterns in Different Reef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Hannah Merges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2023-05-01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is a coral?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Plant (photosynthetic algal symbiont)</a:t>
            </a:r>
          </a:p>
          <a:p>
            <a:pPr lvl="0"/>
            <a:r>
              <a:rPr dirty="0"/>
              <a:t>Animal (coral host)</a:t>
            </a:r>
          </a:p>
          <a:p>
            <a:pPr lvl="0"/>
            <a:r>
              <a:rPr dirty="0"/>
              <a:t>Rock (calcium carbonate skeleton)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coral recruitment?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introduction of new individuals to a community</a:t>
            </a:r>
          </a:p>
          <a:p>
            <a:pPr lvl="0"/>
            <a:r>
              <a:t>Increases genetic diversity</a:t>
            </a:r>
          </a:p>
          <a:p>
            <a:pPr lvl="0"/>
            <a:r>
              <a:t>Aids in post-disturbance recovery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Different types of reef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Fringing reef (nearest the shore)</a:t>
            </a:r>
          </a:p>
          <a:p>
            <a:pPr lvl="0"/>
            <a:r>
              <a:t>Backreef (close to where the waves break)</a:t>
            </a:r>
          </a:p>
          <a:p>
            <a:pPr lvl="0"/>
            <a:r>
              <a:t>Forereef (usually closest to the reef wall which is in in open water and slopes/drops off to larger depths)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(pressure)</a:t>
            </a:r>
          </a:p>
        </p:txBody>
      </p:sp>
      <p:pic>
        <p:nvPicPr>
          <p:cNvPr id="3" name="Picture 1" descr="IndependentProject_MCRData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Coral Recruitment Patterns in Different Reef Environments</vt:lpstr>
      <vt:lpstr>What is a coral?</vt:lpstr>
      <vt:lpstr>What is coral recruitment?</vt:lpstr>
      <vt:lpstr>Different types of reef environments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 Recruitment Patterns in Different Reef Environments</dc:title>
  <dc:creator>Hannah Merges</dc:creator>
  <cp:keywords/>
  <cp:lastModifiedBy>Merges, Hannah E</cp:lastModifiedBy>
  <cp:revision>1</cp:revision>
  <dcterms:created xsi:type="dcterms:W3CDTF">2023-05-01T23:02:57Z</dcterms:created>
  <dcterms:modified xsi:type="dcterms:W3CDTF">2023-05-01T23:03:27Z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2023-05-01</vt:lpwstr>
  </property>
  <property fmtid="{D5CDD505-2E9C-101B-9397-08002B2CF9AE}" pid="3" name="output">
    <vt:lpwstr>powerpoint_presentation</vt:lpwstr>
  </property>
</Properties>
</file>