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3" d="100"/>
          <a:sy n="93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ahad\Desktop\Micropipette%20Presenta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Trial</a:t>
            </a:r>
            <a:r>
              <a:rPr lang="en-US" baseline="0"/>
              <a:t> Number vs Amount Dispensed </a:t>
            </a:r>
            <a:endParaRPr lang="en-US"/>
          </a:p>
        </c:rich>
      </c:tx>
      <c:layout>
        <c:manualLayout>
          <c:xMode val="edge"/>
          <c:yMode val="edge"/>
          <c:x val="0.22615966754155734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18476202974628173"/>
                  <c:y val="-0.1902529892096821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yVal>
            <c:numRef>
              <c:f>Sheet1!$A$2:$A$51</c:f>
              <c:numCache>
                <c:formatCode>General</c:formatCode>
                <c:ptCount val="50"/>
                <c:pt idx="0">
                  <c:v>0.19500000000000001</c:v>
                </c:pt>
                <c:pt idx="1">
                  <c:v>0.19550000000000001</c:v>
                </c:pt>
                <c:pt idx="2">
                  <c:v>0.19600000000000001</c:v>
                </c:pt>
                <c:pt idx="3">
                  <c:v>0.19639999999999999</c:v>
                </c:pt>
                <c:pt idx="4">
                  <c:v>0.1953</c:v>
                </c:pt>
                <c:pt idx="5">
                  <c:v>0.19600000000000001</c:v>
                </c:pt>
                <c:pt idx="6">
                  <c:v>0.19539999999999999</c:v>
                </c:pt>
                <c:pt idx="7">
                  <c:v>0.1953</c:v>
                </c:pt>
                <c:pt idx="8">
                  <c:v>0.19500000000000001</c:v>
                </c:pt>
                <c:pt idx="9">
                  <c:v>0.1958</c:v>
                </c:pt>
                <c:pt idx="10">
                  <c:v>0.19550000000000001</c:v>
                </c:pt>
                <c:pt idx="11">
                  <c:v>0.19600000000000001</c:v>
                </c:pt>
                <c:pt idx="12">
                  <c:v>0.19520000000000001</c:v>
                </c:pt>
                <c:pt idx="13">
                  <c:v>0.19589999999999999</c:v>
                </c:pt>
                <c:pt idx="14">
                  <c:v>0.19439999999999999</c:v>
                </c:pt>
                <c:pt idx="15">
                  <c:v>0.19420000000000001</c:v>
                </c:pt>
                <c:pt idx="16">
                  <c:v>0.19589999999999999</c:v>
                </c:pt>
                <c:pt idx="17">
                  <c:v>0.19420000000000001</c:v>
                </c:pt>
                <c:pt idx="18">
                  <c:v>0.1956</c:v>
                </c:pt>
                <c:pt idx="19">
                  <c:v>0.1958</c:v>
                </c:pt>
                <c:pt idx="20">
                  <c:v>0.1958</c:v>
                </c:pt>
                <c:pt idx="21">
                  <c:v>0.19500000000000001</c:v>
                </c:pt>
                <c:pt idx="22">
                  <c:v>0.19620000000000001</c:v>
                </c:pt>
                <c:pt idx="23">
                  <c:v>0.19589999999999999</c:v>
                </c:pt>
                <c:pt idx="24">
                  <c:v>0.1958</c:v>
                </c:pt>
                <c:pt idx="25">
                  <c:v>0.19600000000000001</c:v>
                </c:pt>
                <c:pt idx="26">
                  <c:v>0.1953</c:v>
                </c:pt>
                <c:pt idx="27">
                  <c:v>0.1953</c:v>
                </c:pt>
                <c:pt idx="28">
                  <c:v>0.19550000000000001</c:v>
                </c:pt>
                <c:pt idx="29">
                  <c:v>0.19500000000000001</c:v>
                </c:pt>
                <c:pt idx="30">
                  <c:v>0.1963</c:v>
                </c:pt>
                <c:pt idx="31">
                  <c:v>0.19639999999999999</c:v>
                </c:pt>
                <c:pt idx="32">
                  <c:v>0.1958</c:v>
                </c:pt>
                <c:pt idx="33">
                  <c:v>0.1953</c:v>
                </c:pt>
                <c:pt idx="34">
                  <c:v>0.19520000000000001</c:v>
                </c:pt>
                <c:pt idx="35">
                  <c:v>0.19589999999999999</c:v>
                </c:pt>
                <c:pt idx="36">
                  <c:v>0.19450000000000001</c:v>
                </c:pt>
                <c:pt idx="37">
                  <c:v>0.1963</c:v>
                </c:pt>
                <c:pt idx="38">
                  <c:v>0.19550000000000001</c:v>
                </c:pt>
                <c:pt idx="39">
                  <c:v>0.19689999999999999</c:v>
                </c:pt>
                <c:pt idx="40">
                  <c:v>0.1953</c:v>
                </c:pt>
                <c:pt idx="41">
                  <c:v>0.1963</c:v>
                </c:pt>
                <c:pt idx="42">
                  <c:v>0.19489999999999999</c:v>
                </c:pt>
                <c:pt idx="43">
                  <c:v>0.19689999999999999</c:v>
                </c:pt>
                <c:pt idx="44">
                  <c:v>0.1958</c:v>
                </c:pt>
                <c:pt idx="45">
                  <c:v>0.19439999999999999</c:v>
                </c:pt>
                <c:pt idx="46">
                  <c:v>0.1961</c:v>
                </c:pt>
                <c:pt idx="47">
                  <c:v>0.1946</c:v>
                </c:pt>
                <c:pt idx="48">
                  <c:v>0.19600000000000001</c:v>
                </c:pt>
                <c:pt idx="49">
                  <c:v>0.1953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75604096"/>
        <c:axId val="875593760"/>
      </c:scatterChart>
      <c:valAx>
        <c:axId val="8756040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Trial</a:t>
                </a:r>
                <a:r>
                  <a:rPr lang="en-US" baseline="0"/>
                  <a:t> Number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5593760"/>
        <c:crosses val="autoZero"/>
        <c:crossBetween val="midCat"/>
      </c:valAx>
      <c:valAx>
        <c:axId val="875593760"/>
        <c:scaling>
          <c:orientation val="minMax"/>
          <c:min val="0.1900000000000000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Aount</a:t>
                </a:r>
                <a:r>
                  <a:rPr lang="en-US" baseline="0"/>
                  <a:t> Disppensed (g)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56040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43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With the 3ml Syringe attached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1 </a:t>
            </a:r>
            <a:r>
              <a:rPr lang="en-US" dirty="0" err="1" smtClean="0">
                <a:latin typeface="Calibri" panose="020F0502020204030204" pitchFamily="34" charset="0"/>
              </a:rPr>
              <a:t>mililiter</a:t>
            </a:r>
            <a:r>
              <a:rPr lang="en-US" dirty="0" smtClean="0">
                <a:latin typeface="Calibri" panose="020F0502020204030204" pitchFamily="34" charset="0"/>
              </a:rPr>
              <a:t> or 1000 microliters</a:t>
            </a:r>
            <a:endParaRPr lang="en-US" dirty="0">
              <a:latin typeface="Calibri" panose="020F0502020204030204" pitchFamily="34" charset="0"/>
            </a:endParaRPr>
          </a:p>
          <a:p>
            <a:pPr lvl="1"/>
            <a:r>
              <a:rPr lang="en-US" dirty="0"/>
              <a:t>Depending on the syringe:</a:t>
            </a:r>
          </a:p>
          <a:p>
            <a:pPr lvl="2"/>
            <a:r>
              <a:rPr lang="en-US" dirty="0"/>
              <a:t>Measure up in 100ul</a:t>
            </a:r>
          </a:p>
          <a:p>
            <a:pPr lvl="1"/>
            <a:endParaRPr lang="en-US" dirty="0" smtClean="0">
              <a:latin typeface="Calibri" panose="020F0502020204030204" pitchFamily="34" charset="0"/>
            </a:endParaRPr>
          </a:p>
          <a:p>
            <a:pPr lvl="1"/>
            <a:r>
              <a:rPr lang="en-US" dirty="0" smtClean="0"/>
              <a:t>Depending on the syringe:</a:t>
            </a:r>
          </a:p>
          <a:p>
            <a:pPr lvl="2"/>
            <a:r>
              <a:rPr lang="en-US" dirty="0" smtClean="0"/>
              <a:t>Measure up in 100ul</a:t>
            </a:r>
          </a:p>
          <a:p>
            <a:pPr lvl="2"/>
            <a:endParaRPr lang="en-US" dirty="0"/>
          </a:p>
          <a:p>
            <a:pPr lvl="2">
              <a:buFont typeface="Courier New" panose="02070309020205020404" pitchFamily="49" charset="0"/>
              <a:buChar char="o"/>
            </a:pPr>
            <a:endParaRPr lang="en-US" dirty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012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50 Trials to test drift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We set the pipette to about 200 microliters 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Dispensed 50 times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Regression Line increased at a small rate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Fix it by adding </a:t>
            </a:r>
            <a:r>
              <a:rPr lang="en-US" dirty="0" err="1" smtClean="0">
                <a:latin typeface="Calibri" panose="020F0502020204030204" pitchFamily="34" charset="0"/>
              </a:rPr>
              <a:t>locktite</a:t>
            </a:r>
            <a:endParaRPr lang="en-US" dirty="0" smtClean="0">
              <a:latin typeface="Calibri" panose="020F0502020204030204" pitchFamily="34" charset="0"/>
            </a:endParaRPr>
          </a:p>
          <a:p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2302081"/>
              </p:ext>
            </p:extLst>
          </p:nvPr>
        </p:nvGraphicFramePr>
        <p:xfrm>
          <a:off x="6154221" y="2591656"/>
          <a:ext cx="4960704" cy="3120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77499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7250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TC104033925[[fn=Droplet]]</Template>
  <TotalTime>31</TotalTime>
  <Words>69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Courier New</vt:lpstr>
      <vt:lpstr>Tw Cen MT</vt:lpstr>
      <vt:lpstr>Droplet</vt:lpstr>
      <vt:lpstr>PowerPoint Presentation</vt:lpstr>
      <vt:lpstr>Specifications</vt:lpstr>
      <vt:lpstr>50 Trials to test drift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Fahad Bokhari</dc:creator>
  <cp:lastModifiedBy>Fahad Bokhari</cp:lastModifiedBy>
  <cp:revision>3</cp:revision>
  <dcterms:created xsi:type="dcterms:W3CDTF">2014-09-16T15:38:54Z</dcterms:created>
  <dcterms:modified xsi:type="dcterms:W3CDTF">2014-09-16T16:10:27Z</dcterms:modified>
</cp:coreProperties>
</file>