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1" r:id="rId2"/>
    <p:sldId id="320" r:id="rId3"/>
    <p:sldId id="31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AF01-AB77-474F-9874-6674725656DC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2D15-624C-4991-B186-91403AFC4D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80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AF01-AB77-474F-9874-6674725656DC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2D15-624C-4991-B186-91403AFC4D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27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AF01-AB77-474F-9874-6674725656DC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2D15-624C-4991-B186-91403AFC4D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21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AF01-AB77-474F-9874-6674725656DC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2D15-624C-4991-B186-91403AFC4D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36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AF01-AB77-474F-9874-6674725656DC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2D15-624C-4991-B186-91403AFC4D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92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AF01-AB77-474F-9874-6674725656DC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2D15-624C-4991-B186-91403AFC4D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54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AF01-AB77-474F-9874-6674725656DC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2D15-624C-4991-B186-91403AFC4D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0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AF01-AB77-474F-9874-6674725656DC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2D15-624C-4991-B186-91403AFC4D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1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AF01-AB77-474F-9874-6674725656DC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2D15-624C-4991-B186-91403AFC4D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83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AF01-AB77-474F-9874-6674725656DC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2D15-624C-4991-B186-91403AFC4D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69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AAF01-AB77-474F-9874-6674725656DC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2D15-624C-4991-B186-91403AFC4D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75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AAF01-AB77-474F-9874-6674725656DC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B2D15-624C-4991-B186-91403AFC4D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98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13CE7A3-9773-4E12-BB7A-AD8E5527B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513" y="632040"/>
            <a:ext cx="3912622" cy="553236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19C11B-DF88-4169-BF84-4ED0A64E2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8213" y="629954"/>
            <a:ext cx="3915573" cy="55365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346813-9495-453C-A11A-8D1EEEEA0710}"/>
              </a:ext>
            </a:extLst>
          </p:cNvPr>
          <p:cNvSpPr txBox="1"/>
          <p:nvPr/>
        </p:nvSpPr>
        <p:spPr>
          <a:xfrm>
            <a:off x="1327710" y="6247900"/>
            <a:ext cx="1488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i="1" dirty="0">
                <a:solidFill>
                  <a:prstClr val="white"/>
                </a:solidFill>
                <a:latin typeface="Calibri"/>
              </a:rPr>
              <a:t>Nardus strict</a:t>
            </a:r>
            <a:r>
              <a:rPr kumimoji="0" lang="en-GB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5E7F41-C50A-4552-9DC7-CF4523C94085}"/>
              </a:ext>
            </a:extLst>
          </p:cNvPr>
          <p:cNvSpPr txBox="1"/>
          <p:nvPr/>
        </p:nvSpPr>
        <p:spPr>
          <a:xfrm>
            <a:off x="5351885" y="6247900"/>
            <a:ext cx="1488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Drosera anglica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8A1D57-6128-4D13-86D0-9E6DC869FD34}"/>
              </a:ext>
            </a:extLst>
          </p:cNvPr>
          <p:cNvSpPr txBox="1"/>
          <p:nvPr/>
        </p:nvSpPr>
        <p:spPr>
          <a:xfrm>
            <a:off x="2935224" y="86880"/>
            <a:ext cx="5327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lang="en-GB" sz="2400" b="1" dirty="0">
                <a:solidFill>
                  <a:prstClr val="white"/>
                </a:solidFill>
                <a:latin typeface="Calibri"/>
              </a:rPr>
              <a:t>Hectad date classes (colours TBC)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9BA46-08C5-4FD1-9552-106964A95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390" y="629954"/>
            <a:ext cx="3914097" cy="55344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D60212-09BF-444A-887E-B2DD843E68F3}"/>
              </a:ext>
            </a:extLst>
          </p:cNvPr>
          <p:cNvSpPr txBox="1"/>
          <p:nvPr/>
        </p:nvSpPr>
        <p:spPr>
          <a:xfrm>
            <a:off x="8602740" y="6230820"/>
            <a:ext cx="3033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i="1" dirty="0">
                <a:solidFill>
                  <a:prstClr val="white"/>
                </a:solidFill>
                <a:latin typeface="Calibri"/>
              </a:rPr>
              <a:t>Geranium sylvaticum (note status)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749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13CE7A3-9773-4E12-BB7A-AD8E5527B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598" y="662818"/>
            <a:ext cx="3912622" cy="553236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19C11B-DF88-4169-BF84-4ED0A64E2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8213" y="658646"/>
            <a:ext cx="3915573" cy="55365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346813-9495-453C-A11A-8D1EEEEA0710}"/>
              </a:ext>
            </a:extLst>
          </p:cNvPr>
          <p:cNvSpPr txBox="1"/>
          <p:nvPr/>
        </p:nvSpPr>
        <p:spPr>
          <a:xfrm>
            <a:off x="1413442" y="6216208"/>
            <a:ext cx="1352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Nardus stricta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5E7F41-C50A-4552-9DC7-CF4523C94085}"/>
              </a:ext>
            </a:extLst>
          </p:cNvPr>
          <p:cNvSpPr txBox="1"/>
          <p:nvPr/>
        </p:nvSpPr>
        <p:spPr>
          <a:xfrm>
            <a:off x="5351885" y="6216113"/>
            <a:ext cx="1488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Drosera anglica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8A1D57-6128-4D13-86D0-9E6DC869FD34}"/>
              </a:ext>
            </a:extLst>
          </p:cNvPr>
          <p:cNvSpPr txBox="1"/>
          <p:nvPr/>
        </p:nvSpPr>
        <p:spPr>
          <a:xfrm>
            <a:off x="2935224" y="86880"/>
            <a:ext cx="5327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Tetrad frequency within hectad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25D968-CAC4-45C2-8455-A67284835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779" y="658646"/>
            <a:ext cx="3915573" cy="55365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DE8DAA-E8DB-4B6A-81CD-AA9F188F3EB8}"/>
              </a:ext>
            </a:extLst>
          </p:cNvPr>
          <p:cNvSpPr txBox="1"/>
          <p:nvPr/>
        </p:nvSpPr>
        <p:spPr>
          <a:xfrm>
            <a:off x="9136249" y="6216113"/>
            <a:ext cx="1934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i="1" dirty="0">
                <a:solidFill>
                  <a:prstClr val="white"/>
                </a:solidFill>
                <a:latin typeface="Calibri"/>
              </a:rPr>
              <a:t>Geranium sylvaticum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438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13CE7A3-9773-4E12-BB7A-AD8E5527B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20" y="662818"/>
            <a:ext cx="4112554" cy="553236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19C11B-DF88-4169-BF84-4ED0A64E2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36" y="660732"/>
            <a:ext cx="4067091" cy="55365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346813-9495-453C-A11A-8D1EEEEA0710}"/>
              </a:ext>
            </a:extLst>
          </p:cNvPr>
          <p:cNvSpPr txBox="1"/>
          <p:nvPr/>
        </p:nvSpPr>
        <p:spPr>
          <a:xfrm>
            <a:off x="1707477" y="6220242"/>
            <a:ext cx="1345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Crassula </a:t>
            </a:r>
            <a:r>
              <a:rPr kumimoji="0" lang="en-GB" sz="16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tillea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5E7F41-C50A-4552-9DC7-CF4523C94085}"/>
              </a:ext>
            </a:extLst>
          </p:cNvPr>
          <p:cNvSpPr txBox="1"/>
          <p:nvPr/>
        </p:nvSpPr>
        <p:spPr>
          <a:xfrm>
            <a:off x="5515181" y="6220242"/>
            <a:ext cx="2130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Gnaphalium sylvaticum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0C1105-BBCE-4BDB-8F9E-EA83355FB41B}"/>
              </a:ext>
            </a:extLst>
          </p:cNvPr>
          <p:cNvGrpSpPr/>
          <p:nvPr/>
        </p:nvGrpSpPr>
        <p:grpSpPr>
          <a:xfrm>
            <a:off x="8379492" y="1597283"/>
            <a:ext cx="3922004" cy="2031325"/>
            <a:chOff x="8379492" y="1597283"/>
            <a:chExt cx="3922004" cy="203132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8A1D57-6128-4D13-86D0-9E6DC869FD34}"/>
                </a:ext>
              </a:extLst>
            </p:cNvPr>
            <p:cNvSpPr txBox="1"/>
            <p:nvPr/>
          </p:nvSpPr>
          <p:spPr>
            <a:xfrm>
              <a:off x="8379492" y="1597283"/>
              <a:ext cx="392200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	= </a:t>
              </a:r>
              <a:r>
                <a:rPr kumimoji="0" lang="en-GB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unchanged</a:t>
              </a: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1987-2018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	= </a:t>
              </a:r>
              <a:r>
                <a:rPr kumimoji="0" lang="en-GB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not recorded</a:t>
              </a: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post-1999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	= </a:t>
              </a:r>
              <a:r>
                <a:rPr kumimoji="0" lang="en-GB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new</a:t>
              </a: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post-1999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5B88883-670F-4EF2-8C1B-706EBED888C8}"/>
                </a:ext>
              </a:extLst>
            </p:cNvPr>
            <p:cNvSpPr/>
            <p:nvPr/>
          </p:nvSpPr>
          <p:spPr>
            <a:xfrm>
              <a:off x="9125712" y="1709927"/>
              <a:ext cx="191694" cy="17536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247C16E-33A2-4933-818F-9067780E9A41}"/>
                </a:ext>
              </a:extLst>
            </p:cNvPr>
            <p:cNvSpPr/>
            <p:nvPr/>
          </p:nvSpPr>
          <p:spPr>
            <a:xfrm>
              <a:off x="9125712" y="2278109"/>
              <a:ext cx="191695" cy="17536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AD69651-2C4D-4A17-B566-DC34979A1EE1}"/>
                </a:ext>
              </a:extLst>
            </p:cNvPr>
            <p:cNvSpPr/>
            <p:nvPr/>
          </p:nvSpPr>
          <p:spPr>
            <a:xfrm>
              <a:off x="9125712" y="2846290"/>
              <a:ext cx="191696" cy="175367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6BFFC2D-C376-4A65-B6A1-2A1FABDE42D2}"/>
              </a:ext>
            </a:extLst>
          </p:cNvPr>
          <p:cNvSpPr txBox="1"/>
          <p:nvPr/>
        </p:nvSpPr>
        <p:spPr>
          <a:xfrm>
            <a:off x="0" y="55816"/>
            <a:ext cx="6272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Hectad change 1987-99 vs 2000-19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275732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53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 Stroh</dc:creator>
  <cp:lastModifiedBy>Pete Stroh</cp:lastModifiedBy>
  <cp:revision>8</cp:revision>
  <dcterms:created xsi:type="dcterms:W3CDTF">2020-05-11T09:44:04Z</dcterms:created>
  <dcterms:modified xsi:type="dcterms:W3CDTF">2020-05-11T11:31:17Z</dcterms:modified>
</cp:coreProperties>
</file>