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3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7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14" name="Google Shape;85;p14"/>
          <p:cNvSpPr/>
          <p:nvPr/>
        </p:nvSpPr>
        <p:spPr>
          <a:xfrm>
            <a:off x="3681360" y="543600"/>
            <a:ext cx="5799600" cy="405252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mailto:addyouremail@freepik.com" TargetMode="External"/><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237280" y="3670200"/>
            <a:ext cx="3125520" cy="602640"/>
          </a:xfrm>
          <a:prstGeom prst="rect">
            <a:avLst/>
          </a:prstGeom>
          <a:noFill/>
          <a:ln w="0">
            <a:noFill/>
          </a:ln>
        </p:spPr>
        <p:txBody>
          <a:bodyPr lIns="0" rIns="0" tIns="91440" bIns="91440" anchor="b">
            <a:noAutofit/>
          </a:bodyPr>
          <a:p>
            <a:pPr indent="0" algn="r">
              <a:lnSpc>
                <a:spcPct val="100000"/>
              </a:lnSpc>
              <a:buNone/>
              <a:tabLst>
                <a:tab algn="l" pos="0"/>
              </a:tabLst>
            </a:pPr>
            <a:r>
              <a:rPr b="0" lang="es" sz="3000" spc="-1" strike="noStrike">
                <a:solidFill>
                  <a:schemeClr val="accent1"/>
                </a:solidFill>
                <a:latin typeface="Roboto Black"/>
                <a:ea typeface="Roboto Black"/>
              </a:rPr>
              <a:t> </a:t>
            </a:r>
            <a:r>
              <a:rPr b="0" lang="es" sz="3000" spc="-1" strike="noStrike">
                <a:solidFill>
                  <a:schemeClr val="accent1"/>
                </a:solidFill>
                <a:latin typeface="Roboto Black"/>
                <a:ea typeface="Roboto Black"/>
              </a:rPr>
              <a:t>Content Distribution Network</a:t>
            </a:r>
            <a:endParaRPr b="0" lang="en-US" sz="3000" spc="-1" strike="noStrike">
              <a:solidFill>
                <a:srgbClr val="ffffff"/>
              </a:solidFill>
              <a:latin typeface="Arial"/>
            </a:endParaRPr>
          </a:p>
        </p:txBody>
      </p:sp>
      <p:sp>
        <p:nvSpPr>
          <p:cNvPr id="154" name="Google Shape;111;p22"/>
          <p:cNvSpPr/>
          <p:nvPr/>
        </p:nvSpPr>
        <p:spPr>
          <a:xfrm>
            <a:off x="2238840" y="4488480"/>
            <a:ext cx="812160" cy="424080"/>
          </a:xfrm>
          <a:custGeom>
            <a:avLst/>
            <a:gdLst>
              <a:gd name="textAreaLeft" fmla="*/ 0 w 812160"/>
              <a:gd name="textAreaRight" fmla="*/ 816120 w 812160"/>
              <a:gd name="textAreaTop" fmla="*/ 0 h 424080"/>
              <a:gd name="textAreaBottom" fmla="*/ 428040 h 424080"/>
            </a:gdLst>
            <a:ahLst/>
            <a:rect l="textAreaLeft" t="textAreaTop" r="textAreaRight" b="textAreaBottom"/>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5" name="Google Shape;112;p22"/>
          <p:cNvSpPr/>
          <p:nvPr/>
        </p:nvSpPr>
        <p:spPr>
          <a:xfrm>
            <a:off x="3470400" y="1215000"/>
            <a:ext cx="402480" cy="123120"/>
          </a:xfrm>
          <a:custGeom>
            <a:avLst/>
            <a:gdLst>
              <a:gd name="textAreaLeft" fmla="*/ 0 w 402480"/>
              <a:gd name="textAreaRight" fmla="*/ 406440 w 402480"/>
              <a:gd name="textAreaTop" fmla="*/ 0 h 123120"/>
              <a:gd name="textAreaBottom" fmla="*/ 127080 h 123120"/>
            </a:gdLst>
            <a:ahLst/>
            <a:rect l="textAreaLeft" t="textAreaTop" r="textAreaRight" b="textAreaBottom"/>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6" name="Google Shape;113;p22"/>
          <p:cNvSpPr/>
          <p:nvPr/>
        </p:nvSpPr>
        <p:spPr>
          <a:xfrm>
            <a:off x="3558960" y="1342800"/>
            <a:ext cx="225360" cy="87480"/>
          </a:xfrm>
          <a:custGeom>
            <a:avLst/>
            <a:gdLst>
              <a:gd name="textAreaLeft" fmla="*/ 0 w 225360"/>
              <a:gd name="textAreaRight" fmla="*/ 229320 w 225360"/>
              <a:gd name="textAreaTop" fmla="*/ 0 h 87480"/>
              <a:gd name="textAreaBottom" fmla="*/ 91440 h 87480"/>
            </a:gdLst>
            <a:ahLst/>
            <a:rect l="textAreaLeft" t="textAreaTop" r="textAreaRight" b="textAreaBottom"/>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7" name="Google Shape;114;p22"/>
          <p:cNvSpPr/>
          <p:nvPr/>
        </p:nvSpPr>
        <p:spPr>
          <a:xfrm>
            <a:off x="3624840" y="1459800"/>
            <a:ext cx="110520" cy="94320"/>
          </a:xfrm>
          <a:custGeom>
            <a:avLst/>
            <a:gdLst>
              <a:gd name="textAreaLeft" fmla="*/ 0 w 110520"/>
              <a:gd name="textAreaRight" fmla="*/ 114480 w 110520"/>
              <a:gd name="textAreaTop" fmla="*/ 0 h 94320"/>
              <a:gd name="textAreaBottom" fmla="*/ 98280 h 94320"/>
            </a:gdLst>
            <a:ahLst/>
            <a:rect l="textAreaLeft" t="textAreaTop" r="textAreaRight" b="textAreaBottom"/>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txBody>
          <a:bodyPr lIns="90000" rIns="90000" tIns="48960" bIns="48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8" name="Google Shape;115;p22"/>
          <p:cNvSpPr/>
          <p:nvPr/>
        </p:nvSpPr>
        <p:spPr>
          <a:xfrm>
            <a:off x="3378600" y="1082160"/>
            <a:ext cx="586080" cy="159840"/>
          </a:xfrm>
          <a:custGeom>
            <a:avLst/>
            <a:gdLst>
              <a:gd name="textAreaLeft" fmla="*/ 0 w 586080"/>
              <a:gd name="textAreaRight" fmla="*/ 590040 w 586080"/>
              <a:gd name="textAreaTop" fmla="*/ 0 h 159840"/>
              <a:gd name="textAreaBottom" fmla="*/ 163800 h 159840"/>
            </a:gdLst>
            <a:ahLst/>
            <a:rect l="textAreaLeft" t="textAreaTop" r="textAreaRight" b="textAreaBottom"/>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txBody>
          <a:bodyPr lIns="90000" rIns="90000" tIns="81720" bIns="81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9" name="Google Shape;116;p22"/>
          <p:cNvSpPr/>
          <p:nvPr/>
        </p:nvSpPr>
        <p:spPr>
          <a:xfrm>
            <a:off x="-226080" y="902160"/>
            <a:ext cx="3444840" cy="3966120"/>
          </a:xfrm>
          <a:custGeom>
            <a:avLst/>
            <a:gdLst>
              <a:gd name="textAreaLeft" fmla="*/ 0 w 3444840"/>
              <a:gd name="textAreaRight" fmla="*/ 3448800 w 3444840"/>
              <a:gd name="textAreaTop" fmla="*/ 0 h 3966120"/>
              <a:gd name="textAreaBottom" fmla="*/ 3970080 h 3966120"/>
            </a:gdLst>
            <a:ahLst/>
            <a:rect l="textAreaLeft" t="textAreaTop" r="textAreaRight" b="textAreaBottom"/>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0" name="Google Shape;117;p22"/>
          <p:cNvSpPr/>
          <p:nvPr/>
        </p:nvSpPr>
        <p:spPr>
          <a:xfrm>
            <a:off x="36720" y="2657880"/>
            <a:ext cx="934200" cy="932760"/>
          </a:xfrm>
          <a:custGeom>
            <a:avLst/>
            <a:gdLst>
              <a:gd name="textAreaLeft" fmla="*/ 0 w 934200"/>
              <a:gd name="textAreaRight" fmla="*/ 938160 w 934200"/>
              <a:gd name="textAreaTop" fmla="*/ 0 h 932760"/>
              <a:gd name="textAreaBottom" fmla="*/ 936720 h 932760"/>
            </a:gdLst>
            <a:ahLst/>
            <a:rect l="textAreaLeft" t="textAreaTop" r="textAreaRight" b="textAreaBottom"/>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1" name="Google Shape;118;p22"/>
          <p:cNvSpPr/>
          <p:nvPr/>
        </p:nvSpPr>
        <p:spPr>
          <a:xfrm>
            <a:off x="1654920" y="2725200"/>
            <a:ext cx="360" cy="360"/>
          </a:xfrm>
          <a:custGeom>
            <a:avLst/>
            <a:gdLst>
              <a:gd name="textAreaLeft" fmla="*/ 0 w 360"/>
              <a:gd name="textAreaRight" fmla="*/ 737280 w 360"/>
              <a:gd name="textAreaTop" fmla="*/ 0 h 360"/>
              <a:gd name="textAreaBottom" fmla="*/ 737280 h 360"/>
            </a:gdLst>
            <a:ahLst/>
            <a:rect l="textAreaLeft" t="textAreaTop" r="textAreaRight" b="textAreaBottom"/>
            <a:pathLst>
              <a:path w="1" h="1">
                <a:moveTo>
                  <a:pt x="1" y="0"/>
                </a:moveTo>
                <a:lnTo>
                  <a:pt x="1" y="0"/>
                </a:lnTo>
                <a:close/>
              </a:path>
            </a:pathLst>
          </a:custGeom>
          <a:solidFill>
            <a:srgbClr val="48ffd5"/>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2" name="Google Shape;119;p22"/>
          <p:cNvSpPr/>
          <p:nvPr/>
        </p:nvSpPr>
        <p:spPr>
          <a:xfrm>
            <a:off x="1031400" y="2553840"/>
            <a:ext cx="665280" cy="657000"/>
          </a:xfrm>
          <a:custGeom>
            <a:avLst/>
            <a:gdLst>
              <a:gd name="textAreaLeft" fmla="*/ 0 w 665280"/>
              <a:gd name="textAreaRight" fmla="*/ 669240 w 665280"/>
              <a:gd name="textAreaTop" fmla="*/ 0 h 657000"/>
              <a:gd name="textAreaBottom" fmla="*/ 660960 h 657000"/>
            </a:gdLst>
            <a:ahLst/>
            <a:rect l="textAreaLeft" t="textAreaTop" r="textAreaRight" b="textAreaBottom"/>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3" name="Google Shape;120;p22"/>
          <p:cNvSpPr/>
          <p:nvPr/>
        </p:nvSpPr>
        <p:spPr>
          <a:xfrm>
            <a:off x="-1529640" y="1971720"/>
            <a:ext cx="422280" cy="420840"/>
          </a:xfrm>
          <a:custGeom>
            <a:avLst/>
            <a:gdLst>
              <a:gd name="textAreaLeft" fmla="*/ 0 w 422280"/>
              <a:gd name="textAreaRight" fmla="*/ 426240 w 422280"/>
              <a:gd name="textAreaTop" fmla="*/ 0 h 420840"/>
              <a:gd name="textAreaBottom" fmla="*/ 424800 h 420840"/>
            </a:gdLst>
            <a:ahLst/>
            <a:rect l="textAreaLeft" t="textAreaTop" r="textAreaRight" b="textAreaBottom"/>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4" name="Google Shape;121;p22"/>
          <p:cNvSpPr/>
          <p:nvPr/>
        </p:nvSpPr>
        <p:spPr>
          <a:xfrm>
            <a:off x="-1075680" y="1926000"/>
            <a:ext cx="297000" cy="294120"/>
          </a:xfrm>
          <a:custGeom>
            <a:avLst/>
            <a:gdLst>
              <a:gd name="textAreaLeft" fmla="*/ 0 w 297000"/>
              <a:gd name="textAreaRight" fmla="*/ 300960 w 297000"/>
              <a:gd name="textAreaTop" fmla="*/ 0 h 294120"/>
              <a:gd name="textAreaBottom" fmla="*/ 298080 h 294120"/>
            </a:gdLst>
            <a:ahLst/>
            <a:rect l="textAreaLeft" t="textAreaTop" r="textAreaRight" b="textAreaBottom"/>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5" name="Google Shape;122;p22"/>
          <p:cNvSpPr/>
          <p:nvPr/>
        </p:nvSpPr>
        <p:spPr>
          <a:xfrm>
            <a:off x="1994400" y="19674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6" name="Google Shape;123;p22"/>
          <p:cNvSpPr/>
          <p:nvPr/>
        </p:nvSpPr>
        <p:spPr>
          <a:xfrm>
            <a:off x="1994400" y="20988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7" name="Google Shape;124;p22"/>
          <p:cNvSpPr/>
          <p:nvPr/>
        </p:nvSpPr>
        <p:spPr>
          <a:xfrm>
            <a:off x="1994400" y="22302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3"/>
                </a:lnTo>
                <a:lnTo>
                  <a:pt x="41140" y="1593"/>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8" name="Google Shape;125;p22"/>
          <p:cNvSpPr/>
          <p:nvPr/>
        </p:nvSpPr>
        <p:spPr>
          <a:xfrm>
            <a:off x="1994400" y="24944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69" name="Google Shape;126;p22"/>
          <p:cNvSpPr/>
          <p:nvPr/>
        </p:nvSpPr>
        <p:spPr>
          <a:xfrm>
            <a:off x="1994400" y="26258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0" name="Google Shape;127;p22"/>
          <p:cNvSpPr/>
          <p:nvPr/>
        </p:nvSpPr>
        <p:spPr>
          <a:xfrm>
            <a:off x="1994400" y="28886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2"/>
                </a:lnTo>
                <a:lnTo>
                  <a:pt x="41140" y="1592"/>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1" name="Google Shape;128;p22"/>
          <p:cNvSpPr/>
          <p:nvPr/>
        </p:nvSpPr>
        <p:spPr>
          <a:xfrm>
            <a:off x="1994400" y="30200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2" name="Google Shape;129;p22"/>
          <p:cNvSpPr/>
          <p:nvPr/>
        </p:nvSpPr>
        <p:spPr>
          <a:xfrm>
            <a:off x="1994400" y="32828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3" name="Google Shape;130;p22"/>
          <p:cNvSpPr/>
          <p:nvPr/>
        </p:nvSpPr>
        <p:spPr>
          <a:xfrm>
            <a:off x="58320" y="1967400"/>
            <a:ext cx="1701360" cy="34200"/>
          </a:xfrm>
          <a:custGeom>
            <a:avLst/>
            <a:gdLst>
              <a:gd name="textAreaLeft" fmla="*/ 0 w 1701360"/>
              <a:gd name="textAreaRight" fmla="*/ 1705320 w 1701360"/>
              <a:gd name="textAreaTop" fmla="*/ 0 h 34200"/>
              <a:gd name="textAreaBottom" fmla="*/ 38160 h 342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4" name="Google Shape;131;p22"/>
          <p:cNvSpPr/>
          <p:nvPr/>
        </p:nvSpPr>
        <p:spPr>
          <a:xfrm>
            <a:off x="58320" y="2098800"/>
            <a:ext cx="1701360" cy="34200"/>
          </a:xfrm>
          <a:custGeom>
            <a:avLst/>
            <a:gdLst>
              <a:gd name="textAreaLeft" fmla="*/ 0 w 1701360"/>
              <a:gd name="textAreaRight" fmla="*/ 1705320 w 1701360"/>
              <a:gd name="textAreaTop" fmla="*/ 0 h 34200"/>
              <a:gd name="textAreaBottom" fmla="*/ 38160 h 342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5" name="Google Shape;132;p22"/>
          <p:cNvSpPr/>
          <p:nvPr/>
        </p:nvSpPr>
        <p:spPr>
          <a:xfrm>
            <a:off x="58320" y="2363040"/>
            <a:ext cx="1143720" cy="34200"/>
          </a:xfrm>
          <a:custGeom>
            <a:avLst/>
            <a:gdLst>
              <a:gd name="textAreaLeft" fmla="*/ 0 w 1143720"/>
              <a:gd name="textAreaRight" fmla="*/ 1147680 w 1143720"/>
              <a:gd name="textAreaTop" fmla="*/ 0 h 34200"/>
              <a:gd name="textAreaBottom" fmla="*/ 38160 h 34200"/>
            </a:gdLst>
            <a:ahLst/>
            <a:rect l="textAreaLeft" t="textAreaTop" r="textAreaRight" b="textAreaBottom"/>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6" name="Google Shape;133;p22"/>
          <p:cNvSpPr/>
          <p:nvPr/>
        </p:nvSpPr>
        <p:spPr>
          <a:xfrm>
            <a:off x="2108880" y="1701360"/>
            <a:ext cx="697320" cy="110520"/>
          </a:xfrm>
          <a:custGeom>
            <a:avLst/>
            <a:gdLst>
              <a:gd name="textAreaLeft" fmla="*/ 0 w 697320"/>
              <a:gd name="textAreaRight" fmla="*/ 701280 w 697320"/>
              <a:gd name="textAreaTop" fmla="*/ 0 h 110520"/>
              <a:gd name="textAreaBottom" fmla="*/ 114480 h 110520"/>
            </a:gdLst>
            <a:ahLst/>
            <a:rect l="textAreaLeft" t="textAreaTop" r="textAreaRight" b="textAreaBottom"/>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txBody>
          <a:bodyPr lIns="90000" rIns="90000" tIns="57240" bIns="57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7" name="Google Shape;134;p22"/>
          <p:cNvSpPr/>
          <p:nvPr/>
        </p:nvSpPr>
        <p:spPr>
          <a:xfrm>
            <a:off x="560880" y="1701360"/>
            <a:ext cx="695880" cy="110520"/>
          </a:xfrm>
          <a:custGeom>
            <a:avLst/>
            <a:gdLst>
              <a:gd name="textAreaLeft" fmla="*/ 0 w 695880"/>
              <a:gd name="textAreaRight" fmla="*/ 699840 w 695880"/>
              <a:gd name="textAreaTop" fmla="*/ 0 h 110520"/>
              <a:gd name="textAreaBottom" fmla="*/ 114480 h 110520"/>
            </a:gdLst>
            <a:ahLst/>
            <a:rect l="textAreaLeft" t="textAreaTop" r="textAreaRight" b="textAreaBottom"/>
            <a:pathLst>
              <a:path w="29168" h="4778">
                <a:moveTo>
                  <a:pt x="0" y="1"/>
                </a:moveTo>
                <a:lnTo>
                  <a:pt x="0" y="4777"/>
                </a:lnTo>
                <a:lnTo>
                  <a:pt x="29167" y="4777"/>
                </a:lnTo>
                <a:lnTo>
                  <a:pt x="29167" y="1"/>
                </a:lnTo>
                <a:close/>
              </a:path>
            </a:pathLst>
          </a:custGeom>
          <a:solidFill>
            <a:srgbClr val="ffffff"/>
          </a:solidFill>
          <a:ln w="0">
            <a:noFill/>
          </a:ln>
        </p:spPr>
        <p:style>
          <a:lnRef idx="0"/>
          <a:fillRef idx="0"/>
          <a:effectRef idx="0"/>
          <a:fontRef idx="minor"/>
        </p:style>
        <p:txBody>
          <a:bodyPr lIns="90000" rIns="90000" tIns="57240" bIns="57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8" name="Google Shape;135;p22"/>
          <p:cNvSpPr/>
          <p:nvPr/>
        </p:nvSpPr>
        <p:spPr>
          <a:xfrm>
            <a:off x="-1540080" y="2988000"/>
            <a:ext cx="731160" cy="1484280"/>
          </a:xfrm>
          <a:custGeom>
            <a:avLst/>
            <a:gdLst>
              <a:gd name="textAreaLeft" fmla="*/ 0 w 731160"/>
              <a:gd name="textAreaRight" fmla="*/ 735120 w 731160"/>
              <a:gd name="textAreaTop" fmla="*/ 0 h 1484280"/>
              <a:gd name="textAreaBottom" fmla="*/ 1488240 h 1484280"/>
            </a:gdLst>
            <a:ahLst/>
            <a:rect l="textAreaLeft" t="textAreaTop" r="textAreaRight" b="textAreaBottom"/>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79" name="Google Shape;136;p22"/>
          <p:cNvSpPr/>
          <p:nvPr/>
        </p:nvSpPr>
        <p:spPr>
          <a:xfrm>
            <a:off x="-1210320" y="4037760"/>
            <a:ext cx="72360" cy="378000"/>
          </a:xfrm>
          <a:custGeom>
            <a:avLst/>
            <a:gdLst>
              <a:gd name="textAreaLeft" fmla="*/ 0 w 72360"/>
              <a:gd name="textAreaRight" fmla="*/ 76320 w 72360"/>
              <a:gd name="textAreaTop" fmla="*/ 0 h 378000"/>
              <a:gd name="textAreaBottom" fmla="*/ 381960 h 378000"/>
            </a:gdLst>
            <a:ahLst/>
            <a:rect l="textAreaLeft" t="textAreaTop" r="textAreaRight" b="textAreaBottom"/>
            <a:pathLst>
              <a:path w="3185" h="15922">
                <a:moveTo>
                  <a:pt x="0" y="1"/>
                </a:moveTo>
                <a:lnTo>
                  <a:pt x="0" y="15922"/>
                </a:lnTo>
                <a:lnTo>
                  <a:pt x="3185" y="15922"/>
                </a:lnTo>
                <a:lnTo>
                  <a:pt x="3185"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0" name="Google Shape;137;p22"/>
          <p:cNvSpPr/>
          <p:nvPr/>
        </p:nvSpPr>
        <p:spPr>
          <a:xfrm>
            <a:off x="24480" y="394920"/>
            <a:ext cx="1224720" cy="422280"/>
          </a:xfrm>
          <a:custGeom>
            <a:avLst/>
            <a:gdLst>
              <a:gd name="textAreaLeft" fmla="*/ 0 w 1224720"/>
              <a:gd name="textAreaRight" fmla="*/ 1228680 w 1224720"/>
              <a:gd name="textAreaTop" fmla="*/ 0 h 422280"/>
              <a:gd name="textAreaBottom" fmla="*/ 426240 h 422280"/>
            </a:gdLst>
            <a:ahLst/>
            <a:rect l="textAreaLeft" t="textAreaTop" r="textAreaRight" b="textAreaBottom"/>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1" name="Google Shape;138;p22"/>
          <p:cNvSpPr/>
          <p:nvPr/>
        </p:nvSpPr>
        <p:spPr>
          <a:xfrm>
            <a:off x="2605320" y="99720"/>
            <a:ext cx="1097640" cy="364680"/>
          </a:xfrm>
          <a:custGeom>
            <a:avLst/>
            <a:gdLst>
              <a:gd name="textAreaLeft" fmla="*/ 0 w 1097640"/>
              <a:gd name="textAreaRight" fmla="*/ 1101600 w 1097640"/>
              <a:gd name="textAreaTop" fmla="*/ 0 h 364680"/>
              <a:gd name="textAreaBottom" fmla="*/ 368640 h 364680"/>
            </a:gdLst>
            <a:ahLst/>
            <a:rect l="textAreaLeft" t="textAreaTop" r="textAreaRight" b="textAreaBottom"/>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2" name="Google Shape;139;p22"/>
          <p:cNvSpPr/>
          <p:nvPr/>
        </p:nvSpPr>
        <p:spPr>
          <a:xfrm>
            <a:off x="-742680" y="2273040"/>
            <a:ext cx="230040" cy="196200"/>
          </a:xfrm>
          <a:custGeom>
            <a:avLst/>
            <a:gdLst>
              <a:gd name="textAreaLeft" fmla="*/ 0 w 230040"/>
              <a:gd name="textAreaRight" fmla="*/ 234000 w 230040"/>
              <a:gd name="textAreaTop" fmla="*/ 0 h 196200"/>
              <a:gd name="textAreaBottom" fmla="*/ 200160 h 196200"/>
            </a:gdLst>
            <a:ahLst/>
            <a:rect l="textAreaLeft" t="textAreaTop" r="textAreaRight" b="textAreaBottom"/>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3" name="Google Shape;140;p22"/>
          <p:cNvSpPr/>
          <p:nvPr/>
        </p:nvSpPr>
        <p:spPr>
          <a:xfrm>
            <a:off x="2385360" y="1418400"/>
            <a:ext cx="230040" cy="196560"/>
          </a:xfrm>
          <a:custGeom>
            <a:avLst/>
            <a:gdLst>
              <a:gd name="textAreaLeft" fmla="*/ 0 w 230040"/>
              <a:gd name="textAreaRight" fmla="*/ 234000 w 230040"/>
              <a:gd name="textAreaTop" fmla="*/ 0 h 196560"/>
              <a:gd name="textAreaBottom" fmla="*/ 200520 h 196560"/>
            </a:gdLst>
            <a:ahLst/>
            <a:rect l="textAreaLeft" t="textAreaTop" r="textAreaRight" b="textAreaBottom"/>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4" name="Google Shape;141;p22"/>
          <p:cNvSpPr/>
          <p:nvPr/>
        </p:nvSpPr>
        <p:spPr>
          <a:xfrm>
            <a:off x="3339000" y="2473920"/>
            <a:ext cx="185400" cy="157320"/>
          </a:xfrm>
          <a:custGeom>
            <a:avLst/>
            <a:gdLst>
              <a:gd name="textAreaLeft" fmla="*/ 0 w 185400"/>
              <a:gd name="textAreaRight" fmla="*/ 189360 w 185400"/>
              <a:gd name="textAreaTop" fmla="*/ 0 h 157320"/>
              <a:gd name="textAreaBottom" fmla="*/ 161280 h 157320"/>
            </a:gdLst>
            <a:ahLst/>
            <a:rect l="textAreaLeft" t="textAreaTop" r="textAreaRight" b="textAreaBottom"/>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5" name="Google Shape;142;p22"/>
          <p:cNvSpPr/>
          <p:nvPr/>
        </p:nvSpPr>
        <p:spPr>
          <a:xfrm>
            <a:off x="742680" y="4509360"/>
            <a:ext cx="185400" cy="158760"/>
          </a:xfrm>
          <a:custGeom>
            <a:avLst/>
            <a:gdLst>
              <a:gd name="textAreaLeft" fmla="*/ 0 w 185400"/>
              <a:gd name="textAreaRight" fmla="*/ 189360 w 185400"/>
              <a:gd name="textAreaTop" fmla="*/ 0 h 158760"/>
              <a:gd name="textAreaBottom" fmla="*/ 162720 h 158760"/>
            </a:gdLst>
            <a:ahLst/>
            <a:rect l="textAreaLeft" t="textAreaTop" r="textAreaRight" b="textAreaBottom"/>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w="0">
            <a:noFill/>
          </a:ln>
        </p:spPr>
        <p:style>
          <a:lnRef idx="0"/>
          <a:fillRef idx="0"/>
          <a:effectRef idx="0"/>
          <a:fontRef idx="minor"/>
        </p:style>
        <p:txBody>
          <a:bodyPr lIns="90000" rIns="90000" tIns="81360" bIns="81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6" name="Google Shape;143;p22"/>
          <p:cNvSpPr/>
          <p:nvPr/>
        </p:nvSpPr>
        <p:spPr>
          <a:xfrm>
            <a:off x="3910320" y="754920"/>
            <a:ext cx="183960" cy="158400"/>
          </a:xfrm>
          <a:custGeom>
            <a:avLst/>
            <a:gdLst>
              <a:gd name="textAreaLeft" fmla="*/ 0 w 183960"/>
              <a:gd name="textAreaRight" fmla="*/ 187920 w 183960"/>
              <a:gd name="textAreaTop" fmla="*/ 0 h 158400"/>
              <a:gd name="textAreaBottom" fmla="*/ 162360 h 158400"/>
            </a:gdLst>
            <a:ahLst/>
            <a:rect l="textAreaLeft" t="textAreaTop" r="textAreaRight" b="textAreaBottom"/>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w="0">
            <a:noFill/>
          </a:ln>
        </p:spPr>
        <p:style>
          <a:lnRef idx="0"/>
          <a:fillRef idx="0"/>
          <a:effectRef idx="0"/>
          <a:fontRef idx="minor"/>
        </p:style>
        <p:txBody>
          <a:bodyPr lIns="90000" rIns="90000" tIns="81000" bIns="81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7" name="Google Shape;144;p22"/>
          <p:cNvSpPr/>
          <p:nvPr/>
        </p:nvSpPr>
        <p:spPr>
          <a:xfrm>
            <a:off x="1221120" y="4212000"/>
            <a:ext cx="272160" cy="195480"/>
          </a:xfrm>
          <a:custGeom>
            <a:avLst/>
            <a:gdLst>
              <a:gd name="textAreaLeft" fmla="*/ 0 w 272160"/>
              <a:gd name="textAreaRight" fmla="*/ 276120 w 272160"/>
              <a:gd name="textAreaTop" fmla="*/ 0 h 195480"/>
              <a:gd name="textAreaBottom" fmla="*/ 199440 h 195480"/>
            </a:gdLst>
            <a:ahLst/>
            <a:rect l="textAreaLeft" t="textAreaTop" r="textAreaRight" b="textAreaBottom"/>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8" name="Google Shape;145;p22"/>
          <p:cNvSpPr/>
          <p:nvPr/>
        </p:nvSpPr>
        <p:spPr>
          <a:xfrm>
            <a:off x="-707400" y="2509920"/>
            <a:ext cx="191520" cy="1397160"/>
          </a:xfrm>
          <a:custGeom>
            <a:avLst/>
            <a:gdLst>
              <a:gd name="textAreaLeft" fmla="*/ 0 w 191520"/>
              <a:gd name="textAreaRight" fmla="*/ 195480 w 191520"/>
              <a:gd name="textAreaTop" fmla="*/ 0 h 1397160"/>
              <a:gd name="textAreaBottom" fmla="*/ 1401120 h 1397160"/>
            </a:gdLst>
            <a:ahLst/>
            <a:rect l="textAreaLeft" t="textAreaTop" r="textAreaRight" b="textAreaBottom"/>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89" name="Google Shape;146;p22"/>
          <p:cNvSpPr/>
          <p:nvPr/>
        </p:nvSpPr>
        <p:spPr>
          <a:xfrm>
            <a:off x="3578760" y="1713600"/>
            <a:ext cx="775440" cy="712800"/>
          </a:xfrm>
          <a:custGeom>
            <a:avLst/>
            <a:gdLst>
              <a:gd name="textAreaLeft" fmla="*/ 0 w 775440"/>
              <a:gd name="textAreaRight" fmla="*/ 779400 w 775440"/>
              <a:gd name="textAreaTop" fmla="*/ 0 h 712800"/>
              <a:gd name="textAreaBottom" fmla="*/ 716760 h 712800"/>
            </a:gdLst>
            <a:ahLst/>
            <a:rect l="textAreaLeft" t="textAreaTop" r="textAreaRight" b="textAreaBottom"/>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0" name="Google Shape;147;p22"/>
          <p:cNvSpPr/>
          <p:nvPr/>
        </p:nvSpPr>
        <p:spPr>
          <a:xfrm>
            <a:off x="-1387440" y="827280"/>
            <a:ext cx="928080" cy="712800"/>
          </a:xfrm>
          <a:custGeom>
            <a:avLst/>
            <a:gdLst>
              <a:gd name="textAreaLeft" fmla="*/ 0 w 928080"/>
              <a:gd name="textAreaRight" fmla="*/ 932040 w 928080"/>
              <a:gd name="textAreaTop" fmla="*/ 0 h 712800"/>
              <a:gd name="textAreaBottom" fmla="*/ 716760 h 712800"/>
            </a:gdLst>
            <a:ahLst/>
            <a:rect l="textAreaLeft" t="textAreaTop" r="textAreaRight" b="textAreaBottom"/>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1" name="Google Shape;148;p22"/>
          <p:cNvSpPr/>
          <p:nvPr/>
        </p:nvSpPr>
        <p:spPr>
          <a:xfrm>
            <a:off x="3328200" y="2971080"/>
            <a:ext cx="232920" cy="1469160"/>
          </a:xfrm>
          <a:custGeom>
            <a:avLst/>
            <a:gdLst>
              <a:gd name="textAreaLeft" fmla="*/ 0 w 232920"/>
              <a:gd name="textAreaRight" fmla="*/ 236880 w 232920"/>
              <a:gd name="textAreaTop" fmla="*/ 0 h 1469160"/>
              <a:gd name="textAreaBottom" fmla="*/ 1473120 h 1469160"/>
            </a:gdLst>
            <a:ahLst/>
            <a:rect l="textAreaLeft" t="textAreaTop" r="textAreaRight" b="textAreaBottom"/>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2" name="Google Shape;149;p22"/>
          <p:cNvSpPr/>
          <p:nvPr/>
        </p:nvSpPr>
        <p:spPr>
          <a:xfrm>
            <a:off x="3759840" y="2919960"/>
            <a:ext cx="122400" cy="67320"/>
          </a:xfrm>
          <a:custGeom>
            <a:avLst/>
            <a:gdLst>
              <a:gd name="textAreaLeft" fmla="*/ 0 w 122400"/>
              <a:gd name="textAreaRight" fmla="*/ 126360 w 122400"/>
              <a:gd name="textAreaTop" fmla="*/ 0 h 67320"/>
              <a:gd name="textAreaBottom" fmla="*/ 71280 h 67320"/>
            </a:gdLst>
            <a:ahLst/>
            <a:rect l="textAreaLeft" t="textAreaTop" r="textAreaRight" b="textAreaBottom"/>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w="0">
            <a:noFill/>
          </a:ln>
        </p:spPr>
        <p:style>
          <a:lnRef idx="0"/>
          <a:fillRef idx="0"/>
          <a:effectRef idx="0"/>
          <a:fontRef idx="minor"/>
        </p:style>
        <p:txBody>
          <a:bodyPr lIns="90000" rIns="90000" tIns="35640" bIns="35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3" name="Google Shape;150;p22"/>
          <p:cNvSpPr/>
          <p:nvPr/>
        </p:nvSpPr>
        <p:spPr>
          <a:xfrm>
            <a:off x="4206960" y="3632760"/>
            <a:ext cx="147240" cy="165600"/>
          </a:xfrm>
          <a:custGeom>
            <a:avLst/>
            <a:gdLst>
              <a:gd name="textAreaLeft" fmla="*/ 0 w 147240"/>
              <a:gd name="textAreaRight" fmla="*/ 151200 w 147240"/>
              <a:gd name="textAreaTop" fmla="*/ 0 h 165600"/>
              <a:gd name="textAreaBottom" fmla="*/ 169560 h 165600"/>
            </a:gdLst>
            <a:ahLst/>
            <a:rect l="textAreaLeft" t="textAreaTop" r="textAreaRight" b="textAreaBottom"/>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4" name="Google Shape;151;p22"/>
          <p:cNvSpPr/>
          <p:nvPr/>
        </p:nvSpPr>
        <p:spPr>
          <a:xfrm>
            <a:off x="3902760" y="2990880"/>
            <a:ext cx="297000" cy="311040"/>
          </a:xfrm>
          <a:custGeom>
            <a:avLst/>
            <a:gdLst>
              <a:gd name="textAreaLeft" fmla="*/ 0 w 297000"/>
              <a:gd name="textAreaRight" fmla="*/ 300960 w 297000"/>
              <a:gd name="textAreaTop" fmla="*/ 0 h 311040"/>
              <a:gd name="textAreaBottom" fmla="*/ 315000 h 311040"/>
            </a:gdLst>
            <a:ahLst/>
            <a:rect l="textAreaLeft" t="textAreaTop" r="textAreaRight" b="textAreaBottom"/>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5" name="Google Shape;152;p22"/>
          <p:cNvSpPr/>
          <p:nvPr/>
        </p:nvSpPr>
        <p:spPr>
          <a:xfrm>
            <a:off x="3358800" y="2801520"/>
            <a:ext cx="230760" cy="147240"/>
          </a:xfrm>
          <a:custGeom>
            <a:avLst/>
            <a:gdLst>
              <a:gd name="textAreaLeft" fmla="*/ 0 w 230760"/>
              <a:gd name="textAreaRight" fmla="*/ 234720 w 230760"/>
              <a:gd name="textAreaTop" fmla="*/ 0 h 147240"/>
              <a:gd name="textAreaBottom" fmla="*/ 151200 h 147240"/>
            </a:gdLst>
            <a:ahLst/>
            <a:rect l="textAreaLeft" t="textAreaTop" r="textAreaRight" b="textAreaBottom"/>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w="0">
            <a:noFill/>
          </a:ln>
        </p:spPr>
        <p:style>
          <a:lnRef idx="0"/>
          <a:fillRef idx="0"/>
          <a:effectRef idx="0"/>
          <a:fontRef idx="minor"/>
        </p:style>
        <p:txBody>
          <a:bodyPr lIns="90000" rIns="90000" tIns="75600" bIns="7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6" name="Google Shape;153;p22"/>
          <p:cNvSpPr/>
          <p:nvPr/>
        </p:nvSpPr>
        <p:spPr>
          <a:xfrm>
            <a:off x="4240800" y="3481560"/>
            <a:ext cx="52560" cy="109440"/>
          </a:xfrm>
          <a:custGeom>
            <a:avLst/>
            <a:gdLst>
              <a:gd name="textAreaLeft" fmla="*/ 0 w 52560"/>
              <a:gd name="textAreaRight" fmla="*/ 56520 w 52560"/>
              <a:gd name="textAreaTop" fmla="*/ 0 h 109440"/>
              <a:gd name="textAreaBottom" fmla="*/ 113400 h 109440"/>
            </a:gdLst>
            <a:ahLst/>
            <a:rect l="textAreaLeft" t="textAreaTop" r="textAreaRight" b="textAreaBottom"/>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7" name="Google Shape;154;p22"/>
          <p:cNvSpPr/>
          <p:nvPr/>
        </p:nvSpPr>
        <p:spPr>
          <a:xfrm>
            <a:off x="3623040" y="2875680"/>
            <a:ext cx="112320" cy="53280"/>
          </a:xfrm>
          <a:custGeom>
            <a:avLst/>
            <a:gdLst>
              <a:gd name="textAreaLeft" fmla="*/ 0 w 112320"/>
              <a:gd name="textAreaRight" fmla="*/ 116280 w 112320"/>
              <a:gd name="textAreaTop" fmla="*/ 0 h 53280"/>
              <a:gd name="textAreaBottom" fmla="*/ 57240 h 53280"/>
            </a:gdLst>
            <a:ahLst/>
            <a:rect l="textAreaLeft" t="textAreaTop" r="textAreaRight" b="textAreaBottom"/>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w="0">
            <a:noFill/>
          </a:ln>
        </p:spPr>
        <p:style>
          <a:lnRef idx="0"/>
          <a:fillRef idx="0"/>
          <a:effectRef idx="0"/>
          <a:fontRef idx="minor"/>
        </p:style>
        <p:txBody>
          <a:bodyPr lIns="90000" rIns="90000" tIns="28440" bIns="28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8" name="Google Shape;155;p22"/>
          <p:cNvSpPr/>
          <p:nvPr/>
        </p:nvSpPr>
        <p:spPr>
          <a:xfrm>
            <a:off x="4191480" y="3335760"/>
            <a:ext cx="69480" cy="106920"/>
          </a:xfrm>
          <a:custGeom>
            <a:avLst/>
            <a:gdLst>
              <a:gd name="textAreaLeft" fmla="*/ 0 w 69480"/>
              <a:gd name="textAreaRight" fmla="*/ 73440 w 69480"/>
              <a:gd name="textAreaTop" fmla="*/ 0 h 106920"/>
              <a:gd name="textAreaBottom" fmla="*/ 110880 h 106920"/>
            </a:gdLst>
            <a:ahLst/>
            <a:rect l="textAreaLeft" t="textAreaTop" r="textAreaRight" b="textAreaBottom"/>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w="0">
            <a:noFill/>
          </a:ln>
        </p:spPr>
        <p:style>
          <a:lnRef idx="0"/>
          <a:fillRef idx="0"/>
          <a:effectRef idx="0"/>
          <a:fontRef idx="minor"/>
        </p:style>
        <p:txBody>
          <a:bodyPr lIns="90000" rIns="90000" tIns="55440" bIns="55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9" name="Google Shape;156;p22"/>
          <p:cNvSpPr/>
          <p:nvPr/>
        </p:nvSpPr>
        <p:spPr>
          <a:xfrm>
            <a:off x="-1914480" y="1987200"/>
            <a:ext cx="211680" cy="411840"/>
          </a:xfrm>
          <a:custGeom>
            <a:avLst/>
            <a:gdLst>
              <a:gd name="textAreaLeft" fmla="*/ 0 w 211680"/>
              <a:gd name="textAreaRight" fmla="*/ 215640 w 211680"/>
              <a:gd name="textAreaTop" fmla="*/ 0 h 411840"/>
              <a:gd name="textAreaBottom" fmla="*/ 415800 h 411840"/>
            </a:gdLst>
            <a:ahLst/>
            <a:rect l="textAreaLeft" t="textAreaTop" r="textAreaRight" b="textAreaBottom"/>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0" name="Google Shape;157;p22"/>
          <p:cNvSpPr/>
          <p:nvPr/>
        </p:nvSpPr>
        <p:spPr>
          <a:xfrm>
            <a:off x="-1742400" y="2580120"/>
            <a:ext cx="83880" cy="99720"/>
          </a:xfrm>
          <a:custGeom>
            <a:avLst/>
            <a:gdLst>
              <a:gd name="textAreaLeft" fmla="*/ 0 w 83880"/>
              <a:gd name="textAreaRight" fmla="*/ 87840 w 83880"/>
              <a:gd name="textAreaTop" fmla="*/ 0 h 99720"/>
              <a:gd name="textAreaBottom" fmla="*/ 103680 h 99720"/>
            </a:gdLst>
            <a:ahLst/>
            <a:rect l="textAreaLeft" t="textAreaTop" r="textAreaRight" b="textAreaBottom"/>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w="0">
            <a:noFill/>
          </a:ln>
        </p:spPr>
        <p:style>
          <a:lnRef idx="0"/>
          <a:fillRef idx="0"/>
          <a:effectRef idx="0"/>
          <a:fontRef idx="minor"/>
        </p:style>
        <p:txBody>
          <a:bodyPr lIns="90000" rIns="90000" tIns="51840" bIns="51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1" name="Google Shape;158;p22"/>
          <p:cNvSpPr/>
          <p:nvPr/>
        </p:nvSpPr>
        <p:spPr>
          <a:xfrm>
            <a:off x="-1797120" y="2440080"/>
            <a:ext cx="64800" cy="105480"/>
          </a:xfrm>
          <a:custGeom>
            <a:avLst/>
            <a:gdLst>
              <a:gd name="textAreaLeft" fmla="*/ 0 w 64800"/>
              <a:gd name="textAreaRight" fmla="*/ 68760 w 64800"/>
              <a:gd name="textAreaTop" fmla="*/ 0 h 105480"/>
              <a:gd name="textAreaBottom" fmla="*/ 109440 h 105480"/>
            </a:gdLst>
            <a:ahLst/>
            <a:rect l="textAreaLeft" t="textAreaTop" r="textAreaRight" b="textAreaBottom"/>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w="0">
            <a:noFill/>
          </a:ln>
        </p:spPr>
        <p:style>
          <a:lnRef idx="0"/>
          <a:fillRef idx="0"/>
          <a:effectRef idx="0"/>
          <a:fontRef idx="minor"/>
        </p:style>
        <p:txBody>
          <a:bodyPr lIns="90000" rIns="90000" tIns="54720" bIns="54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2" name="Google Shape;159;p22"/>
          <p:cNvSpPr/>
          <p:nvPr/>
        </p:nvSpPr>
        <p:spPr>
          <a:xfrm>
            <a:off x="-1778760" y="1845360"/>
            <a:ext cx="73440" cy="104400"/>
          </a:xfrm>
          <a:custGeom>
            <a:avLst/>
            <a:gdLst>
              <a:gd name="textAreaLeft" fmla="*/ 0 w 73440"/>
              <a:gd name="textAreaRight" fmla="*/ 77400 w 73440"/>
              <a:gd name="textAreaTop" fmla="*/ 0 h 104400"/>
              <a:gd name="textAreaBottom" fmla="*/ 108360 h 104400"/>
            </a:gdLst>
            <a:ahLst/>
            <a:rect l="textAreaLeft" t="textAreaTop" r="textAreaRight" b="textAreaBottom"/>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w="0">
            <a:noFill/>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3" name="Google Shape;160;p22"/>
          <p:cNvSpPr/>
          <p:nvPr/>
        </p:nvSpPr>
        <p:spPr>
          <a:xfrm>
            <a:off x="-1647360" y="1518120"/>
            <a:ext cx="209880" cy="209880"/>
          </a:xfrm>
          <a:custGeom>
            <a:avLst/>
            <a:gdLst>
              <a:gd name="textAreaLeft" fmla="*/ 0 w 209880"/>
              <a:gd name="textAreaRight" fmla="*/ 213840 w 209880"/>
              <a:gd name="textAreaTop" fmla="*/ 0 h 209880"/>
              <a:gd name="textAreaBottom" fmla="*/ 213840 h 209880"/>
            </a:gdLst>
            <a:ahLst/>
            <a:rect l="textAreaLeft" t="textAreaTop" r="textAreaRight" b="textAreaBottom"/>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4" name="Google Shape;161;p22"/>
          <p:cNvSpPr/>
          <p:nvPr/>
        </p:nvSpPr>
        <p:spPr>
          <a:xfrm>
            <a:off x="-1710000" y="1717560"/>
            <a:ext cx="83160" cy="96120"/>
          </a:xfrm>
          <a:custGeom>
            <a:avLst/>
            <a:gdLst>
              <a:gd name="textAreaLeft" fmla="*/ 0 w 83160"/>
              <a:gd name="textAreaRight" fmla="*/ 87120 w 83160"/>
              <a:gd name="textAreaTop" fmla="*/ 0 h 96120"/>
              <a:gd name="textAreaBottom" fmla="*/ 100080 h 96120"/>
            </a:gdLst>
            <a:ahLst/>
            <a:rect l="textAreaLeft" t="textAreaTop" r="textAreaRight" b="textAreaBottom"/>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w="0">
            <a:noFill/>
          </a:ln>
        </p:spPr>
        <p:style>
          <a:lnRef idx="0"/>
          <a:fillRef idx="0"/>
          <a:effectRef idx="0"/>
          <a:fontRef idx="minor"/>
        </p:style>
        <p:txBody>
          <a:bodyPr lIns="90000" rIns="90000" tIns="50040" bIns="50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 name="Google Shape;162;p22"/>
          <p:cNvSpPr/>
          <p:nvPr/>
        </p:nvSpPr>
        <p:spPr>
          <a:xfrm>
            <a:off x="-1658880" y="2705400"/>
            <a:ext cx="218520" cy="222120"/>
          </a:xfrm>
          <a:custGeom>
            <a:avLst/>
            <a:gdLst>
              <a:gd name="textAreaLeft" fmla="*/ 0 w 218520"/>
              <a:gd name="textAreaRight" fmla="*/ 222480 w 218520"/>
              <a:gd name="textAreaTop" fmla="*/ 0 h 222120"/>
              <a:gd name="textAreaBottom" fmla="*/ 226080 h 222120"/>
            </a:gdLst>
            <a:ahLst/>
            <a:rect l="textAreaLeft" t="textAreaTop" r="textAreaRight" b="textAreaBottom"/>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 name="Google Shape;163;p22"/>
          <p:cNvSpPr/>
          <p:nvPr/>
        </p:nvSpPr>
        <p:spPr>
          <a:xfrm>
            <a:off x="-829080" y="4537080"/>
            <a:ext cx="305640" cy="311040"/>
          </a:xfrm>
          <a:custGeom>
            <a:avLst/>
            <a:gdLst>
              <a:gd name="textAreaLeft" fmla="*/ 0 w 305640"/>
              <a:gd name="textAreaRight" fmla="*/ 309600 w 305640"/>
              <a:gd name="textAreaTop" fmla="*/ 0 h 311040"/>
              <a:gd name="textAreaBottom" fmla="*/ 315000 h 311040"/>
            </a:gdLst>
            <a:ahLst/>
            <a:rect l="textAreaLeft" t="textAreaTop" r="textAreaRight" b="textAreaBottom"/>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 name="Google Shape;164;p22"/>
          <p:cNvSpPr/>
          <p:nvPr/>
        </p:nvSpPr>
        <p:spPr>
          <a:xfrm>
            <a:off x="-368280" y="4908960"/>
            <a:ext cx="121680" cy="54000"/>
          </a:xfrm>
          <a:custGeom>
            <a:avLst/>
            <a:gdLst>
              <a:gd name="textAreaLeft" fmla="*/ 0 w 121680"/>
              <a:gd name="textAreaRight" fmla="*/ 125640 w 121680"/>
              <a:gd name="textAreaTop" fmla="*/ 0 h 54000"/>
              <a:gd name="textAreaBottom" fmla="*/ 57960 h 54000"/>
            </a:gdLst>
            <a:ahLst/>
            <a:rect l="textAreaLeft" t="textAreaTop" r="textAreaRight" b="textAreaBottom"/>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w="0">
            <a:noFill/>
          </a:ln>
        </p:spPr>
        <p:style>
          <a:lnRef idx="0"/>
          <a:fillRef idx="0"/>
          <a:effectRef idx="0"/>
          <a:fontRef idx="minor"/>
        </p:style>
        <p:txBody>
          <a:bodyPr lIns="90000" rIns="90000" tIns="28800" bIns="28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 name="Google Shape;165;p22"/>
          <p:cNvSpPr/>
          <p:nvPr/>
        </p:nvSpPr>
        <p:spPr>
          <a:xfrm>
            <a:off x="-918360" y="4248360"/>
            <a:ext cx="49680" cy="108000"/>
          </a:xfrm>
          <a:custGeom>
            <a:avLst/>
            <a:gdLst>
              <a:gd name="textAreaLeft" fmla="*/ 0 w 49680"/>
              <a:gd name="textAreaRight" fmla="*/ 53640 w 49680"/>
              <a:gd name="textAreaTop" fmla="*/ 0 h 108000"/>
              <a:gd name="textAreaBottom" fmla="*/ 111960 h 108000"/>
            </a:gdLst>
            <a:ahLst/>
            <a:rect l="textAreaLeft" t="textAreaTop" r="textAreaRight" b="textAreaBottom"/>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w="0">
            <a:noFill/>
          </a:ln>
        </p:spPr>
        <p:style>
          <a:lnRef idx="0"/>
          <a:fillRef idx="0"/>
          <a:effectRef idx="0"/>
          <a:fontRef idx="minor"/>
        </p:style>
        <p:txBody>
          <a:bodyPr lIns="90000" rIns="90000" tIns="55800" bIns="55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9" name="Google Shape;166;p22"/>
          <p:cNvSpPr/>
          <p:nvPr/>
        </p:nvSpPr>
        <p:spPr>
          <a:xfrm>
            <a:off x="-887760" y="4397040"/>
            <a:ext cx="68040" cy="106200"/>
          </a:xfrm>
          <a:custGeom>
            <a:avLst/>
            <a:gdLst>
              <a:gd name="textAreaLeft" fmla="*/ 0 w 68040"/>
              <a:gd name="textAreaRight" fmla="*/ 72000 w 68040"/>
              <a:gd name="textAreaTop" fmla="*/ 0 h 106200"/>
              <a:gd name="textAreaBottom" fmla="*/ 110160 h 106200"/>
            </a:gdLst>
            <a:ahLst/>
            <a:rect l="textAreaLeft" t="textAreaTop" r="textAreaRight" b="textAreaBottom"/>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w="0">
            <a:noFill/>
          </a:ln>
        </p:spPr>
        <p:style>
          <a:lnRef idx="0"/>
          <a:fillRef idx="0"/>
          <a:effectRef idx="0"/>
          <a:fontRef idx="minor"/>
        </p:style>
        <p:txBody>
          <a:bodyPr lIns="90000" rIns="90000" tIns="55080" bIns="55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0" name="Google Shape;167;p22"/>
          <p:cNvSpPr/>
          <p:nvPr/>
        </p:nvSpPr>
        <p:spPr>
          <a:xfrm>
            <a:off x="-977760" y="4039560"/>
            <a:ext cx="147240" cy="167040"/>
          </a:xfrm>
          <a:custGeom>
            <a:avLst/>
            <a:gdLst>
              <a:gd name="textAreaLeft" fmla="*/ 0 w 147240"/>
              <a:gd name="textAreaRight" fmla="*/ 151200 w 147240"/>
              <a:gd name="textAreaTop" fmla="*/ 0 h 167040"/>
              <a:gd name="textAreaBottom" fmla="*/ 171000 h 167040"/>
            </a:gdLst>
            <a:ahLst/>
            <a:rect l="textAreaLeft" t="textAreaTop" r="textAreaRight" b="textAreaBottom"/>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w="0">
            <a:noFill/>
          </a:ln>
        </p:spPr>
        <p:style>
          <a:lnRef idx="0"/>
          <a:fillRef idx="0"/>
          <a:effectRef idx="0"/>
          <a:fontRef idx="minor"/>
        </p:style>
        <p:txBody>
          <a:bodyPr lIns="90000" rIns="90000" tIns="85320" bIns="85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1" name="Google Shape;168;p22"/>
          <p:cNvSpPr/>
          <p:nvPr/>
        </p:nvSpPr>
        <p:spPr>
          <a:xfrm>
            <a:off x="-509400" y="4852080"/>
            <a:ext cx="122040" cy="66600"/>
          </a:xfrm>
          <a:custGeom>
            <a:avLst/>
            <a:gdLst>
              <a:gd name="textAreaLeft" fmla="*/ 0 w 122040"/>
              <a:gd name="textAreaRight" fmla="*/ 126000 w 122040"/>
              <a:gd name="textAreaTop" fmla="*/ 0 h 66600"/>
              <a:gd name="textAreaBottom" fmla="*/ 70560 h 66600"/>
            </a:gdLst>
            <a:ahLst/>
            <a:rect l="textAreaLeft" t="textAreaTop" r="textAreaRight" b="textAreaBottom"/>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w="0">
            <a:noFill/>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2" name="Google Shape;169;p22"/>
          <p:cNvSpPr/>
          <p:nvPr/>
        </p:nvSpPr>
        <p:spPr>
          <a:xfrm>
            <a:off x="-209160" y="4890600"/>
            <a:ext cx="223920" cy="147240"/>
          </a:xfrm>
          <a:custGeom>
            <a:avLst/>
            <a:gdLst>
              <a:gd name="textAreaLeft" fmla="*/ 0 w 223920"/>
              <a:gd name="textAreaRight" fmla="*/ 227880 w 223920"/>
              <a:gd name="textAreaTop" fmla="*/ 0 h 147240"/>
              <a:gd name="textAreaBottom" fmla="*/ 151200 h 147240"/>
            </a:gdLst>
            <a:ahLst/>
            <a:rect l="textAreaLeft" t="textAreaTop" r="textAreaRight" b="textAreaBottom"/>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w="0">
            <a:noFill/>
          </a:ln>
        </p:spPr>
        <p:style>
          <a:lnRef idx="0"/>
          <a:fillRef idx="0"/>
          <a:effectRef idx="0"/>
          <a:fontRef idx="minor"/>
        </p:style>
        <p:txBody>
          <a:bodyPr lIns="90000" rIns="90000" tIns="75600" bIns="7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3" name="Google Shape;170;p22"/>
          <p:cNvSpPr/>
          <p:nvPr/>
        </p:nvSpPr>
        <p:spPr>
          <a:xfrm>
            <a:off x="1330920" y="164340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4" name="Google Shape;171;p22"/>
          <p:cNvSpPr/>
          <p:nvPr/>
        </p:nvSpPr>
        <p:spPr>
          <a:xfrm>
            <a:off x="2385360" y="58896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1" y="1"/>
                </a:moveTo>
                <a:lnTo>
                  <a:pt x="1" y="9617"/>
                </a:lnTo>
                <a:lnTo>
                  <a:pt x="9617" y="9617"/>
                </a:lnTo>
                <a:lnTo>
                  <a:pt x="9617"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5" name="Google Shape;172;p22"/>
          <p:cNvSpPr/>
          <p:nvPr/>
        </p:nvSpPr>
        <p:spPr>
          <a:xfrm>
            <a:off x="2963160" y="58896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6" name="Google Shape;173;p22"/>
          <p:cNvSpPr/>
          <p:nvPr/>
        </p:nvSpPr>
        <p:spPr>
          <a:xfrm>
            <a:off x="-493560" y="4066920"/>
            <a:ext cx="450000" cy="579960"/>
          </a:xfrm>
          <a:custGeom>
            <a:avLst/>
            <a:gdLst>
              <a:gd name="textAreaLeft" fmla="*/ 0 w 450000"/>
              <a:gd name="textAreaRight" fmla="*/ 453960 w 450000"/>
              <a:gd name="textAreaTop" fmla="*/ 0 h 579960"/>
              <a:gd name="textAreaBottom" fmla="*/ 583920 h 579960"/>
            </a:gdLst>
            <a:ahLst/>
            <a:rect l="textAreaLeft" t="textAreaTop" r="textAreaRight" b="textAreaBottom"/>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7" name="Google Shape;174;p22"/>
          <p:cNvSpPr/>
          <p:nvPr/>
        </p:nvSpPr>
        <p:spPr>
          <a:xfrm>
            <a:off x="-398880" y="4164840"/>
            <a:ext cx="264960" cy="34200"/>
          </a:xfrm>
          <a:custGeom>
            <a:avLst/>
            <a:gdLst>
              <a:gd name="textAreaLeft" fmla="*/ 0 w 264960"/>
              <a:gd name="textAreaRight" fmla="*/ 268920 w 264960"/>
              <a:gd name="textAreaTop" fmla="*/ 0 h 34200"/>
              <a:gd name="textAreaBottom" fmla="*/ 38160 h 3420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8" name="Google Shape;175;p22"/>
          <p:cNvSpPr/>
          <p:nvPr/>
        </p:nvSpPr>
        <p:spPr>
          <a:xfrm>
            <a:off x="-398880" y="4237920"/>
            <a:ext cx="264960" cy="34200"/>
          </a:xfrm>
          <a:custGeom>
            <a:avLst/>
            <a:gdLst>
              <a:gd name="textAreaLeft" fmla="*/ 0 w 264960"/>
              <a:gd name="textAreaRight" fmla="*/ 268920 w 264960"/>
              <a:gd name="textAreaTop" fmla="*/ 0 h 34200"/>
              <a:gd name="textAreaBottom" fmla="*/ 38160 h 3420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19" name="Google Shape;176;p22"/>
          <p:cNvSpPr/>
          <p:nvPr/>
        </p:nvSpPr>
        <p:spPr>
          <a:xfrm>
            <a:off x="-398880" y="4311360"/>
            <a:ext cx="208440" cy="34200"/>
          </a:xfrm>
          <a:custGeom>
            <a:avLst/>
            <a:gdLst>
              <a:gd name="textAreaLeft" fmla="*/ 0 w 208440"/>
              <a:gd name="textAreaRight" fmla="*/ 212400 w 208440"/>
              <a:gd name="textAreaTop" fmla="*/ 0 h 34200"/>
              <a:gd name="textAreaBottom" fmla="*/ 38160 h 34200"/>
            </a:gdLst>
            <a:ahLst/>
            <a:rect l="textAreaLeft" t="textAreaTop" r="textAreaRight" b="textAreaBottom"/>
            <a:pathLst>
              <a:path w="8853" h="1594">
                <a:moveTo>
                  <a:pt x="1" y="1"/>
                </a:moveTo>
                <a:lnTo>
                  <a:pt x="1" y="1593"/>
                </a:lnTo>
                <a:lnTo>
                  <a:pt x="8853" y="1593"/>
                </a:lnTo>
                <a:lnTo>
                  <a:pt x="8853" y="1"/>
                </a:lnTo>
                <a:close/>
              </a:path>
            </a:pathLst>
          </a:custGeom>
          <a:solidFill>
            <a:srgbClr val="48ffd5"/>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0" name="Google Shape;177;p22"/>
          <p:cNvSpPr/>
          <p:nvPr/>
        </p:nvSpPr>
        <p:spPr>
          <a:xfrm>
            <a:off x="3959280" y="2384280"/>
            <a:ext cx="381240" cy="424080"/>
          </a:xfrm>
          <a:custGeom>
            <a:avLst/>
            <a:gdLst>
              <a:gd name="textAreaLeft" fmla="*/ 0 w 381240"/>
              <a:gd name="textAreaRight" fmla="*/ 385200 w 381240"/>
              <a:gd name="textAreaTop" fmla="*/ 0 h 424080"/>
              <a:gd name="textAreaBottom" fmla="*/ 428040 h 424080"/>
            </a:gdLst>
            <a:ahLst/>
            <a:rect l="textAreaLeft" t="textAreaTop" r="textAreaRight" b="textAreaBottom"/>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1" name="Google Shape;178;p22"/>
          <p:cNvSpPr/>
          <p:nvPr/>
        </p:nvSpPr>
        <p:spPr>
          <a:xfrm>
            <a:off x="1338840" y="154080"/>
            <a:ext cx="500400" cy="428040"/>
          </a:xfrm>
          <a:custGeom>
            <a:avLst/>
            <a:gdLst>
              <a:gd name="textAreaLeft" fmla="*/ 0 w 500400"/>
              <a:gd name="textAreaRight" fmla="*/ 504360 w 500400"/>
              <a:gd name="textAreaTop" fmla="*/ 0 h 428040"/>
              <a:gd name="textAreaBottom" fmla="*/ 432000 h 428040"/>
            </a:gdLst>
            <a:ahLst/>
            <a:rect l="textAreaLeft" t="textAreaTop" r="textAreaRight" b="textAreaBottom"/>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2" name="Google Shape;179;p22"/>
          <p:cNvSpPr/>
          <p:nvPr/>
        </p:nvSpPr>
        <p:spPr>
          <a:xfrm>
            <a:off x="1483920" y="232920"/>
            <a:ext cx="93960" cy="222120"/>
          </a:xfrm>
          <a:custGeom>
            <a:avLst/>
            <a:gdLst>
              <a:gd name="textAreaLeft" fmla="*/ 0 w 93960"/>
              <a:gd name="textAreaRight" fmla="*/ 97920 w 93960"/>
              <a:gd name="textAreaTop" fmla="*/ 0 h 222120"/>
              <a:gd name="textAreaBottom" fmla="*/ 226080 h 222120"/>
            </a:gdLst>
            <a:ahLst/>
            <a:rect l="textAreaLeft" t="textAreaTop" r="textAreaRight" b="textAreaBottom"/>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3" name="Google Shape;180;p22"/>
          <p:cNvSpPr/>
          <p:nvPr/>
        </p:nvSpPr>
        <p:spPr>
          <a:xfrm>
            <a:off x="-1092600" y="243036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4" name="Google Shape;181;p22"/>
          <p:cNvSpPr/>
          <p:nvPr/>
        </p:nvSpPr>
        <p:spPr>
          <a:xfrm>
            <a:off x="-488880" y="1446120"/>
            <a:ext cx="141120" cy="141120"/>
          </a:xfrm>
          <a:custGeom>
            <a:avLst/>
            <a:gdLst>
              <a:gd name="textAreaLeft" fmla="*/ 0 w 141120"/>
              <a:gd name="textAreaRight" fmla="*/ 145080 w 141120"/>
              <a:gd name="textAreaTop" fmla="*/ 0 h 141120"/>
              <a:gd name="textAreaBottom" fmla="*/ 145080 h 141120"/>
            </a:gdLst>
            <a:ahLst/>
            <a:rect l="textAreaLeft" t="textAreaTop" r="textAreaRight" b="textAreaBottom"/>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w="0">
            <a:noFill/>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5" name="Google Shape;182;p22"/>
          <p:cNvSpPr/>
          <p:nvPr/>
        </p:nvSpPr>
        <p:spPr>
          <a:xfrm>
            <a:off x="3936600" y="266400"/>
            <a:ext cx="139680" cy="141120"/>
          </a:xfrm>
          <a:custGeom>
            <a:avLst/>
            <a:gdLst>
              <a:gd name="textAreaLeft" fmla="*/ 0 w 139680"/>
              <a:gd name="textAreaRight" fmla="*/ 143640 w 139680"/>
              <a:gd name="textAreaTop" fmla="*/ 0 h 141120"/>
              <a:gd name="textAreaBottom" fmla="*/ 145080 h 141120"/>
            </a:gdLst>
            <a:ahLst/>
            <a:rect l="textAreaLeft" t="textAreaTop" r="textAreaRight" b="textAreaBottom"/>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6" name="Google Shape;183;p22"/>
          <p:cNvSpPr/>
          <p:nvPr/>
        </p:nvSpPr>
        <p:spPr>
          <a:xfrm>
            <a:off x="-1092600" y="269928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7" name="Google Shape;184;p22"/>
          <p:cNvSpPr/>
          <p:nvPr/>
        </p:nvSpPr>
        <p:spPr>
          <a:xfrm>
            <a:off x="169560" y="143532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8" name="Google Shape;185;p22"/>
          <p:cNvSpPr/>
          <p:nvPr/>
        </p:nvSpPr>
        <p:spPr>
          <a:xfrm>
            <a:off x="849600" y="1453680"/>
            <a:ext cx="1449360" cy="126000"/>
          </a:xfrm>
          <a:custGeom>
            <a:avLst/>
            <a:gdLst>
              <a:gd name="textAreaLeft" fmla="*/ 0 w 1449360"/>
              <a:gd name="textAreaRight" fmla="*/ 1453320 w 1449360"/>
              <a:gd name="textAreaTop" fmla="*/ 0 h 126000"/>
              <a:gd name="textAreaBottom" fmla="*/ 129960 h 126000"/>
            </a:gdLst>
            <a:ahLst/>
            <a:rect l="textAreaLeft" t="textAreaTop" r="textAreaRight" b="textAreaBottom"/>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txBody>
          <a:bodyPr lIns="90000" rIns="90000" tIns="64800" bIns="64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29" name="Google Shape;186;p22"/>
          <p:cNvSpPr/>
          <p:nvPr/>
        </p:nvSpPr>
        <p:spPr>
          <a:xfrm>
            <a:off x="-848160" y="158040"/>
            <a:ext cx="2013120" cy="587520"/>
          </a:xfrm>
          <a:custGeom>
            <a:avLst/>
            <a:gdLst>
              <a:gd name="textAreaLeft" fmla="*/ 0 w 2013120"/>
              <a:gd name="textAreaRight" fmla="*/ 2017080 w 2013120"/>
              <a:gd name="textAreaTop" fmla="*/ 0 h 587520"/>
              <a:gd name="textAreaBottom" fmla="*/ 591480 h 587520"/>
            </a:gdLst>
            <a:ahLst/>
            <a:rect l="textAreaLeft" t="textAreaTop" r="textAreaRight" b="textAreaBottom"/>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0" name="Google Shape;187;p22"/>
          <p:cNvSpPr/>
          <p:nvPr/>
        </p:nvSpPr>
        <p:spPr>
          <a:xfrm>
            <a:off x="3445920" y="532440"/>
            <a:ext cx="806040" cy="1062720"/>
          </a:xfrm>
          <a:custGeom>
            <a:avLst/>
            <a:gdLst>
              <a:gd name="textAreaLeft" fmla="*/ 0 w 806040"/>
              <a:gd name="textAreaRight" fmla="*/ 810000 w 806040"/>
              <a:gd name="textAreaTop" fmla="*/ 0 h 1062720"/>
              <a:gd name="textAreaBottom" fmla="*/ 1066680 h 1062720"/>
            </a:gdLst>
            <a:ahLst/>
            <a:rect l="textAreaLeft" t="textAreaTop" r="textAreaRight" b="textAreaBottom"/>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1" name="Google Shape;188;p22"/>
          <p:cNvSpPr/>
          <p:nvPr/>
        </p:nvSpPr>
        <p:spPr>
          <a:xfrm>
            <a:off x="-1256040" y="482040"/>
            <a:ext cx="126000" cy="298080"/>
          </a:xfrm>
          <a:custGeom>
            <a:avLst/>
            <a:gdLst>
              <a:gd name="textAreaLeft" fmla="*/ 0 w 126000"/>
              <a:gd name="textAreaRight" fmla="*/ 129960 w 126000"/>
              <a:gd name="textAreaTop" fmla="*/ 0 h 298080"/>
              <a:gd name="textAreaBottom" fmla="*/ 302040 h 298080"/>
            </a:gdLst>
            <a:ahLst/>
            <a:rect l="textAreaLeft" t="textAreaTop" r="textAreaRight" b="textAreaBottom"/>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2" name="Google Shape;189;p22"/>
          <p:cNvSpPr/>
          <p:nvPr/>
        </p:nvSpPr>
        <p:spPr>
          <a:xfrm>
            <a:off x="-432360" y="3597840"/>
            <a:ext cx="126000" cy="298440"/>
          </a:xfrm>
          <a:custGeom>
            <a:avLst/>
            <a:gdLst>
              <a:gd name="textAreaLeft" fmla="*/ 0 w 126000"/>
              <a:gd name="textAreaRight" fmla="*/ 129960 w 126000"/>
              <a:gd name="textAreaTop" fmla="*/ 0 h 298440"/>
              <a:gd name="textAreaBottom" fmla="*/ 302400 h 298440"/>
            </a:gdLst>
            <a:ahLst/>
            <a:rect l="textAreaLeft" t="textAreaTop" r="textAreaRight" b="textAreaBottom"/>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3" name="Google Shape;190;p22"/>
          <p:cNvSpPr/>
          <p:nvPr/>
        </p:nvSpPr>
        <p:spPr>
          <a:xfrm>
            <a:off x="-1074240" y="482040"/>
            <a:ext cx="124560" cy="298080"/>
          </a:xfrm>
          <a:custGeom>
            <a:avLst/>
            <a:gdLst>
              <a:gd name="textAreaLeft" fmla="*/ 0 w 124560"/>
              <a:gd name="textAreaRight" fmla="*/ 128520 w 124560"/>
              <a:gd name="textAreaTop" fmla="*/ 0 h 298080"/>
              <a:gd name="textAreaBottom" fmla="*/ 302040 h 298080"/>
            </a:gdLst>
            <a:ahLst/>
            <a:rect l="textAreaLeft" t="textAreaTop" r="textAreaRight" b="textAreaBottom"/>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4" name="Google Shape;191;p22"/>
          <p:cNvSpPr/>
          <p:nvPr/>
        </p:nvSpPr>
        <p:spPr>
          <a:xfrm>
            <a:off x="-432360" y="1941480"/>
            <a:ext cx="126000" cy="1597320"/>
          </a:xfrm>
          <a:custGeom>
            <a:avLst/>
            <a:gdLst>
              <a:gd name="textAreaLeft" fmla="*/ 0 w 126000"/>
              <a:gd name="textAreaRight" fmla="*/ 129960 w 126000"/>
              <a:gd name="textAreaTop" fmla="*/ 0 h 1597320"/>
              <a:gd name="textAreaBottom" fmla="*/ 1601280 h 1597320"/>
            </a:gdLst>
            <a:ahLst/>
            <a:rect l="textAreaLeft" t="textAreaTop" r="textAreaRight" b="textAreaBottom"/>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5" name="Google Shape;192;p22"/>
          <p:cNvSpPr/>
          <p:nvPr/>
        </p:nvSpPr>
        <p:spPr>
          <a:xfrm>
            <a:off x="3209040" y="4536000"/>
            <a:ext cx="1001520" cy="149040"/>
          </a:xfrm>
          <a:custGeom>
            <a:avLst/>
            <a:gdLst>
              <a:gd name="textAreaLeft" fmla="*/ 0 w 1001520"/>
              <a:gd name="textAreaRight" fmla="*/ 1005480 w 1001520"/>
              <a:gd name="textAreaTop" fmla="*/ 0 h 149040"/>
              <a:gd name="textAreaBottom" fmla="*/ 153000 h 149040"/>
            </a:gdLst>
            <a:ahLst/>
            <a:rect l="textAreaLeft" t="textAreaTop" r="textAreaRight" b="textAreaBottom"/>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6" name="Google Shape;193;p22"/>
          <p:cNvSpPr/>
          <p:nvPr/>
        </p:nvSpPr>
        <p:spPr>
          <a:xfrm>
            <a:off x="168480" y="4665960"/>
            <a:ext cx="1176840" cy="374040"/>
          </a:xfrm>
          <a:custGeom>
            <a:avLst/>
            <a:gdLst>
              <a:gd name="textAreaLeft" fmla="*/ 0 w 1176840"/>
              <a:gd name="textAreaRight" fmla="*/ 1180800 w 1176840"/>
              <a:gd name="textAreaTop" fmla="*/ 0 h 374040"/>
              <a:gd name="textAreaBottom" fmla="*/ 378000 h 374040"/>
            </a:gdLst>
            <a:ahLst/>
            <a:rect l="textAreaLeft" t="textAreaTop" r="textAreaRight" b="textAreaBottom"/>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7" name="Google Shape;194;p22"/>
          <p:cNvSpPr/>
          <p:nvPr/>
        </p:nvSpPr>
        <p:spPr>
          <a:xfrm>
            <a:off x="-1356840" y="2564640"/>
            <a:ext cx="185400" cy="157320"/>
          </a:xfrm>
          <a:custGeom>
            <a:avLst/>
            <a:gdLst>
              <a:gd name="textAreaLeft" fmla="*/ 0 w 185400"/>
              <a:gd name="textAreaRight" fmla="*/ 189360 w 185400"/>
              <a:gd name="textAreaTop" fmla="*/ 0 h 157320"/>
              <a:gd name="textAreaBottom" fmla="*/ 161280 h 157320"/>
            </a:gdLst>
            <a:ahLst/>
            <a:rect l="textAreaLeft" t="textAreaTop" r="textAreaRight" b="textAreaBottom"/>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w="0">
            <a:noFill/>
          </a:ln>
        </p:spPr>
        <p:style>
          <a:lnRef idx="0"/>
          <a:fillRef idx="0"/>
          <a:effectRef idx="0"/>
          <a:fontRef idx="minor"/>
        </p:style>
        <p:txBody>
          <a:bodyPr lIns="90000" rIns="90000" tIns="80640" bIns="80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8" name="Google Shape;195;p22"/>
          <p:cNvSpPr/>
          <p:nvPr/>
        </p:nvSpPr>
        <p:spPr>
          <a:xfrm>
            <a:off x="-1317240" y="1615680"/>
            <a:ext cx="590400" cy="126000"/>
          </a:xfrm>
          <a:custGeom>
            <a:avLst/>
            <a:gdLst>
              <a:gd name="textAreaLeft" fmla="*/ 0 w 590400"/>
              <a:gd name="textAreaRight" fmla="*/ 594360 w 590400"/>
              <a:gd name="textAreaTop" fmla="*/ 0 h 126000"/>
              <a:gd name="textAreaBottom" fmla="*/ 129960 h 126000"/>
            </a:gdLst>
            <a:ahLst/>
            <a:rect l="textAreaLeft" t="textAreaTop" r="textAreaRight" b="textAreaBottom"/>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w="0">
            <a:noFill/>
          </a:ln>
        </p:spPr>
        <p:style>
          <a:lnRef idx="0"/>
          <a:fillRef idx="0"/>
          <a:effectRef idx="0"/>
          <a:fontRef idx="minor"/>
        </p:style>
        <p:txBody>
          <a:bodyPr lIns="90000" rIns="90000" tIns="64800" bIns="64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39" name="Google Shape;196;p22"/>
          <p:cNvSpPr/>
          <p:nvPr/>
        </p:nvSpPr>
        <p:spPr>
          <a:xfrm>
            <a:off x="3688920" y="3380760"/>
            <a:ext cx="165600" cy="433080"/>
          </a:xfrm>
          <a:custGeom>
            <a:avLst/>
            <a:gdLst>
              <a:gd name="textAreaLeft" fmla="*/ 0 w 165600"/>
              <a:gd name="textAreaRight" fmla="*/ 169560 w 165600"/>
              <a:gd name="textAreaTop" fmla="*/ 0 h 433080"/>
              <a:gd name="textAreaBottom" fmla="*/ 437040 h 433080"/>
            </a:gdLst>
            <a:ahLst/>
            <a:rect l="textAreaLeft" t="textAreaTop" r="textAreaRight" b="textAreaBottom"/>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0" name="Google Shape;197;p22"/>
          <p:cNvSpPr/>
          <p:nvPr/>
        </p:nvSpPr>
        <p:spPr>
          <a:xfrm>
            <a:off x="3875400" y="3379320"/>
            <a:ext cx="167400" cy="434520"/>
          </a:xfrm>
          <a:custGeom>
            <a:avLst/>
            <a:gdLst>
              <a:gd name="textAreaLeft" fmla="*/ 0 w 167400"/>
              <a:gd name="textAreaRight" fmla="*/ 171360 w 167400"/>
              <a:gd name="textAreaTop" fmla="*/ 0 h 434520"/>
              <a:gd name="textAreaBottom" fmla="*/ 438480 h 434520"/>
            </a:gdLst>
            <a:ahLst/>
            <a:rect l="textAreaLeft" t="textAreaTop" r="textAreaRight" b="textAreaBottom"/>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1" name="Google Shape;198;p22"/>
          <p:cNvSpPr/>
          <p:nvPr/>
        </p:nvSpPr>
        <p:spPr>
          <a:xfrm>
            <a:off x="3778920" y="3467880"/>
            <a:ext cx="173160" cy="107640"/>
          </a:xfrm>
          <a:custGeom>
            <a:avLst/>
            <a:gdLst>
              <a:gd name="textAreaLeft" fmla="*/ 0 w 173160"/>
              <a:gd name="textAreaRight" fmla="*/ 177120 w 173160"/>
              <a:gd name="textAreaTop" fmla="*/ 0 h 107640"/>
              <a:gd name="textAreaBottom" fmla="*/ 111600 h 107640"/>
            </a:gdLst>
            <a:ahLst/>
            <a:rect l="textAreaLeft" t="textAreaTop" r="textAreaRight" b="textAreaBottom"/>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txBody>
          <a:bodyPr lIns="90000" rIns="90000" tIns="55800" bIns="558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2" name="Google Shape;199;p22"/>
          <p:cNvSpPr/>
          <p:nvPr/>
        </p:nvSpPr>
        <p:spPr>
          <a:xfrm>
            <a:off x="3867840" y="3617640"/>
            <a:ext cx="360" cy="360"/>
          </a:xfrm>
          <a:custGeom>
            <a:avLst/>
            <a:gdLst>
              <a:gd name="textAreaLeft" fmla="*/ 0 w 360"/>
              <a:gd name="textAreaRight" fmla="*/ 737280 w 360"/>
              <a:gd name="textAreaTop" fmla="*/ 0 h 360"/>
              <a:gd name="textAreaBottom" fmla="*/ 737280 h 360"/>
            </a:gdLst>
            <a:ahLst/>
            <a:rect l="textAreaLeft" t="textAreaTop" r="textAreaRight" b="textAreaBottom"/>
            <a:pathLst>
              <a:path w="1" h="1">
                <a:moveTo>
                  <a:pt x="0" y="0"/>
                </a:moveTo>
                <a:lnTo>
                  <a:pt x="0"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3" name="Google Shape;200;p22"/>
          <p:cNvSpPr/>
          <p:nvPr/>
        </p:nvSpPr>
        <p:spPr>
          <a:xfrm>
            <a:off x="3650760" y="3330360"/>
            <a:ext cx="425520" cy="34200"/>
          </a:xfrm>
          <a:custGeom>
            <a:avLst/>
            <a:gdLst>
              <a:gd name="textAreaLeft" fmla="*/ 0 w 425520"/>
              <a:gd name="textAreaRight" fmla="*/ 429480 w 425520"/>
              <a:gd name="textAreaTop" fmla="*/ 0 h 34200"/>
              <a:gd name="textAreaBottom" fmla="*/ 38160 h 342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4" name="Google Shape;201;p22"/>
          <p:cNvSpPr/>
          <p:nvPr/>
        </p:nvSpPr>
        <p:spPr>
          <a:xfrm>
            <a:off x="3650760" y="3830040"/>
            <a:ext cx="425520" cy="34200"/>
          </a:xfrm>
          <a:custGeom>
            <a:avLst/>
            <a:gdLst>
              <a:gd name="textAreaLeft" fmla="*/ 0 w 425520"/>
              <a:gd name="textAreaRight" fmla="*/ 429480 w 425520"/>
              <a:gd name="textAreaTop" fmla="*/ 0 h 34200"/>
              <a:gd name="textAreaBottom" fmla="*/ 38160 h 342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5" name="Google Shape;202;p22"/>
          <p:cNvSpPr/>
          <p:nvPr/>
        </p:nvSpPr>
        <p:spPr>
          <a:xfrm>
            <a:off x="3772800" y="1883160"/>
            <a:ext cx="113760" cy="165600"/>
          </a:xfrm>
          <a:custGeom>
            <a:avLst/>
            <a:gdLst>
              <a:gd name="textAreaLeft" fmla="*/ 0 w 113760"/>
              <a:gd name="textAreaRight" fmla="*/ 117720 w 113760"/>
              <a:gd name="textAreaTop" fmla="*/ 0 h 165600"/>
              <a:gd name="textAreaBottom" fmla="*/ 169560 h 165600"/>
            </a:gdLst>
            <a:ahLst/>
            <a:rect l="textAreaLeft" t="textAreaTop" r="textAreaRight" b="textAreaBottom"/>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6" name="Google Shape;203;p22"/>
          <p:cNvSpPr/>
          <p:nvPr/>
        </p:nvSpPr>
        <p:spPr>
          <a:xfrm>
            <a:off x="3906000" y="1883160"/>
            <a:ext cx="128880" cy="165600"/>
          </a:xfrm>
          <a:custGeom>
            <a:avLst/>
            <a:gdLst>
              <a:gd name="textAreaLeft" fmla="*/ 0 w 128880"/>
              <a:gd name="textAreaRight" fmla="*/ 132840 w 128880"/>
              <a:gd name="textAreaTop" fmla="*/ 0 h 165600"/>
              <a:gd name="textAreaBottom" fmla="*/ 169560 h 165600"/>
            </a:gdLst>
            <a:ahLst/>
            <a:rect l="textAreaLeft" t="textAreaTop" r="textAreaRight" b="textAreaBottom"/>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7" name="Google Shape;204;p22"/>
          <p:cNvSpPr/>
          <p:nvPr/>
        </p:nvSpPr>
        <p:spPr>
          <a:xfrm>
            <a:off x="4069440" y="1883160"/>
            <a:ext cx="112320" cy="165600"/>
          </a:xfrm>
          <a:custGeom>
            <a:avLst/>
            <a:gdLst>
              <a:gd name="textAreaLeft" fmla="*/ 0 w 112320"/>
              <a:gd name="textAreaRight" fmla="*/ 116280 w 112320"/>
              <a:gd name="textAreaTop" fmla="*/ 0 h 165600"/>
              <a:gd name="textAreaBottom" fmla="*/ 169560 h 165600"/>
            </a:gdLst>
            <a:ahLst/>
            <a:rect l="textAreaLeft" t="textAreaTop" r="textAreaRight" b="textAreaBottom"/>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8" name="Google Shape;205;p22"/>
          <p:cNvSpPr/>
          <p:nvPr/>
        </p:nvSpPr>
        <p:spPr>
          <a:xfrm>
            <a:off x="-522360" y="482040"/>
            <a:ext cx="84600" cy="167400"/>
          </a:xfrm>
          <a:custGeom>
            <a:avLst/>
            <a:gdLst>
              <a:gd name="textAreaLeft" fmla="*/ 0 w 84600"/>
              <a:gd name="textAreaRight" fmla="*/ 88560 w 84600"/>
              <a:gd name="textAreaTop" fmla="*/ 0 h 167400"/>
              <a:gd name="textAreaBottom" fmla="*/ 171360 h 167400"/>
            </a:gdLst>
            <a:ahLst/>
            <a:rect l="textAreaLeft" t="textAreaTop" r="textAreaRight" b="textAreaBottom"/>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w="0">
            <a:noFill/>
          </a:ln>
        </p:spPr>
        <p:style>
          <a:lnRef idx="0"/>
          <a:fillRef idx="0"/>
          <a:effectRef idx="0"/>
          <a:fontRef idx="minor"/>
        </p:style>
        <p:txBody>
          <a:bodyPr lIns="90000" rIns="90000" tIns="85680" bIns="85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49" name="Google Shape;206;p22"/>
          <p:cNvSpPr/>
          <p:nvPr/>
        </p:nvSpPr>
        <p:spPr>
          <a:xfrm>
            <a:off x="-415440" y="478800"/>
            <a:ext cx="138240" cy="171720"/>
          </a:xfrm>
          <a:custGeom>
            <a:avLst/>
            <a:gdLst>
              <a:gd name="textAreaLeft" fmla="*/ 0 w 138240"/>
              <a:gd name="textAreaRight" fmla="*/ 142200 w 138240"/>
              <a:gd name="textAreaTop" fmla="*/ 0 h 171720"/>
              <a:gd name="textAreaBottom" fmla="*/ 175680 h 171720"/>
            </a:gdLst>
            <a:ahLst/>
            <a:rect l="textAreaLeft" t="textAreaTop" r="textAreaRight" b="textAreaBottom"/>
            <a:pathLst>
              <a:path w="5924" h="7325">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w="0">
            <a:noFill/>
          </a:ln>
        </p:spPr>
        <p:style>
          <a:lnRef idx="0"/>
          <a:fillRef idx="0"/>
          <a:effectRef idx="0"/>
          <a:fontRef idx="minor"/>
        </p:style>
        <p:txBody>
          <a:bodyPr lIns="90000" rIns="90000" tIns="87840" bIns="87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0" name="Google Shape;207;p22"/>
          <p:cNvSpPr/>
          <p:nvPr/>
        </p:nvSpPr>
        <p:spPr>
          <a:xfrm>
            <a:off x="-1214640" y="1001520"/>
            <a:ext cx="127440" cy="165600"/>
          </a:xfrm>
          <a:custGeom>
            <a:avLst/>
            <a:gdLst>
              <a:gd name="textAreaLeft" fmla="*/ 0 w 127440"/>
              <a:gd name="textAreaRight" fmla="*/ 131400 w 127440"/>
              <a:gd name="textAreaTop" fmla="*/ 0 h 165600"/>
              <a:gd name="textAreaBottom" fmla="*/ 169560 h 165600"/>
            </a:gdLst>
            <a:ahLst/>
            <a:rect l="textAreaLeft" t="textAreaTop" r="textAreaRight" b="textAreaBottom"/>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1" name="Google Shape;208;p22"/>
          <p:cNvSpPr/>
          <p:nvPr/>
        </p:nvSpPr>
        <p:spPr>
          <a:xfrm>
            <a:off x="-1066680" y="1001520"/>
            <a:ext cx="130680" cy="165600"/>
          </a:xfrm>
          <a:custGeom>
            <a:avLst/>
            <a:gdLst>
              <a:gd name="textAreaLeft" fmla="*/ 0 w 130680"/>
              <a:gd name="textAreaRight" fmla="*/ 134640 w 130680"/>
              <a:gd name="textAreaTop" fmla="*/ 0 h 165600"/>
              <a:gd name="textAreaBottom" fmla="*/ 169560 h 165600"/>
            </a:gdLst>
            <a:ahLst/>
            <a:rect l="textAreaLeft" t="textAreaTop" r="textAreaRight" b="textAreaBottom"/>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2" name="Google Shape;209;p22"/>
          <p:cNvSpPr/>
          <p:nvPr/>
        </p:nvSpPr>
        <p:spPr>
          <a:xfrm>
            <a:off x="-930600" y="1001520"/>
            <a:ext cx="220680" cy="165600"/>
          </a:xfrm>
          <a:custGeom>
            <a:avLst/>
            <a:gdLst>
              <a:gd name="textAreaLeft" fmla="*/ 0 w 220680"/>
              <a:gd name="textAreaRight" fmla="*/ 224640 w 220680"/>
              <a:gd name="textAreaTop" fmla="*/ 0 h 165600"/>
              <a:gd name="textAreaBottom" fmla="*/ 169560 h 165600"/>
            </a:gdLst>
            <a:ahLst/>
            <a:rect l="textAreaLeft" t="textAreaTop" r="textAreaRight" b="textAreaBottom"/>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3" name="Google Shape;210;p22"/>
          <p:cNvSpPr/>
          <p:nvPr/>
        </p:nvSpPr>
        <p:spPr>
          <a:xfrm>
            <a:off x="-689040" y="1001520"/>
            <a:ext cx="93960" cy="165600"/>
          </a:xfrm>
          <a:custGeom>
            <a:avLst/>
            <a:gdLst>
              <a:gd name="textAreaLeft" fmla="*/ 0 w 93960"/>
              <a:gd name="textAreaRight" fmla="*/ 97920 w 93960"/>
              <a:gd name="textAreaTop" fmla="*/ 0 h 165600"/>
              <a:gd name="textAreaBottom" fmla="*/ 169560 h 165600"/>
            </a:gdLst>
            <a:ahLst/>
            <a:rect l="textAreaLeft" t="textAreaTop" r="textAreaRight" b="textAreaBottom"/>
            <a:pathLst>
              <a:path w="4077" h="7070">
                <a:moveTo>
                  <a:pt x="1" y="1"/>
                </a:moveTo>
                <a:lnTo>
                  <a:pt x="1" y="7069"/>
                </a:lnTo>
                <a:lnTo>
                  <a:pt x="4076" y="7069"/>
                </a:lnTo>
                <a:lnTo>
                  <a:pt x="4076" y="5668"/>
                </a:lnTo>
                <a:lnTo>
                  <a:pt x="1529" y="5668"/>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4" name="Google Shape;211;p22"/>
          <p:cNvSpPr/>
          <p:nvPr/>
        </p:nvSpPr>
        <p:spPr>
          <a:xfrm>
            <a:off x="12240" y="4484160"/>
            <a:ext cx="151920" cy="199440"/>
          </a:xfrm>
          <a:custGeom>
            <a:avLst/>
            <a:gdLst>
              <a:gd name="textAreaLeft" fmla="*/ 0 w 151920"/>
              <a:gd name="textAreaRight" fmla="*/ 155880 w 151920"/>
              <a:gd name="textAreaTop" fmla="*/ 0 h 199440"/>
              <a:gd name="textAreaBottom" fmla="*/ 203400 h 199440"/>
            </a:gdLst>
            <a:ahLst/>
            <a:rect l="textAreaLeft" t="textAreaTop" r="textAreaRight" b="textAreaBottom"/>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5" name="Google Shape;212;p22"/>
          <p:cNvSpPr/>
          <p:nvPr/>
        </p:nvSpPr>
        <p:spPr>
          <a:xfrm>
            <a:off x="192600" y="4384800"/>
            <a:ext cx="194760" cy="361440"/>
          </a:xfrm>
          <a:custGeom>
            <a:avLst/>
            <a:gdLst>
              <a:gd name="textAreaLeft" fmla="*/ 0 w 194760"/>
              <a:gd name="textAreaRight" fmla="*/ 198720 w 194760"/>
              <a:gd name="textAreaTop" fmla="*/ 0 h 361440"/>
              <a:gd name="textAreaBottom" fmla="*/ 365400 h 361440"/>
            </a:gdLst>
            <a:ahLst/>
            <a:rect l="textAreaLeft" t="textAreaTop" r="textAreaRight" b="textAreaBottom"/>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6" name="Google Shape;213;p22"/>
          <p:cNvSpPr/>
          <p:nvPr/>
        </p:nvSpPr>
        <p:spPr>
          <a:xfrm>
            <a:off x="3801960" y="408672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title"/>
          </p:nvPr>
        </p:nvSpPr>
        <p:spPr>
          <a:xfrm>
            <a:off x="4979160" y="1080000"/>
            <a:ext cx="3527640" cy="264240"/>
          </a:xfrm>
          <a:prstGeom prst="rect">
            <a:avLst/>
          </a:prstGeom>
          <a:noFill/>
          <a:ln w="0">
            <a:noFill/>
          </a:ln>
        </p:spPr>
        <p:txBody>
          <a:bodyPr lIns="0" rIns="0" tIns="0" bIns="0" anchor="t">
            <a:noAutofit/>
          </a:bodyPr>
          <a:p>
            <a:pPr indent="0">
              <a:lnSpc>
                <a:spcPct val="100000"/>
              </a:lnSpc>
              <a:buNone/>
              <a:tabLst>
                <a:tab algn="l" pos="0"/>
              </a:tabLst>
            </a:pPr>
            <a:r>
              <a:rPr b="0" lang="en-US" sz="1600" spc="-1" strike="noStrike">
                <a:solidFill>
                  <a:srgbClr val="ffffff"/>
                </a:solidFill>
                <a:latin typeface="Arial"/>
                <a:ea typeface="DejaVu Sans"/>
              </a:rPr>
              <a:t>CDN and Mobile Content Delivery</a:t>
            </a:r>
            <a:br>
              <a:rPr sz="1600"/>
            </a:br>
            <a:endParaRPr b="0" lang="en-US" sz="1600" spc="-1" strike="noStrike">
              <a:solidFill>
                <a:srgbClr val="ffffff"/>
              </a:solidFill>
              <a:latin typeface="Arial"/>
            </a:endParaRPr>
          </a:p>
        </p:txBody>
      </p:sp>
      <p:sp>
        <p:nvSpPr>
          <p:cNvPr id="695" name="PlaceHolder 2"/>
          <p:cNvSpPr>
            <a:spLocks noGrp="1"/>
          </p:cNvSpPr>
          <p:nvPr>
            <p:ph type="subTitle"/>
          </p:nvPr>
        </p:nvSpPr>
        <p:spPr>
          <a:xfrm>
            <a:off x="4975560" y="1490400"/>
            <a:ext cx="3454560" cy="2533320"/>
          </a:xfrm>
          <a:prstGeom prst="rect">
            <a:avLst/>
          </a:prstGeom>
          <a:noFill/>
          <a:ln w="0">
            <a:noFill/>
          </a:ln>
        </p:spPr>
        <p:txBody>
          <a:bodyPr lIns="0" rIns="0" tIns="91440" bIns="91440" anchor="t">
            <a:noAutofit/>
          </a:bodyPr>
          <a:p>
            <a:pPr marL="228600" indent="0">
              <a:lnSpc>
                <a:spcPct val="100000"/>
              </a:lnSpc>
              <a:spcBef>
                <a:spcPts val="1001"/>
              </a:spcBef>
              <a:buNone/>
              <a:tabLst>
                <a:tab algn="l" pos="0"/>
              </a:tabLst>
            </a:pPr>
            <a:r>
              <a:rPr b="0" lang="en-US" sz="1200" spc="-1" strike="noStrike">
                <a:solidFill>
                  <a:srgbClr val="ffffff"/>
                </a:solidFill>
                <a:latin typeface="Arial"/>
                <a:ea typeface="DejaVu Sans"/>
              </a:rPr>
              <a:t>It is a distributed network of servers located in various data centers around the world. The primary purpose of a CDN is to deliver web content, such as images, videos, CSS files, and JavaScript files, to end-users with high performance and availability.</a:t>
            </a:r>
            <a:endParaRPr b="0" lang="en-US" sz="1200" spc="-1" strike="noStrike">
              <a:solidFill>
                <a:srgbClr val="ffffff"/>
              </a:solidFill>
              <a:latin typeface="Arial"/>
            </a:endParaRPr>
          </a:p>
          <a:p>
            <a:pPr marL="228600" indent="0">
              <a:lnSpc>
                <a:spcPct val="100000"/>
              </a:lnSpc>
              <a:spcBef>
                <a:spcPts val="1001"/>
              </a:spcBef>
              <a:buNone/>
              <a:tabLst>
                <a:tab algn="l" pos="0"/>
              </a:tabLst>
            </a:pPr>
            <a:r>
              <a:rPr b="0" lang="en-US" sz="1200" spc="-1" strike="noStrike">
                <a:solidFill>
                  <a:srgbClr val="ffffff"/>
                </a:solidFill>
                <a:latin typeface="Arial"/>
                <a:ea typeface="DejaVu Sans"/>
              </a:rPr>
              <a:t>On the other hand, Mobile content delivery refers specifically to the delivery of content to mobile devices, such as smartphones and tablets. With the increasing usage of mobile devices for internet access, optimizing content delivery for mobile users has become crucial.</a:t>
            </a:r>
            <a:endParaRPr b="0" lang="en-US" sz="1200" spc="-1" strike="noStrike">
              <a:solidFill>
                <a:srgbClr val="ffffff"/>
              </a:solidFill>
              <a:latin typeface="Arial"/>
            </a:endParaRPr>
          </a:p>
        </p:txBody>
      </p:sp>
      <p:cxnSp>
        <p:nvCxnSpPr>
          <p:cNvPr id="696" name="Google Shape;298;p 3"/>
          <p:cNvCxnSpPr/>
          <p:nvPr/>
        </p:nvCxnSpPr>
        <p:spPr>
          <a:xfrm>
            <a:off x="4979160" y="1326960"/>
            <a:ext cx="4451400" cy="2880"/>
          </a:xfrm>
          <a:prstGeom prst="straightConnector1">
            <a:avLst/>
          </a:prstGeom>
          <a:ln w="9525">
            <a:solidFill>
              <a:srgbClr val="48ffd5"/>
            </a:solidFill>
            <a:round/>
          </a:ln>
        </p:spPr>
      </p:cxnSp>
      <p:sp>
        <p:nvSpPr>
          <p:cNvPr id="697" name="Google Shape;299;p 3"/>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98" name="Google Shape;300;p 3"/>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99" name="Google Shape;301;p 3"/>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700" name="Google Shape;302;p 3"/>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701" name="Google Shape;303;p 3"/>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702" name="Google Shape;304;p 3"/>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03" name="Google Shape;305;p 3"/>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04" name="Google Shape;306;p 3"/>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05" name="Google Shape;307;p 3"/>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06" name="Google Shape;308;p 3"/>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07" name="Google Shape;309;p 3"/>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708" name="Google Shape;310;p 3"/>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09" name="Google Shape;311;p 3"/>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710" name="Google Shape;312;p 3"/>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11" name="Google Shape;313;p 3"/>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12" name="Google Shape;314;p 3"/>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13" name="Google Shape;315;p 3"/>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14" name="Google Shape;316;p 3"/>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15" name="Google Shape;317;p 3"/>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16" name="Google Shape;318;p 3"/>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17" name="Google Shape;319;p 3"/>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18" name="Google Shape;320;p 3"/>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19" name="Google Shape;321;p 3"/>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20" name="Google Shape;322;p 3"/>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21" name="Google Shape;323;p 3"/>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22" name="Google Shape;324;p 3"/>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23" name="Google Shape;325;p 3"/>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24" name="Google Shape;326;p 3"/>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25" name="Google Shape;327;p 3"/>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26" name="Google Shape;328;p 3"/>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27" name="Google Shape;329;p 3"/>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728" name="Google Shape;330;p 3"/>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29" name="Google Shape;331;p 3"/>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30" name="Google Shape;332;p 3"/>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31" name="Google Shape;333;p 3"/>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32" name="Google Shape;334;p 3"/>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33" name="Google Shape;335;p 3"/>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734" name="Google Shape;336;p 3"/>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35" name="Google Shape;337;p 3"/>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36" name="Google Shape;338;p 3"/>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37" name="Google Shape;339;p 3"/>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38" name="Google Shape;340;p 3"/>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39" name="Google Shape;341;p 3"/>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40" name="Google Shape;342;p 3"/>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41" name="Google Shape;343;p 3"/>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42" name="Google Shape;344;p 3"/>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43" name="Google Shape;345;p 3"/>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744" name="Google Shape;365;p 3"/>
          <p:cNvGrpSpPr/>
          <p:nvPr/>
        </p:nvGrpSpPr>
        <p:grpSpPr>
          <a:xfrm>
            <a:off x="1126440" y="1869840"/>
            <a:ext cx="354960" cy="344160"/>
            <a:chOff x="1126440" y="1869840"/>
            <a:chExt cx="354960" cy="344160"/>
          </a:xfrm>
        </p:grpSpPr>
        <p:sp>
          <p:nvSpPr>
            <p:cNvPr id="745" name="Google Shape;366;p 3"/>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746" name="Google Shape;367;p 3"/>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747" name="Google Shape;368;p 3"/>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748" name="Google Shape;369;p 3"/>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749" name="Google Shape;370;p 3"/>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750" name="Google Shape;371;p 3"/>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751" name="Google Shape;372;p 3"/>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752" name="Google Shape;1012;p 4"/>
          <p:cNvGrpSpPr/>
          <p:nvPr/>
        </p:nvGrpSpPr>
        <p:grpSpPr>
          <a:xfrm>
            <a:off x="2736360" y="1306080"/>
            <a:ext cx="234000" cy="292680"/>
            <a:chOff x="2736360" y="1306080"/>
            <a:chExt cx="234000" cy="292680"/>
          </a:xfrm>
        </p:grpSpPr>
        <p:sp>
          <p:nvSpPr>
            <p:cNvPr id="753" name="Google Shape;1013;p 4"/>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54" name="Google Shape;1014;p 4"/>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755" name="Google Shape;1015;p 4"/>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756" name="Google Shape;1016;p 4"/>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757" name="Google Shape;866;p 4"/>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58" name="Google Shape;239;p 4"/>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759" name="Google Shape;240;p 4"/>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760" name="Google Shape;241;p 4"/>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761" name="Google Shape;242;p 4"/>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762" name="Google Shape;243;p 4"/>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763" name="Google Shape;244;p 4"/>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764" name="Google Shape;245;p 4"/>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65" name="Google Shape;246;p 4"/>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66" name="Google Shape;247;p 4"/>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979880" y="1078920"/>
            <a:ext cx="4044240" cy="264240"/>
          </a:xfrm>
          <a:prstGeom prst="rect">
            <a:avLst/>
          </a:prstGeom>
          <a:noFill/>
          <a:ln w="0">
            <a:noFill/>
          </a:ln>
        </p:spPr>
        <p:txBody>
          <a:bodyPr lIns="0" rIns="0" tIns="0" bIns="0" anchor="t">
            <a:noAutofit/>
          </a:bodyPr>
          <a:p>
            <a:pPr indent="0">
              <a:lnSpc>
                <a:spcPct val="100000"/>
              </a:lnSpc>
              <a:buNone/>
              <a:tabLst>
                <a:tab algn="l" pos="0"/>
              </a:tabLst>
            </a:pPr>
            <a:r>
              <a:rPr b="0" lang="en-US" sz="1600" spc="-1" strike="noStrike">
                <a:solidFill>
                  <a:srgbClr val="ffffff"/>
                </a:solidFill>
                <a:latin typeface="Arial"/>
                <a:ea typeface="DejaVu Sans"/>
              </a:rPr>
              <a:t>CDN Performance Optimization Techniques</a:t>
            </a:r>
            <a:br>
              <a:rPr sz="1600"/>
            </a:br>
            <a:endParaRPr b="0" lang="en-US" sz="1600" spc="-1" strike="noStrike">
              <a:solidFill>
                <a:srgbClr val="ffffff"/>
              </a:solidFill>
              <a:latin typeface="Arial"/>
            </a:endParaRPr>
          </a:p>
        </p:txBody>
      </p:sp>
      <p:sp>
        <p:nvSpPr>
          <p:cNvPr id="768" name="PlaceHolder 2"/>
          <p:cNvSpPr>
            <a:spLocks noGrp="1"/>
          </p:cNvSpPr>
          <p:nvPr>
            <p:ph type="subTitle"/>
          </p:nvPr>
        </p:nvSpPr>
        <p:spPr>
          <a:xfrm>
            <a:off x="4979880" y="1534680"/>
            <a:ext cx="3926160" cy="294048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Caching: A fundamental technique, it involves storing copies of content on servers located at edge locations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Content Preloading: Proactively preload popular or frequently accessed content onto edge servers.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Content Compression: CDNs often compress content before transmitting it to end-users.</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Image Optimization: CDN reduces the size of images without compromising visual quality.</a:t>
            </a:r>
            <a:endParaRPr b="0" lang="en-US" sz="1200" spc="-1" strike="noStrike">
              <a:solidFill>
                <a:srgbClr val="ffffff"/>
              </a:solidFill>
              <a:latin typeface="Arial"/>
            </a:endParaRPr>
          </a:p>
          <a:p>
            <a:pPr marL="399960" indent="-171360">
              <a:lnSpc>
                <a:spcPct val="100000"/>
              </a:lnSpc>
              <a:spcBef>
                <a:spcPts val="1001"/>
              </a:spcBef>
              <a:buClr>
                <a:srgbClr val="ffffff"/>
              </a:buClr>
              <a:buFont typeface="Arial"/>
              <a:buChar char="•"/>
              <a:tabLst>
                <a:tab algn="l" pos="0"/>
              </a:tabLst>
            </a:pPr>
            <a:r>
              <a:rPr b="0" lang="en-US" sz="1200" spc="-1" strike="noStrike">
                <a:solidFill>
                  <a:srgbClr val="ffffff"/>
                </a:solidFill>
                <a:latin typeface="Arial"/>
                <a:ea typeface="DejaVu Sans"/>
              </a:rPr>
              <a:t>HTTP/2 and HTTP/3 Support: It is having features like multiplexing, server push, and reduced latency.</a:t>
            </a:r>
            <a:endParaRPr b="0" lang="en-US" sz="1200" spc="-1" strike="noStrike">
              <a:solidFill>
                <a:srgbClr val="ffffff"/>
              </a:solidFill>
              <a:latin typeface="Arial"/>
            </a:endParaRPr>
          </a:p>
          <a:p>
            <a:pPr indent="0">
              <a:lnSpc>
                <a:spcPct val="100000"/>
              </a:lnSpc>
              <a:spcBef>
                <a:spcPts val="1001"/>
              </a:spcBef>
              <a:buNone/>
              <a:tabLst>
                <a:tab algn="l" pos="0"/>
              </a:tabLst>
            </a:pPr>
            <a:endParaRPr b="0" lang="en-US" sz="1100" spc="-1" strike="noStrike">
              <a:solidFill>
                <a:srgbClr val="ffffff"/>
              </a:solidFill>
              <a:latin typeface="Arial"/>
            </a:endParaRPr>
          </a:p>
        </p:txBody>
      </p:sp>
      <p:cxnSp>
        <p:nvCxnSpPr>
          <p:cNvPr id="769" name="Google Shape;298;p 4"/>
          <p:cNvCxnSpPr/>
          <p:nvPr/>
        </p:nvCxnSpPr>
        <p:spPr>
          <a:xfrm>
            <a:off x="4979880" y="1332000"/>
            <a:ext cx="4451400" cy="2880"/>
          </a:xfrm>
          <a:prstGeom prst="straightConnector1">
            <a:avLst/>
          </a:prstGeom>
          <a:ln w="9525">
            <a:solidFill>
              <a:srgbClr val="48ffd5"/>
            </a:solidFill>
            <a:round/>
          </a:ln>
        </p:spPr>
      </p:cxnSp>
      <p:sp>
        <p:nvSpPr>
          <p:cNvPr id="770" name="Google Shape;299;p 4"/>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71" name="Google Shape;300;p 4"/>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72" name="Google Shape;301;p 4"/>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773" name="Google Shape;302;p 4"/>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774" name="Google Shape;303;p 4"/>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775" name="Google Shape;304;p 4"/>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76" name="Google Shape;305;p 4"/>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77" name="Google Shape;306;p 4"/>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78" name="Google Shape;307;p 4"/>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779" name="Google Shape;308;p 4"/>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80" name="Google Shape;309;p 4"/>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781" name="Google Shape;310;p 4"/>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782" name="Google Shape;311;p 4"/>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783" name="Google Shape;312;p 4"/>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784" name="Google Shape;313;p 4"/>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85" name="Google Shape;314;p 4"/>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86" name="Google Shape;315;p 4"/>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87" name="Google Shape;316;p 4"/>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788" name="Google Shape;317;p 4"/>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89" name="Google Shape;318;p 4"/>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90" name="Google Shape;319;p 4"/>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91" name="Google Shape;320;p 4"/>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92" name="Google Shape;321;p 4"/>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793" name="Google Shape;322;p 4"/>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94" name="Google Shape;323;p 4"/>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95" name="Google Shape;324;p 4"/>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796" name="Google Shape;325;p 4"/>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97" name="Google Shape;326;p 4"/>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798" name="Google Shape;327;p 4"/>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799" name="Google Shape;328;p 4"/>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00" name="Google Shape;329;p 4"/>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801" name="Google Shape;330;p 4"/>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802" name="Google Shape;331;p 4"/>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03" name="Google Shape;332;p 4"/>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04" name="Google Shape;333;p 4"/>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05" name="Google Shape;334;p 4"/>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06" name="Google Shape;335;p 4"/>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807" name="Google Shape;336;p 4"/>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08" name="Google Shape;337;p 4"/>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809" name="Google Shape;338;p 4"/>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10" name="Google Shape;339;p 4"/>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11" name="Google Shape;340;p 4"/>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812" name="Google Shape;341;p 4"/>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13" name="Google Shape;342;p 4"/>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14" name="Google Shape;343;p 4"/>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15" name="Google Shape;344;p 4"/>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816" name="Google Shape;345;p 4"/>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817" name="Google Shape;365;p 4"/>
          <p:cNvGrpSpPr/>
          <p:nvPr/>
        </p:nvGrpSpPr>
        <p:grpSpPr>
          <a:xfrm>
            <a:off x="1126440" y="1869840"/>
            <a:ext cx="354960" cy="344160"/>
            <a:chOff x="1126440" y="1869840"/>
            <a:chExt cx="354960" cy="344160"/>
          </a:xfrm>
        </p:grpSpPr>
        <p:sp>
          <p:nvSpPr>
            <p:cNvPr id="818" name="Google Shape;366;p 4"/>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819" name="Google Shape;367;p 4"/>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820" name="Google Shape;368;p 4"/>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821" name="Google Shape;369;p 4"/>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822" name="Google Shape;370;p 4"/>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823" name="Google Shape;371;p 4"/>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824" name="Google Shape;372;p 4"/>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825" name="Google Shape;1012;p 5"/>
          <p:cNvGrpSpPr/>
          <p:nvPr/>
        </p:nvGrpSpPr>
        <p:grpSpPr>
          <a:xfrm>
            <a:off x="2736360" y="1306080"/>
            <a:ext cx="234000" cy="292680"/>
            <a:chOff x="2736360" y="1306080"/>
            <a:chExt cx="234000" cy="292680"/>
          </a:xfrm>
        </p:grpSpPr>
        <p:sp>
          <p:nvSpPr>
            <p:cNvPr id="826" name="Google Shape;1013;p 5"/>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27" name="Google Shape;1014;p 5"/>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828" name="Google Shape;1015;p 5"/>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829" name="Google Shape;1016;p 5"/>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830" name="Google Shape;866;p 5"/>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31" name="Google Shape;239;p 5"/>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832" name="Google Shape;240;p 5"/>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833" name="Google Shape;241;p 5"/>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834" name="Google Shape;242;p 5"/>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835" name="Google Shape;243;p 5"/>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836" name="Google Shape;244;p 5"/>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837" name="Google Shape;245;p 5"/>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838" name="Google Shape;246;p 5"/>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39" name="Google Shape;247;p 5"/>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Google Shape;60;p14"/>
          <p:cNvSpPr/>
          <p:nvPr/>
        </p:nvSpPr>
        <p:spPr>
          <a:xfrm>
            <a:off x="4896000" y="1134000"/>
            <a:ext cx="3527640" cy="184860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r>
              <a:rPr b="0" lang="en-US" sz="2400" spc="-1" strike="noStrike">
                <a:solidFill>
                  <a:srgbClr val="ffffff"/>
                </a:solidFill>
                <a:latin typeface="Arial"/>
                <a:ea typeface="Arial"/>
              </a:rPr>
              <a:t>Popular CDN providers</a:t>
            </a:r>
            <a:br>
              <a:rPr sz="2400"/>
            </a:br>
            <a:endParaRPr b="0" lang="en-US" sz="2400" spc="-1" strike="noStrike">
              <a:solidFill>
                <a:srgbClr val="ffffff"/>
              </a:solidFill>
              <a:latin typeface="Arial"/>
            </a:endParaRPr>
          </a:p>
        </p:txBody>
      </p:sp>
      <p:sp>
        <p:nvSpPr>
          <p:cNvPr id="841" name="Google Shape;61;p14"/>
          <p:cNvSpPr/>
          <p:nvPr/>
        </p:nvSpPr>
        <p:spPr>
          <a:xfrm>
            <a:off x="4896000" y="2466360"/>
            <a:ext cx="3454560" cy="1417680"/>
          </a:xfrm>
          <a:prstGeom prst="rect">
            <a:avLst/>
          </a:prstGeom>
          <a:noFill/>
          <a:ln w="0">
            <a:noFill/>
          </a:ln>
        </p:spPr>
        <p:style>
          <a:lnRef idx="0"/>
          <a:fillRef idx="0"/>
          <a:effectRef idx="0"/>
          <a:fontRef idx="minor"/>
        </p:style>
        <p:txBody>
          <a:bodyPr lIns="0" rIns="0" tIns="91440" bIns="91440" anchor="t">
            <a:noAutofit/>
          </a:bodyPr>
          <a:p>
            <a:pPr marL="457200" indent="-317520">
              <a:lnSpc>
                <a:spcPct val="100000"/>
              </a:lnSpc>
              <a:buClr>
                <a:srgbClr val="ffffff"/>
              </a:buClr>
              <a:buFont typeface="Arial"/>
              <a:buChar char="●"/>
            </a:pPr>
            <a:r>
              <a:rPr b="0" lang="en-US" sz="1400" spc="-1" strike="noStrike">
                <a:solidFill>
                  <a:srgbClr val="ffffff"/>
                </a:solidFill>
                <a:latin typeface="Arial"/>
                <a:ea typeface="Arial"/>
              </a:rPr>
              <a:t>Amazon CloudFront</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Microsoft Azure CDN</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Google Cloud CDN</a:t>
            </a:r>
            <a:endParaRPr b="0" lang="en-US" sz="1400" spc="-1" strike="noStrike">
              <a:solidFill>
                <a:srgbClr val="ffffff"/>
              </a:solidFill>
              <a:latin typeface="Arial"/>
            </a:endParaRPr>
          </a:p>
          <a:p>
            <a:pPr marL="457200" indent="-317520">
              <a:lnSpc>
                <a:spcPct val="100000"/>
              </a:lnSpc>
              <a:buClr>
                <a:srgbClr val="ffffff"/>
              </a:buClr>
              <a:buFont typeface="Arial"/>
              <a:buChar char="●"/>
            </a:pPr>
            <a:r>
              <a:rPr b="0" lang="en-US" sz="1400" spc="-1" strike="noStrike">
                <a:solidFill>
                  <a:srgbClr val="ffffff"/>
                </a:solidFill>
                <a:latin typeface="Arial"/>
                <a:ea typeface="Arial"/>
              </a:rPr>
              <a:t>Cloudflare</a:t>
            </a:r>
            <a:endParaRPr b="0" lang="en-US" sz="1400" spc="-1" strike="noStrike">
              <a:solidFill>
                <a:srgbClr val="ffffff"/>
              </a:solidFill>
              <a:latin typeface="Arial"/>
            </a:endParaRPr>
          </a:p>
        </p:txBody>
      </p:sp>
      <p:cxnSp>
        <p:nvCxnSpPr>
          <p:cNvPr id="842" name="Google Shape;62;p14"/>
          <p:cNvCxnSpPr/>
          <p:nvPr/>
        </p:nvCxnSpPr>
        <p:spPr>
          <a:xfrm flipV="1">
            <a:off x="4981320" y="2266560"/>
            <a:ext cx="4119840" cy="10440"/>
          </a:xfrm>
          <a:prstGeom prst="straightConnector1">
            <a:avLst/>
          </a:prstGeom>
          <a:ln w="9525">
            <a:solidFill>
              <a:srgbClr val="48ffd5"/>
            </a:solidFill>
            <a:round/>
          </a:ln>
        </p:spPr>
      </p:cxnSp>
      <p:sp>
        <p:nvSpPr>
          <p:cNvPr id="843" name="Google Shape;63;p14"/>
          <p:cNvSpPr/>
          <p:nvPr/>
        </p:nvSpPr>
        <p:spPr>
          <a:xfrm>
            <a:off x="1955880" y="1830600"/>
            <a:ext cx="1091520" cy="2038680"/>
          </a:xfrm>
          <a:custGeom>
            <a:avLst/>
            <a:gdLst>
              <a:gd name="textAreaLeft" fmla="*/ 0 w 1091520"/>
              <a:gd name="textAreaRight" fmla="*/ 1092960 w 1091520"/>
              <a:gd name="textAreaTop" fmla="*/ 0 h 2038680"/>
              <a:gd name="textAreaBottom" fmla="*/ 204012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44" name="Google Shape;64;p14"/>
          <p:cNvSpPr/>
          <p:nvPr/>
        </p:nvSpPr>
        <p:spPr>
          <a:xfrm>
            <a:off x="2059560" y="1992600"/>
            <a:ext cx="884160" cy="1625400"/>
          </a:xfrm>
          <a:custGeom>
            <a:avLst/>
            <a:gdLst>
              <a:gd name="textAreaLeft" fmla="*/ 0 w 884160"/>
              <a:gd name="textAreaRight" fmla="*/ 885600 w 884160"/>
              <a:gd name="textAreaTop" fmla="*/ 0 h 1625400"/>
              <a:gd name="textAreaBottom" fmla="*/ 162684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45" name="Google Shape;65;p14"/>
          <p:cNvSpPr/>
          <p:nvPr/>
        </p:nvSpPr>
        <p:spPr>
          <a:xfrm>
            <a:off x="2398320" y="3661560"/>
            <a:ext cx="179640" cy="153720"/>
          </a:xfrm>
          <a:custGeom>
            <a:avLst/>
            <a:gdLst>
              <a:gd name="textAreaLeft" fmla="*/ 0 w 179640"/>
              <a:gd name="textAreaRight" fmla="*/ 181080 w 179640"/>
              <a:gd name="textAreaTop" fmla="*/ 0 h 153720"/>
              <a:gd name="textAreaBottom" fmla="*/ 15516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846" name="Google Shape;66;p14"/>
          <p:cNvSpPr/>
          <p:nvPr/>
        </p:nvSpPr>
        <p:spPr>
          <a:xfrm>
            <a:off x="2394360" y="1893960"/>
            <a:ext cx="214560" cy="32760"/>
          </a:xfrm>
          <a:custGeom>
            <a:avLst/>
            <a:gdLst>
              <a:gd name="textAreaLeft" fmla="*/ 0 w 214560"/>
              <a:gd name="textAreaRight" fmla="*/ 216000 w 214560"/>
              <a:gd name="textAreaTop" fmla="*/ 0 h 32760"/>
              <a:gd name="textAreaBottom" fmla="*/ 3420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847" name="Google Shape;67;p14"/>
          <p:cNvSpPr/>
          <p:nvPr/>
        </p:nvSpPr>
        <p:spPr>
          <a:xfrm>
            <a:off x="2253960" y="328176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848" name="Google Shape;68;p14"/>
          <p:cNvSpPr/>
          <p:nvPr/>
        </p:nvSpPr>
        <p:spPr>
          <a:xfrm>
            <a:off x="2328480" y="338436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49" name="Google Shape;69;p14"/>
          <p:cNvSpPr/>
          <p:nvPr/>
        </p:nvSpPr>
        <p:spPr>
          <a:xfrm>
            <a:off x="2329200" y="344448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50" name="Google Shape;70;p14"/>
          <p:cNvSpPr/>
          <p:nvPr/>
        </p:nvSpPr>
        <p:spPr>
          <a:xfrm>
            <a:off x="2413440" y="3474720"/>
            <a:ext cx="406800" cy="360"/>
          </a:xfrm>
          <a:custGeom>
            <a:avLst/>
            <a:gdLst>
              <a:gd name="textAreaLeft" fmla="*/ 0 w 406800"/>
              <a:gd name="textAreaRight" fmla="*/ 408240 w 406800"/>
              <a:gd name="textAreaTop" fmla="*/ 0 h 360"/>
              <a:gd name="textAreaBottom" fmla="*/ 57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851" name="Google Shape;71;p14"/>
          <p:cNvSpPr/>
          <p:nvPr/>
        </p:nvSpPr>
        <p:spPr>
          <a:xfrm>
            <a:off x="2850480" y="34444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852" name="Google Shape;72;p14"/>
          <p:cNvSpPr/>
          <p:nvPr/>
        </p:nvSpPr>
        <p:spPr>
          <a:xfrm>
            <a:off x="2880360" y="3081960"/>
            <a:ext cx="360" cy="304200"/>
          </a:xfrm>
          <a:custGeom>
            <a:avLst/>
            <a:gdLst>
              <a:gd name="textAreaLeft" fmla="*/ 0 w 360"/>
              <a:gd name="textAreaRight" fmla="*/ 5760 w 360"/>
              <a:gd name="textAreaTop" fmla="*/ 0 h 304200"/>
              <a:gd name="textAreaBottom" fmla="*/ 30564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53" name="Google Shape;73;p14"/>
          <p:cNvSpPr/>
          <p:nvPr/>
        </p:nvSpPr>
        <p:spPr>
          <a:xfrm>
            <a:off x="2880360" y="30247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854" name="Google Shape;74;p14"/>
          <p:cNvSpPr/>
          <p:nvPr/>
        </p:nvSpPr>
        <p:spPr>
          <a:xfrm>
            <a:off x="2972880" y="3024720"/>
            <a:ext cx="339120" cy="360"/>
          </a:xfrm>
          <a:custGeom>
            <a:avLst/>
            <a:gdLst>
              <a:gd name="textAreaLeft" fmla="*/ 0 w 339120"/>
              <a:gd name="textAreaRight" fmla="*/ 340560 w 339120"/>
              <a:gd name="textAreaTop" fmla="*/ 0 h 360"/>
              <a:gd name="textAreaBottom" fmla="*/ 57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855" name="Google Shape;75;p14"/>
          <p:cNvSpPr/>
          <p:nvPr/>
        </p:nvSpPr>
        <p:spPr>
          <a:xfrm>
            <a:off x="3346200" y="3024720"/>
            <a:ext cx="26640" cy="26640"/>
          </a:xfrm>
          <a:custGeom>
            <a:avLst/>
            <a:gdLst>
              <a:gd name="textAreaLeft" fmla="*/ 0 w 26640"/>
              <a:gd name="textAreaRight" fmla="*/ 28080 w 26640"/>
              <a:gd name="textAreaTop" fmla="*/ 0 h 26640"/>
              <a:gd name="textAreaBottom" fmla="*/ 2808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856" name="Google Shape;76;p14"/>
          <p:cNvSpPr/>
          <p:nvPr/>
        </p:nvSpPr>
        <p:spPr>
          <a:xfrm>
            <a:off x="3375720" y="3107520"/>
            <a:ext cx="360" cy="289080"/>
          </a:xfrm>
          <a:custGeom>
            <a:avLst/>
            <a:gdLst>
              <a:gd name="textAreaLeft" fmla="*/ 0 w 360"/>
              <a:gd name="textAreaRight" fmla="*/ 5760 w 360"/>
              <a:gd name="textAreaTop" fmla="*/ 0 h 289080"/>
              <a:gd name="textAreaBottom" fmla="*/ 29052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857" name="Google Shape;77;p14"/>
          <p:cNvSpPr/>
          <p:nvPr/>
        </p:nvSpPr>
        <p:spPr>
          <a:xfrm>
            <a:off x="3375720" y="342612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58" name="Google Shape;78;p14"/>
          <p:cNvSpPr/>
          <p:nvPr/>
        </p:nvSpPr>
        <p:spPr>
          <a:xfrm>
            <a:off x="1675440" y="2077920"/>
            <a:ext cx="26640" cy="360"/>
          </a:xfrm>
          <a:custGeom>
            <a:avLst/>
            <a:gdLst>
              <a:gd name="textAreaLeft" fmla="*/ 0 w 26640"/>
              <a:gd name="textAreaRight" fmla="*/ 28080 w 26640"/>
              <a:gd name="textAreaTop" fmla="*/ 0 h 360"/>
              <a:gd name="textAreaBottom" fmla="*/ 57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59" name="Google Shape;79;p14"/>
          <p:cNvSpPr/>
          <p:nvPr/>
        </p:nvSpPr>
        <p:spPr>
          <a:xfrm>
            <a:off x="1738800" y="2077920"/>
            <a:ext cx="47880" cy="360"/>
          </a:xfrm>
          <a:custGeom>
            <a:avLst/>
            <a:gdLst>
              <a:gd name="textAreaLeft" fmla="*/ 0 w 47880"/>
              <a:gd name="textAreaRight" fmla="*/ 49320 w 47880"/>
              <a:gd name="textAreaTop" fmla="*/ 0 h 360"/>
              <a:gd name="textAreaBottom" fmla="*/ 57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60" name="Google Shape;80;p14"/>
          <p:cNvSpPr/>
          <p:nvPr/>
        </p:nvSpPr>
        <p:spPr>
          <a:xfrm>
            <a:off x="1806480" y="20779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61" name="Google Shape;81;p14"/>
          <p:cNvSpPr/>
          <p:nvPr/>
        </p:nvSpPr>
        <p:spPr>
          <a:xfrm>
            <a:off x="1836000" y="2169720"/>
            <a:ext cx="360" cy="461520"/>
          </a:xfrm>
          <a:custGeom>
            <a:avLst/>
            <a:gdLst>
              <a:gd name="textAreaLeft" fmla="*/ 0 w 360"/>
              <a:gd name="textAreaRight" fmla="*/ 5760 w 360"/>
              <a:gd name="textAreaTop" fmla="*/ 0 h 461520"/>
              <a:gd name="textAreaBottom" fmla="*/ 46296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62" name="Google Shape;82;p14"/>
          <p:cNvSpPr/>
          <p:nvPr/>
        </p:nvSpPr>
        <p:spPr>
          <a:xfrm>
            <a:off x="1836720" y="26654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63" name="Google Shape;83;p14"/>
          <p:cNvSpPr/>
          <p:nvPr/>
        </p:nvSpPr>
        <p:spPr>
          <a:xfrm>
            <a:off x="1925640" y="2695680"/>
            <a:ext cx="678240" cy="360"/>
          </a:xfrm>
          <a:custGeom>
            <a:avLst/>
            <a:gdLst>
              <a:gd name="textAreaLeft" fmla="*/ 0 w 678240"/>
              <a:gd name="textAreaRight" fmla="*/ 679680 w 678240"/>
              <a:gd name="textAreaTop" fmla="*/ 0 h 360"/>
              <a:gd name="textAreaBottom" fmla="*/ 57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64" name="Google Shape;84;p14"/>
          <p:cNvSpPr/>
          <p:nvPr/>
        </p:nvSpPr>
        <p:spPr>
          <a:xfrm>
            <a:off x="2636280" y="269568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65" name="Google Shape;85;p14"/>
          <p:cNvSpPr/>
          <p:nvPr/>
        </p:nvSpPr>
        <p:spPr>
          <a:xfrm>
            <a:off x="2611080" y="2648520"/>
            <a:ext cx="116640" cy="100080"/>
          </a:xfrm>
          <a:custGeom>
            <a:avLst/>
            <a:gdLst>
              <a:gd name="textAreaLeft" fmla="*/ 0 w 116640"/>
              <a:gd name="textAreaRight" fmla="*/ 118080 w 116640"/>
              <a:gd name="textAreaTop" fmla="*/ 0 h 100080"/>
              <a:gd name="textAreaBottom" fmla="*/ 10152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866" name="Google Shape;86;p14"/>
          <p:cNvSpPr/>
          <p:nvPr/>
        </p:nvSpPr>
        <p:spPr>
          <a:xfrm>
            <a:off x="1613880" y="363960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67" name="Google Shape;87;p14"/>
          <p:cNvSpPr/>
          <p:nvPr/>
        </p:nvSpPr>
        <p:spPr>
          <a:xfrm>
            <a:off x="1726560" y="36100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68" name="Google Shape;88;p14"/>
          <p:cNvSpPr/>
          <p:nvPr/>
        </p:nvSpPr>
        <p:spPr>
          <a:xfrm>
            <a:off x="1756800" y="3238920"/>
            <a:ext cx="360" cy="311040"/>
          </a:xfrm>
          <a:custGeom>
            <a:avLst/>
            <a:gdLst>
              <a:gd name="textAreaLeft" fmla="*/ 0 w 360"/>
              <a:gd name="textAreaRight" fmla="*/ 5760 w 360"/>
              <a:gd name="textAreaTop" fmla="*/ 0 h 311040"/>
              <a:gd name="textAreaBottom" fmla="*/ 31248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69" name="Google Shape;89;p14"/>
          <p:cNvSpPr/>
          <p:nvPr/>
        </p:nvSpPr>
        <p:spPr>
          <a:xfrm>
            <a:off x="175680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70" name="Google Shape;90;p14"/>
          <p:cNvSpPr/>
          <p:nvPr/>
        </p:nvSpPr>
        <p:spPr>
          <a:xfrm>
            <a:off x="1842840" y="3179880"/>
            <a:ext cx="868320" cy="360"/>
          </a:xfrm>
          <a:custGeom>
            <a:avLst/>
            <a:gdLst>
              <a:gd name="textAreaLeft" fmla="*/ 0 w 868320"/>
              <a:gd name="textAreaRight" fmla="*/ 869760 w 868320"/>
              <a:gd name="textAreaTop" fmla="*/ 0 h 360"/>
              <a:gd name="textAreaBottom" fmla="*/ 57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71" name="Google Shape;91;p14"/>
          <p:cNvSpPr/>
          <p:nvPr/>
        </p:nvSpPr>
        <p:spPr>
          <a:xfrm>
            <a:off x="274248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72" name="Google Shape;92;p14"/>
          <p:cNvSpPr/>
          <p:nvPr/>
        </p:nvSpPr>
        <p:spPr>
          <a:xfrm>
            <a:off x="2772360" y="32900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73" name="Google Shape;93;p14"/>
          <p:cNvSpPr/>
          <p:nvPr/>
        </p:nvSpPr>
        <p:spPr>
          <a:xfrm>
            <a:off x="2701440" y="328464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874" name="Google Shape;94;p14"/>
          <p:cNvSpPr/>
          <p:nvPr/>
        </p:nvSpPr>
        <p:spPr>
          <a:xfrm>
            <a:off x="2528280" y="3008160"/>
            <a:ext cx="360" cy="26640"/>
          </a:xfrm>
          <a:custGeom>
            <a:avLst/>
            <a:gdLst>
              <a:gd name="textAreaLeft" fmla="*/ 0 w 360"/>
              <a:gd name="textAreaRight" fmla="*/ 5760 w 360"/>
              <a:gd name="textAreaTop" fmla="*/ 0 h 26640"/>
              <a:gd name="textAreaBottom" fmla="*/ 2808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75" name="Google Shape;95;p14"/>
          <p:cNvSpPr/>
          <p:nvPr/>
        </p:nvSpPr>
        <p:spPr>
          <a:xfrm>
            <a:off x="2528280" y="2549160"/>
            <a:ext cx="360" cy="402120"/>
          </a:xfrm>
          <a:custGeom>
            <a:avLst/>
            <a:gdLst>
              <a:gd name="textAreaLeft" fmla="*/ 0 w 360"/>
              <a:gd name="textAreaRight" fmla="*/ 5760 w 360"/>
              <a:gd name="textAreaTop" fmla="*/ 0 h 402120"/>
              <a:gd name="textAreaBottom" fmla="*/ 40356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76" name="Google Shape;96;p14"/>
          <p:cNvSpPr/>
          <p:nvPr/>
        </p:nvSpPr>
        <p:spPr>
          <a:xfrm>
            <a:off x="2529000" y="24926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77" name="Google Shape;97;p14"/>
          <p:cNvSpPr/>
          <p:nvPr/>
        </p:nvSpPr>
        <p:spPr>
          <a:xfrm>
            <a:off x="2617200" y="2492640"/>
            <a:ext cx="901800" cy="360"/>
          </a:xfrm>
          <a:custGeom>
            <a:avLst/>
            <a:gdLst>
              <a:gd name="textAreaLeft" fmla="*/ 0 w 901800"/>
              <a:gd name="textAreaRight" fmla="*/ 903240 w 901800"/>
              <a:gd name="textAreaTop" fmla="*/ 0 h 360"/>
              <a:gd name="textAreaBottom" fmla="*/ 57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78" name="Google Shape;98;p14"/>
          <p:cNvSpPr/>
          <p:nvPr/>
        </p:nvSpPr>
        <p:spPr>
          <a:xfrm>
            <a:off x="3551400" y="24624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79" name="Google Shape;99;p14"/>
          <p:cNvSpPr/>
          <p:nvPr/>
        </p:nvSpPr>
        <p:spPr>
          <a:xfrm>
            <a:off x="3581640" y="2350800"/>
            <a:ext cx="360" cy="64080"/>
          </a:xfrm>
          <a:custGeom>
            <a:avLst/>
            <a:gdLst>
              <a:gd name="textAreaLeft" fmla="*/ 0 w 360"/>
              <a:gd name="textAreaRight" fmla="*/ 5760 w 360"/>
              <a:gd name="textAreaTop" fmla="*/ 0 h 64080"/>
              <a:gd name="textAreaBottom" fmla="*/ 6552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880" name="Google Shape;100;p14"/>
          <p:cNvSpPr/>
          <p:nvPr/>
        </p:nvSpPr>
        <p:spPr>
          <a:xfrm>
            <a:off x="3581640" y="22982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81" name="Google Shape;101;p14"/>
          <p:cNvSpPr/>
          <p:nvPr/>
        </p:nvSpPr>
        <p:spPr>
          <a:xfrm>
            <a:off x="2475720" y="3007440"/>
            <a:ext cx="100440" cy="100440"/>
          </a:xfrm>
          <a:custGeom>
            <a:avLst/>
            <a:gdLst>
              <a:gd name="textAreaLeft" fmla="*/ 0 w 100440"/>
              <a:gd name="textAreaRight" fmla="*/ 101880 w 100440"/>
              <a:gd name="textAreaTop" fmla="*/ 0 h 100440"/>
              <a:gd name="textAreaBottom" fmla="*/ 10188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882" name="Google Shape;102;p14"/>
          <p:cNvSpPr/>
          <p:nvPr/>
        </p:nvSpPr>
        <p:spPr>
          <a:xfrm>
            <a:off x="2813400" y="16408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83" name="Google Shape;103;p14"/>
          <p:cNvSpPr/>
          <p:nvPr/>
        </p:nvSpPr>
        <p:spPr>
          <a:xfrm>
            <a:off x="2813400" y="1728360"/>
            <a:ext cx="360" cy="544320"/>
          </a:xfrm>
          <a:custGeom>
            <a:avLst/>
            <a:gdLst>
              <a:gd name="textAreaLeft" fmla="*/ 0 w 360"/>
              <a:gd name="textAreaRight" fmla="*/ 5760 w 360"/>
              <a:gd name="textAreaTop" fmla="*/ 0 h 544320"/>
              <a:gd name="textAreaBottom" fmla="*/ 54576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84" name="Google Shape;104;p14"/>
          <p:cNvSpPr/>
          <p:nvPr/>
        </p:nvSpPr>
        <p:spPr>
          <a:xfrm>
            <a:off x="2784240" y="230508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885" name="Google Shape;105;p14"/>
          <p:cNvSpPr/>
          <p:nvPr/>
        </p:nvSpPr>
        <p:spPr>
          <a:xfrm>
            <a:off x="2298600" y="2334600"/>
            <a:ext cx="425160" cy="360"/>
          </a:xfrm>
          <a:custGeom>
            <a:avLst/>
            <a:gdLst>
              <a:gd name="textAreaLeft" fmla="*/ 0 w 425160"/>
              <a:gd name="textAreaRight" fmla="*/ 426600 w 425160"/>
              <a:gd name="textAreaTop" fmla="*/ 0 h 360"/>
              <a:gd name="textAreaBottom" fmla="*/ 57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886" name="Google Shape;106;p14"/>
          <p:cNvSpPr/>
          <p:nvPr/>
        </p:nvSpPr>
        <p:spPr>
          <a:xfrm>
            <a:off x="2239560" y="23346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87" name="Google Shape;107;p14"/>
          <p:cNvSpPr/>
          <p:nvPr/>
        </p:nvSpPr>
        <p:spPr>
          <a:xfrm>
            <a:off x="2239560" y="2419200"/>
            <a:ext cx="360" cy="408240"/>
          </a:xfrm>
          <a:custGeom>
            <a:avLst/>
            <a:gdLst>
              <a:gd name="textAreaLeft" fmla="*/ 0 w 360"/>
              <a:gd name="textAreaRight" fmla="*/ 5760 w 360"/>
              <a:gd name="textAreaTop" fmla="*/ 0 h 408240"/>
              <a:gd name="textAreaBottom" fmla="*/ 40968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888" name="Google Shape;108;p14"/>
          <p:cNvSpPr/>
          <p:nvPr/>
        </p:nvSpPr>
        <p:spPr>
          <a:xfrm>
            <a:off x="2239560" y="28576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889" name="Google Shape;109;p14"/>
          <p:cNvSpPr/>
          <p:nvPr/>
        </p:nvSpPr>
        <p:spPr>
          <a:xfrm>
            <a:off x="2168640" y="283788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890" name="Google Shape;110;p14"/>
          <p:cNvGrpSpPr/>
          <p:nvPr/>
        </p:nvGrpSpPr>
        <p:grpSpPr>
          <a:xfrm>
            <a:off x="1128600" y="1870200"/>
            <a:ext cx="354960" cy="344160"/>
            <a:chOff x="1128600" y="1870200"/>
            <a:chExt cx="354960" cy="344160"/>
          </a:xfrm>
        </p:grpSpPr>
        <p:sp>
          <p:nvSpPr>
            <p:cNvPr id="891" name="Google Shape;111;p14"/>
            <p:cNvSpPr/>
            <p:nvPr/>
          </p:nvSpPr>
          <p:spPr>
            <a:xfrm>
              <a:off x="1140840" y="1870200"/>
              <a:ext cx="116640" cy="129240"/>
            </a:xfrm>
            <a:custGeom>
              <a:avLst/>
              <a:gdLst>
                <a:gd name="textAreaLeft" fmla="*/ 0 w 116640"/>
                <a:gd name="textAreaRight" fmla="*/ 118080 w 116640"/>
                <a:gd name="textAreaTop" fmla="*/ 0 h 129240"/>
                <a:gd name="textAreaBottom" fmla="*/ 13068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892" name="Google Shape;112;p14"/>
            <p:cNvSpPr/>
            <p:nvPr/>
          </p:nvSpPr>
          <p:spPr>
            <a:xfrm>
              <a:off x="1256760" y="1899720"/>
              <a:ext cx="50760" cy="51480"/>
            </a:xfrm>
            <a:custGeom>
              <a:avLst/>
              <a:gdLst>
                <a:gd name="textAreaLeft" fmla="*/ 0 w 50760"/>
                <a:gd name="textAreaRight" fmla="*/ 52200 w 50760"/>
                <a:gd name="textAreaTop" fmla="*/ 0 h 51480"/>
                <a:gd name="textAreaBottom" fmla="*/ 5292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893" name="Google Shape;113;p14"/>
            <p:cNvSpPr/>
            <p:nvPr/>
          </p:nvSpPr>
          <p:spPr>
            <a:xfrm>
              <a:off x="1326960" y="1893240"/>
              <a:ext cx="57600" cy="46080"/>
            </a:xfrm>
            <a:custGeom>
              <a:avLst/>
              <a:gdLst>
                <a:gd name="textAreaLeft" fmla="*/ 0 w 57600"/>
                <a:gd name="textAreaRight" fmla="*/ 59040 w 57600"/>
                <a:gd name="textAreaTop" fmla="*/ 0 h 46080"/>
                <a:gd name="textAreaBottom" fmla="*/ 4752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894" name="Google Shape;114;p14"/>
            <p:cNvSpPr/>
            <p:nvPr/>
          </p:nvSpPr>
          <p:spPr>
            <a:xfrm>
              <a:off x="1380960" y="1936800"/>
              <a:ext cx="83520" cy="62280"/>
            </a:xfrm>
            <a:custGeom>
              <a:avLst/>
              <a:gdLst>
                <a:gd name="textAreaLeft" fmla="*/ 0 w 83520"/>
                <a:gd name="textAreaRight" fmla="*/ 84960 w 83520"/>
                <a:gd name="textAreaTop" fmla="*/ 0 h 62280"/>
                <a:gd name="textAreaBottom" fmla="*/ 6372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895" name="Google Shape;115;p14"/>
            <p:cNvSpPr/>
            <p:nvPr/>
          </p:nvSpPr>
          <p:spPr>
            <a:xfrm>
              <a:off x="1267920" y="1950120"/>
              <a:ext cx="111600" cy="49320"/>
            </a:xfrm>
            <a:custGeom>
              <a:avLst/>
              <a:gdLst>
                <a:gd name="textAreaLeft" fmla="*/ 0 w 111600"/>
                <a:gd name="textAreaRight" fmla="*/ 113040 w 111600"/>
                <a:gd name="textAreaTop" fmla="*/ 0 h 49320"/>
                <a:gd name="textAreaBottom" fmla="*/ 5076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896" name="Google Shape;116;p14"/>
            <p:cNvSpPr/>
            <p:nvPr/>
          </p:nvSpPr>
          <p:spPr>
            <a:xfrm>
              <a:off x="1138680" y="2073600"/>
              <a:ext cx="334440" cy="140760"/>
            </a:xfrm>
            <a:custGeom>
              <a:avLst/>
              <a:gdLst>
                <a:gd name="textAreaLeft" fmla="*/ 0 w 334440"/>
                <a:gd name="textAreaRight" fmla="*/ 335880 w 334440"/>
                <a:gd name="textAreaTop" fmla="*/ 0 h 140760"/>
                <a:gd name="textAreaBottom" fmla="*/ 14220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897" name="Google Shape;117;p14"/>
            <p:cNvSpPr/>
            <p:nvPr/>
          </p:nvSpPr>
          <p:spPr>
            <a:xfrm>
              <a:off x="1128600" y="2023560"/>
              <a:ext cx="354960" cy="25560"/>
            </a:xfrm>
            <a:custGeom>
              <a:avLst/>
              <a:gdLst>
                <a:gd name="textAreaLeft" fmla="*/ 0 w 354960"/>
                <a:gd name="textAreaRight" fmla="*/ 356400 w 354960"/>
                <a:gd name="textAreaTop" fmla="*/ 0 h 25560"/>
                <a:gd name="textAreaBottom" fmla="*/ 2700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898" name="Google Shape;118;p14"/>
          <p:cNvGrpSpPr/>
          <p:nvPr/>
        </p:nvGrpSpPr>
        <p:grpSpPr>
          <a:xfrm>
            <a:off x="2738520" y="1306440"/>
            <a:ext cx="234000" cy="292680"/>
            <a:chOff x="2738520" y="1306440"/>
            <a:chExt cx="234000" cy="292680"/>
          </a:xfrm>
        </p:grpSpPr>
        <p:sp>
          <p:nvSpPr>
            <p:cNvPr id="899" name="Google Shape;119;p14"/>
            <p:cNvSpPr/>
            <p:nvPr/>
          </p:nvSpPr>
          <p:spPr>
            <a:xfrm>
              <a:off x="2789640" y="1306440"/>
              <a:ext cx="182880" cy="182880"/>
            </a:xfrm>
            <a:custGeom>
              <a:avLst/>
              <a:gdLst>
                <a:gd name="textAreaLeft" fmla="*/ 0 w 182880"/>
                <a:gd name="textAreaRight" fmla="*/ 184320 w 182880"/>
                <a:gd name="textAreaTop" fmla="*/ 0 h 182880"/>
                <a:gd name="textAreaBottom" fmla="*/ 18432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00" name="Google Shape;120;p14"/>
            <p:cNvSpPr/>
            <p:nvPr/>
          </p:nvSpPr>
          <p:spPr>
            <a:xfrm>
              <a:off x="2811240" y="1346400"/>
              <a:ext cx="121320" cy="103680"/>
            </a:xfrm>
            <a:custGeom>
              <a:avLst/>
              <a:gdLst>
                <a:gd name="textAreaLeft" fmla="*/ 0 w 121320"/>
                <a:gd name="textAreaRight" fmla="*/ 122760 w 121320"/>
                <a:gd name="textAreaTop" fmla="*/ 0 h 103680"/>
                <a:gd name="textAreaBottom" fmla="*/ 10512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901" name="Google Shape;121;p14"/>
            <p:cNvSpPr/>
            <p:nvPr/>
          </p:nvSpPr>
          <p:spPr>
            <a:xfrm>
              <a:off x="2738520" y="1469520"/>
              <a:ext cx="128880" cy="129600"/>
            </a:xfrm>
            <a:custGeom>
              <a:avLst/>
              <a:gdLst>
                <a:gd name="textAreaLeft" fmla="*/ 0 w 128880"/>
                <a:gd name="textAreaRight" fmla="*/ 130320 w 128880"/>
                <a:gd name="textAreaTop" fmla="*/ 0 h 129600"/>
                <a:gd name="textAreaBottom" fmla="*/ 13104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902" name="Google Shape;122;p14"/>
            <p:cNvSpPr/>
            <p:nvPr/>
          </p:nvSpPr>
          <p:spPr>
            <a:xfrm>
              <a:off x="2756160" y="1498680"/>
              <a:ext cx="83160" cy="70920"/>
            </a:xfrm>
            <a:custGeom>
              <a:avLst/>
              <a:gdLst>
                <a:gd name="textAreaLeft" fmla="*/ 0 w 83160"/>
                <a:gd name="textAreaRight" fmla="*/ 84600 w 83160"/>
                <a:gd name="textAreaTop" fmla="*/ 0 h 70920"/>
                <a:gd name="textAreaBottom" fmla="*/ 7236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903" name="Google Shape;123;p14"/>
          <p:cNvSpPr/>
          <p:nvPr/>
        </p:nvSpPr>
        <p:spPr>
          <a:xfrm>
            <a:off x="3202560" y="3615840"/>
            <a:ext cx="271440" cy="269280"/>
          </a:xfrm>
          <a:custGeom>
            <a:avLst/>
            <a:gdLst>
              <a:gd name="textAreaLeft" fmla="*/ 0 w 271440"/>
              <a:gd name="textAreaRight" fmla="*/ 272880 w 271440"/>
              <a:gd name="textAreaTop" fmla="*/ 0 h 269280"/>
              <a:gd name="textAreaBottom" fmla="*/ 27072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04" name="Google Shape;124;p14"/>
          <p:cNvSpPr/>
          <p:nvPr/>
        </p:nvSpPr>
        <p:spPr>
          <a:xfrm>
            <a:off x="1235520" y="3664440"/>
            <a:ext cx="39960" cy="53640"/>
          </a:xfrm>
          <a:custGeom>
            <a:avLst/>
            <a:gdLst>
              <a:gd name="textAreaLeft" fmla="*/ 0 w 39960"/>
              <a:gd name="textAreaRight" fmla="*/ 41400 w 39960"/>
              <a:gd name="textAreaTop" fmla="*/ 0 h 53640"/>
              <a:gd name="textAreaBottom" fmla="*/ 5508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905" name="Google Shape;125;p14"/>
          <p:cNvSpPr/>
          <p:nvPr/>
        </p:nvSpPr>
        <p:spPr>
          <a:xfrm>
            <a:off x="1311120" y="3753720"/>
            <a:ext cx="55440" cy="39960"/>
          </a:xfrm>
          <a:custGeom>
            <a:avLst/>
            <a:gdLst>
              <a:gd name="textAreaLeft" fmla="*/ 0 w 55440"/>
              <a:gd name="textAreaRight" fmla="*/ 56880 w 55440"/>
              <a:gd name="textAreaTop" fmla="*/ 0 h 39960"/>
              <a:gd name="textAreaBottom" fmla="*/ 4140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906" name="Google Shape;126;p14"/>
          <p:cNvSpPr/>
          <p:nvPr/>
        </p:nvSpPr>
        <p:spPr>
          <a:xfrm>
            <a:off x="1223640" y="3688200"/>
            <a:ext cx="121320" cy="115560"/>
          </a:xfrm>
          <a:custGeom>
            <a:avLst/>
            <a:gdLst>
              <a:gd name="textAreaLeft" fmla="*/ 0 w 121320"/>
              <a:gd name="textAreaRight" fmla="*/ 122760 w 121320"/>
              <a:gd name="textAreaTop" fmla="*/ 0 h 115560"/>
              <a:gd name="textAreaBottom" fmla="*/ 11700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907" name="Google Shape;127;p14"/>
          <p:cNvSpPr/>
          <p:nvPr/>
        </p:nvSpPr>
        <p:spPr>
          <a:xfrm>
            <a:off x="1173960" y="3565800"/>
            <a:ext cx="114120" cy="84600"/>
          </a:xfrm>
          <a:custGeom>
            <a:avLst/>
            <a:gdLst>
              <a:gd name="textAreaLeft" fmla="*/ 0 w 114120"/>
              <a:gd name="textAreaRight" fmla="*/ 115560 w 114120"/>
              <a:gd name="textAreaTop" fmla="*/ 0 h 84600"/>
              <a:gd name="textAreaBottom" fmla="*/ 8604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908" name="Google Shape;128;p14"/>
          <p:cNvSpPr/>
          <p:nvPr/>
        </p:nvSpPr>
        <p:spPr>
          <a:xfrm>
            <a:off x="1379160" y="3742200"/>
            <a:ext cx="87840" cy="111240"/>
          </a:xfrm>
          <a:custGeom>
            <a:avLst/>
            <a:gdLst>
              <a:gd name="textAreaLeft" fmla="*/ 0 w 87840"/>
              <a:gd name="textAreaRight" fmla="*/ 89280 w 87840"/>
              <a:gd name="textAreaTop" fmla="*/ 0 h 111240"/>
              <a:gd name="textAreaBottom" fmla="*/ 11268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909" name="Google Shape;129;p14"/>
          <p:cNvSpPr/>
          <p:nvPr/>
        </p:nvSpPr>
        <p:spPr>
          <a:xfrm>
            <a:off x="1408680" y="3543840"/>
            <a:ext cx="80280" cy="72720"/>
          </a:xfrm>
          <a:custGeom>
            <a:avLst/>
            <a:gdLst>
              <a:gd name="textAreaLeft" fmla="*/ 0 w 80280"/>
              <a:gd name="textAreaRight" fmla="*/ 81720 w 80280"/>
              <a:gd name="textAreaTop" fmla="*/ 0 h 72720"/>
              <a:gd name="textAreaBottom" fmla="*/ 7416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910" name="Google Shape;130;p14"/>
          <p:cNvSpPr/>
          <p:nvPr/>
        </p:nvSpPr>
        <p:spPr>
          <a:xfrm>
            <a:off x="1497960" y="3429360"/>
            <a:ext cx="102960" cy="101520"/>
          </a:xfrm>
          <a:custGeom>
            <a:avLst/>
            <a:gdLst>
              <a:gd name="textAreaLeft" fmla="*/ 0 w 102960"/>
              <a:gd name="textAreaRight" fmla="*/ 104400 w 102960"/>
              <a:gd name="textAreaTop" fmla="*/ 0 h 101520"/>
              <a:gd name="textAreaBottom" fmla="*/ 10296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911" name="Google Shape;131;p14"/>
          <p:cNvSpPr/>
          <p:nvPr/>
        </p:nvSpPr>
        <p:spPr>
          <a:xfrm>
            <a:off x="1270800" y="3449160"/>
            <a:ext cx="310680" cy="309960"/>
          </a:xfrm>
          <a:custGeom>
            <a:avLst/>
            <a:gdLst>
              <a:gd name="textAreaLeft" fmla="*/ 0 w 310680"/>
              <a:gd name="textAreaRight" fmla="*/ 312120 w 310680"/>
              <a:gd name="textAreaTop" fmla="*/ 0 h 309960"/>
              <a:gd name="textAreaBottom" fmla="*/ 31140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12" name="Google Shape;132;p14"/>
          <p:cNvSpPr/>
          <p:nvPr/>
        </p:nvSpPr>
        <p:spPr>
          <a:xfrm>
            <a:off x="3431160" y="1829160"/>
            <a:ext cx="426960" cy="426960"/>
          </a:xfrm>
          <a:custGeom>
            <a:avLst/>
            <a:gdLst>
              <a:gd name="textAreaLeft" fmla="*/ 0 w 426960"/>
              <a:gd name="textAreaRight" fmla="*/ 428400 w 426960"/>
              <a:gd name="textAreaTop" fmla="*/ 0 h 426960"/>
              <a:gd name="textAreaBottom" fmla="*/ 42840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Google Shape;137;p15"/>
          <p:cNvSpPr/>
          <p:nvPr/>
        </p:nvSpPr>
        <p:spPr>
          <a:xfrm>
            <a:off x="4896000" y="1134000"/>
            <a:ext cx="3527640" cy="184860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endParaRPr b="0" lang="en-US" sz="2400" spc="-1" strike="noStrike">
              <a:solidFill>
                <a:srgbClr val="ffffff"/>
              </a:solidFill>
              <a:latin typeface="Arial"/>
            </a:endParaRPr>
          </a:p>
          <a:p>
            <a:pPr>
              <a:lnSpc>
                <a:spcPct val="100000"/>
              </a:lnSpc>
              <a:tabLst>
                <a:tab algn="l" pos="0"/>
              </a:tabLst>
            </a:pPr>
            <a:r>
              <a:rPr b="0" lang="en-US" sz="2400" spc="-1" strike="noStrike">
                <a:solidFill>
                  <a:srgbClr val="ffffff"/>
                </a:solidFill>
                <a:latin typeface="Arial"/>
                <a:ea typeface="Arial"/>
              </a:rPr>
              <a:t>Emerging Technologies</a:t>
            </a:r>
            <a:br>
              <a:rPr sz="2400"/>
            </a:br>
            <a:endParaRPr b="0" lang="en-US" sz="2400" spc="-1" strike="noStrike">
              <a:solidFill>
                <a:srgbClr val="ffffff"/>
              </a:solidFill>
              <a:latin typeface="Arial"/>
            </a:endParaRPr>
          </a:p>
        </p:txBody>
      </p:sp>
      <p:sp>
        <p:nvSpPr>
          <p:cNvPr id="914" name="Google Shape;138;p15"/>
          <p:cNvSpPr/>
          <p:nvPr/>
        </p:nvSpPr>
        <p:spPr>
          <a:xfrm>
            <a:off x="4896000" y="2466360"/>
            <a:ext cx="3454560" cy="1417680"/>
          </a:xfrm>
          <a:prstGeom prst="rect">
            <a:avLst/>
          </a:prstGeom>
          <a:noFill/>
          <a:ln w="0">
            <a:noFill/>
          </a:ln>
        </p:spPr>
        <p:style>
          <a:lnRef idx="0"/>
          <a:fillRef idx="0"/>
          <a:effectRef idx="0"/>
          <a:fontRef idx="minor"/>
        </p:style>
        <p:txBody>
          <a:bodyPr lIns="0" rIns="0" tIns="91440" bIns="91440" anchor="t">
            <a:noAutofit/>
          </a:bodyPr>
          <a:p>
            <a:pPr marL="457200" indent="-317520">
              <a:lnSpc>
                <a:spcPct val="100000"/>
              </a:lnSpc>
              <a:buClr>
                <a:srgbClr val="ffffff"/>
              </a:buClr>
              <a:buFont typeface="Arial"/>
              <a:buChar char="●"/>
            </a:pPr>
            <a:r>
              <a:rPr b="0" lang="en-US" sz="1800" spc="-1" strike="noStrike">
                <a:solidFill>
                  <a:schemeClr val="lt1"/>
                </a:solidFill>
                <a:latin typeface="Arial"/>
                <a:ea typeface="Arial"/>
              </a:rPr>
              <a:t>Edge Computing</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Multi-Cloud CDN</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AI-Driven Optimization</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IoT and 5G support</a:t>
            </a:r>
            <a:endParaRPr b="0" lang="en-US" sz="1800" spc="-1" strike="noStrike">
              <a:solidFill>
                <a:srgbClr val="ffffff"/>
              </a:solidFill>
              <a:latin typeface="Arial"/>
            </a:endParaRPr>
          </a:p>
        </p:txBody>
      </p:sp>
      <p:cxnSp>
        <p:nvCxnSpPr>
          <p:cNvPr id="915" name="Google Shape;139;p15"/>
          <p:cNvCxnSpPr/>
          <p:nvPr/>
        </p:nvCxnSpPr>
        <p:spPr>
          <a:xfrm flipV="1">
            <a:off x="4981320" y="2266560"/>
            <a:ext cx="4119840" cy="10440"/>
          </a:xfrm>
          <a:prstGeom prst="straightConnector1">
            <a:avLst/>
          </a:prstGeom>
          <a:ln w="9525">
            <a:solidFill>
              <a:srgbClr val="48ffd5"/>
            </a:solidFill>
            <a:round/>
          </a:ln>
        </p:spPr>
      </p:cxnSp>
      <p:sp>
        <p:nvSpPr>
          <p:cNvPr id="916" name="Google Shape;140;p15"/>
          <p:cNvSpPr/>
          <p:nvPr/>
        </p:nvSpPr>
        <p:spPr>
          <a:xfrm>
            <a:off x="1955880" y="1830600"/>
            <a:ext cx="1091520" cy="2038680"/>
          </a:xfrm>
          <a:custGeom>
            <a:avLst/>
            <a:gdLst>
              <a:gd name="textAreaLeft" fmla="*/ 0 w 1091520"/>
              <a:gd name="textAreaRight" fmla="*/ 1092960 w 1091520"/>
              <a:gd name="textAreaTop" fmla="*/ 0 h 2038680"/>
              <a:gd name="textAreaBottom" fmla="*/ 204012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17" name="Google Shape;141;p15"/>
          <p:cNvSpPr/>
          <p:nvPr/>
        </p:nvSpPr>
        <p:spPr>
          <a:xfrm>
            <a:off x="2059560" y="1992600"/>
            <a:ext cx="884160" cy="1625400"/>
          </a:xfrm>
          <a:custGeom>
            <a:avLst/>
            <a:gdLst>
              <a:gd name="textAreaLeft" fmla="*/ 0 w 884160"/>
              <a:gd name="textAreaRight" fmla="*/ 885600 w 884160"/>
              <a:gd name="textAreaTop" fmla="*/ 0 h 1625400"/>
              <a:gd name="textAreaBottom" fmla="*/ 162684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18" name="Google Shape;142;p15"/>
          <p:cNvSpPr/>
          <p:nvPr/>
        </p:nvSpPr>
        <p:spPr>
          <a:xfrm>
            <a:off x="2398320" y="3661560"/>
            <a:ext cx="179640" cy="153720"/>
          </a:xfrm>
          <a:custGeom>
            <a:avLst/>
            <a:gdLst>
              <a:gd name="textAreaLeft" fmla="*/ 0 w 179640"/>
              <a:gd name="textAreaRight" fmla="*/ 181080 w 179640"/>
              <a:gd name="textAreaTop" fmla="*/ 0 h 153720"/>
              <a:gd name="textAreaBottom" fmla="*/ 15516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919" name="Google Shape;143;p15"/>
          <p:cNvSpPr/>
          <p:nvPr/>
        </p:nvSpPr>
        <p:spPr>
          <a:xfrm>
            <a:off x="2394360" y="1893960"/>
            <a:ext cx="214560" cy="32760"/>
          </a:xfrm>
          <a:custGeom>
            <a:avLst/>
            <a:gdLst>
              <a:gd name="textAreaLeft" fmla="*/ 0 w 214560"/>
              <a:gd name="textAreaRight" fmla="*/ 216000 w 214560"/>
              <a:gd name="textAreaTop" fmla="*/ 0 h 32760"/>
              <a:gd name="textAreaBottom" fmla="*/ 3420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920" name="Google Shape;144;p15"/>
          <p:cNvSpPr/>
          <p:nvPr/>
        </p:nvSpPr>
        <p:spPr>
          <a:xfrm>
            <a:off x="2253960" y="328176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921" name="Google Shape;145;p15"/>
          <p:cNvSpPr/>
          <p:nvPr/>
        </p:nvSpPr>
        <p:spPr>
          <a:xfrm>
            <a:off x="2328480" y="338436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22" name="Google Shape;146;p15"/>
          <p:cNvSpPr/>
          <p:nvPr/>
        </p:nvSpPr>
        <p:spPr>
          <a:xfrm>
            <a:off x="2329200" y="344448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23" name="Google Shape;147;p15"/>
          <p:cNvSpPr/>
          <p:nvPr/>
        </p:nvSpPr>
        <p:spPr>
          <a:xfrm>
            <a:off x="2413440" y="3474720"/>
            <a:ext cx="406800" cy="360"/>
          </a:xfrm>
          <a:custGeom>
            <a:avLst/>
            <a:gdLst>
              <a:gd name="textAreaLeft" fmla="*/ 0 w 406800"/>
              <a:gd name="textAreaRight" fmla="*/ 408240 w 406800"/>
              <a:gd name="textAreaTop" fmla="*/ 0 h 360"/>
              <a:gd name="textAreaBottom" fmla="*/ 57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924" name="Google Shape;148;p15"/>
          <p:cNvSpPr/>
          <p:nvPr/>
        </p:nvSpPr>
        <p:spPr>
          <a:xfrm>
            <a:off x="2850480" y="34444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25" name="Google Shape;149;p15"/>
          <p:cNvSpPr/>
          <p:nvPr/>
        </p:nvSpPr>
        <p:spPr>
          <a:xfrm>
            <a:off x="2880360" y="3081960"/>
            <a:ext cx="360" cy="304200"/>
          </a:xfrm>
          <a:custGeom>
            <a:avLst/>
            <a:gdLst>
              <a:gd name="textAreaLeft" fmla="*/ 0 w 360"/>
              <a:gd name="textAreaRight" fmla="*/ 5760 w 360"/>
              <a:gd name="textAreaTop" fmla="*/ 0 h 304200"/>
              <a:gd name="textAreaBottom" fmla="*/ 30564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26" name="Google Shape;150;p15"/>
          <p:cNvSpPr/>
          <p:nvPr/>
        </p:nvSpPr>
        <p:spPr>
          <a:xfrm>
            <a:off x="2880360" y="30247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927" name="Google Shape;151;p15"/>
          <p:cNvSpPr/>
          <p:nvPr/>
        </p:nvSpPr>
        <p:spPr>
          <a:xfrm>
            <a:off x="2972880" y="3024720"/>
            <a:ext cx="339120" cy="360"/>
          </a:xfrm>
          <a:custGeom>
            <a:avLst/>
            <a:gdLst>
              <a:gd name="textAreaLeft" fmla="*/ 0 w 339120"/>
              <a:gd name="textAreaRight" fmla="*/ 340560 w 339120"/>
              <a:gd name="textAreaTop" fmla="*/ 0 h 360"/>
              <a:gd name="textAreaBottom" fmla="*/ 57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928" name="Google Shape;152;p15"/>
          <p:cNvSpPr/>
          <p:nvPr/>
        </p:nvSpPr>
        <p:spPr>
          <a:xfrm>
            <a:off x="3346200" y="3024720"/>
            <a:ext cx="26640" cy="26640"/>
          </a:xfrm>
          <a:custGeom>
            <a:avLst/>
            <a:gdLst>
              <a:gd name="textAreaLeft" fmla="*/ 0 w 26640"/>
              <a:gd name="textAreaRight" fmla="*/ 28080 w 26640"/>
              <a:gd name="textAreaTop" fmla="*/ 0 h 26640"/>
              <a:gd name="textAreaBottom" fmla="*/ 2808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929" name="Google Shape;153;p15"/>
          <p:cNvSpPr/>
          <p:nvPr/>
        </p:nvSpPr>
        <p:spPr>
          <a:xfrm>
            <a:off x="3375720" y="3107520"/>
            <a:ext cx="360" cy="289080"/>
          </a:xfrm>
          <a:custGeom>
            <a:avLst/>
            <a:gdLst>
              <a:gd name="textAreaLeft" fmla="*/ 0 w 360"/>
              <a:gd name="textAreaRight" fmla="*/ 5760 w 360"/>
              <a:gd name="textAreaTop" fmla="*/ 0 h 289080"/>
              <a:gd name="textAreaBottom" fmla="*/ 29052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30" name="Google Shape;154;p15"/>
          <p:cNvSpPr/>
          <p:nvPr/>
        </p:nvSpPr>
        <p:spPr>
          <a:xfrm>
            <a:off x="3375720" y="342612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31" name="Google Shape;155;p15"/>
          <p:cNvSpPr/>
          <p:nvPr/>
        </p:nvSpPr>
        <p:spPr>
          <a:xfrm>
            <a:off x="1675440" y="2077920"/>
            <a:ext cx="26640" cy="360"/>
          </a:xfrm>
          <a:custGeom>
            <a:avLst/>
            <a:gdLst>
              <a:gd name="textAreaLeft" fmla="*/ 0 w 26640"/>
              <a:gd name="textAreaRight" fmla="*/ 28080 w 26640"/>
              <a:gd name="textAreaTop" fmla="*/ 0 h 360"/>
              <a:gd name="textAreaBottom" fmla="*/ 57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32" name="Google Shape;156;p15"/>
          <p:cNvSpPr/>
          <p:nvPr/>
        </p:nvSpPr>
        <p:spPr>
          <a:xfrm>
            <a:off x="1738800" y="2077920"/>
            <a:ext cx="47880" cy="360"/>
          </a:xfrm>
          <a:custGeom>
            <a:avLst/>
            <a:gdLst>
              <a:gd name="textAreaLeft" fmla="*/ 0 w 47880"/>
              <a:gd name="textAreaRight" fmla="*/ 49320 w 47880"/>
              <a:gd name="textAreaTop" fmla="*/ 0 h 360"/>
              <a:gd name="textAreaBottom" fmla="*/ 57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33" name="Google Shape;157;p15"/>
          <p:cNvSpPr/>
          <p:nvPr/>
        </p:nvSpPr>
        <p:spPr>
          <a:xfrm>
            <a:off x="1806480" y="20779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34" name="Google Shape;158;p15"/>
          <p:cNvSpPr/>
          <p:nvPr/>
        </p:nvSpPr>
        <p:spPr>
          <a:xfrm>
            <a:off x="1836000" y="2169720"/>
            <a:ext cx="360" cy="461520"/>
          </a:xfrm>
          <a:custGeom>
            <a:avLst/>
            <a:gdLst>
              <a:gd name="textAreaLeft" fmla="*/ 0 w 360"/>
              <a:gd name="textAreaRight" fmla="*/ 5760 w 360"/>
              <a:gd name="textAreaTop" fmla="*/ 0 h 461520"/>
              <a:gd name="textAreaBottom" fmla="*/ 46296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35" name="Google Shape;159;p15"/>
          <p:cNvSpPr/>
          <p:nvPr/>
        </p:nvSpPr>
        <p:spPr>
          <a:xfrm>
            <a:off x="1836720" y="26654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36" name="Google Shape;160;p15"/>
          <p:cNvSpPr/>
          <p:nvPr/>
        </p:nvSpPr>
        <p:spPr>
          <a:xfrm>
            <a:off x="1925640" y="2695680"/>
            <a:ext cx="678240" cy="360"/>
          </a:xfrm>
          <a:custGeom>
            <a:avLst/>
            <a:gdLst>
              <a:gd name="textAreaLeft" fmla="*/ 0 w 678240"/>
              <a:gd name="textAreaRight" fmla="*/ 679680 w 678240"/>
              <a:gd name="textAreaTop" fmla="*/ 0 h 360"/>
              <a:gd name="textAreaBottom" fmla="*/ 57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37" name="Google Shape;161;p15"/>
          <p:cNvSpPr/>
          <p:nvPr/>
        </p:nvSpPr>
        <p:spPr>
          <a:xfrm>
            <a:off x="2636280" y="269568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38" name="Google Shape;162;p15"/>
          <p:cNvSpPr/>
          <p:nvPr/>
        </p:nvSpPr>
        <p:spPr>
          <a:xfrm>
            <a:off x="2611080" y="2648520"/>
            <a:ext cx="116640" cy="100080"/>
          </a:xfrm>
          <a:custGeom>
            <a:avLst/>
            <a:gdLst>
              <a:gd name="textAreaLeft" fmla="*/ 0 w 116640"/>
              <a:gd name="textAreaRight" fmla="*/ 118080 w 116640"/>
              <a:gd name="textAreaTop" fmla="*/ 0 h 100080"/>
              <a:gd name="textAreaBottom" fmla="*/ 10152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939" name="Google Shape;163;p15"/>
          <p:cNvSpPr/>
          <p:nvPr/>
        </p:nvSpPr>
        <p:spPr>
          <a:xfrm>
            <a:off x="1613880" y="363960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40" name="Google Shape;164;p15"/>
          <p:cNvSpPr/>
          <p:nvPr/>
        </p:nvSpPr>
        <p:spPr>
          <a:xfrm>
            <a:off x="1726560" y="36100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41" name="Google Shape;165;p15"/>
          <p:cNvSpPr/>
          <p:nvPr/>
        </p:nvSpPr>
        <p:spPr>
          <a:xfrm>
            <a:off x="1756800" y="3238920"/>
            <a:ext cx="360" cy="311040"/>
          </a:xfrm>
          <a:custGeom>
            <a:avLst/>
            <a:gdLst>
              <a:gd name="textAreaLeft" fmla="*/ 0 w 360"/>
              <a:gd name="textAreaRight" fmla="*/ 5760 w 360"/>
              <a:gd name="textAreaTop" fmla="*/ 0 h 311040"/>
              <a:gd name="textAreaBottom" fmla="*/ 31248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42" name="Google Shape;166;p15"/>
          <p:cNvSpPr/>
          <p:nvPr/>
        </p:nvSpPr>
        <p:spPr>
          <a:xfrm>
            <a:off x="175680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43" name="Google Shape;167;p15"/>
          <p:cNvSpPr/>
          <p:nvPr/>
        </p:nvSpPr>
        <p:spPr>
          <a:xfrm>
            <a:off x="1842840" y="3179880"/>
            <a:ext cx="868320" cy="360"/>
          </a:xfrm>
          <a:custGeom>
            <a:avLst/>
            <a:gdLst>
              <a:gd name="textAreaLeft" fmla="*/ 0 w 868320"/>
              <a:gd name="textAreaRight" fmla="*/ 869760 w 868320"/>
              <a:gd name="textAreaTop" fmla="*/ 0 h 360"/>
              <a:gd name="textAreaBottom" fmla="*/ 57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44" name="Google Shape;168;p15"/>
          <p:cNvSpPr/>
          <p:nvPr/>
        </p:nvSpPr>
        <p:spPr>
          <a:xfrm>
            <a:off x="274248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45" name="Google Shape;169;p15"/>
          <p:cNvSpPr/>
          <p:nvPr/>
        </p:nvSpPr>
        <p:spPr>
          <a:xfrm>
            <a:off x="2772360" y="32900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46" name="Google Shape;170;p15"/>
          <p:cNvSpPr/>
          <p:nvPr/>
        </p:nvSpPr>
        <p:spPr>
          <a:xfrm>
            <a:off x="2701440" y="328464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947" name="Google Shape;171;p15"/>
          <p:cNvSpPr/>
          <p:nvPr/>
        </p:nvSpPr>
        <p:spPr>
          <a:xfrm>
            <a:off x="2528280" y="3008160"/>
            <a:ext cx="360" cy="26640"/>
          </a:xfrm>
          <a:custGeom>
            <a:avLst/>
            <a:gdLst>
              <a:gd name="textAreaLeft" fmla="*/ 0 w 360"/>
              <a:gd name="textAreaRight" fmla="*/ 5760 w 360"/>
              <a:gd name="textAreaTop" fmla="*/ 0 h 26640"/>
              <a:gd name="textAreaBottom" fmla="*/ 2808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48" name="Google Shape;172;p15"/>
          <p:cNvSpPr/>
          <p:nvPr/>
        </p:nvSpPr>
        <p:spPr>
          <a:xfrm>
            <a:off x="2528280" y="2549160"/>
            <a:ext cx="360" cy="402120"/>
          </a:xfrm>
          <a:custGeom>
            <a:avLst/>
            <a:gdLst>
              <a:gd name="textAreaLeft" fmla="*/ 0 w 360"/>
              <a:gd name="textAreaRight" fmla="*/ 5760 w 360"/>
              <a:gd name="textAreaTop" fmla="*/ 0 h 402120"/>
              <a:gd name="textAreaBottom" fmla="*/ 40356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49" name="Google Shape;173;p15"/>
          <p:cNvSpPr/>
          <p:nvPr/>
        </p:nvSpPr>
        <p:spPr>
          <a:xfrm>
            <a:off x="2529000" y="24926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50" name="Google Shape;174;p15"/>
          <p:cNvSpPr/>
          <p:nvPr/>
        </p:nvSpPr>
        <p:spPr>
          <a:xfrm>
            <a:off x="2617200" y="2492640"/>
            <a:ext cx="901800" cy="360"/>
          </a:xfrm>
          <a:custGeom>
            <a:avLst/>
            <a:gdLst>
              <a:gd name="textAreaLeft" fmla="*/ 0 w 901800"/>
              <a:gd name="textAreaRight" fmla="*/ 903240 w 901800"/>
              <a:gd name="textAreaTop" fmla="*/ 0 h 360"/>
              <a:gd name="textAreaBottom" fmla="*/ 57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51" name="Google Shape;175;p15"/>
          <p:cNvSpPr/>
          <p:nvPr/>
        </p:nvSpPr>
        <p:spPr>
          <a:xfrm>
            <a:off x="3551400" y="24624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52" name="Google Shape;176;p15"/>
          <p:cNvSpPr/>
          <p:nvPr/>
        </p:nvSpPr>
        <p:spPr>
          <a:xfrm>
            <a:off x="3581640" y="2350800"/>
            <a:ext cx="360" cy="64080"/>
          </a:xfrm>
          <a:custGeom>
            <a:avLst/>
            <a:gdLst>
              <a:gd name="textAreaLeft" fmla="*/ 0 w 360"/>
              <a:gd name="textAreaRight" fmla="*/ 5760 w 360"/>
              <a:gd name="textAreaTop" fmla="*/ 0 h 64080"/>
              <a:gd name="textAreaBottom" fmla="*/ 6552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953" name="Google Shape;177;p15"/>
          <p:cNvSpPr/>
          <p:nvPr/>
        </p:nvSpPr>
        <p:spPr>
          <a:xfrm>
            <a:off x="3581640" y="22982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54" name="Google Shape;178;p15"/>
          <p:cNvSpPr/>
          <p:nvPr/>
        </p:nvSpPr>
        <p:spPr>
          <a:xfrm>
            <a:off x="2475720" y="3007440"/>
            <a:ext cx="100440" cy="100440"/>
          </a:xfrm>
          <a:custGeom>
            <a:avLst/>
            <a:gdLst>
              <a:gd name="textAreaLeft" fmla="*/ 0 w 100440"/>
              <a:gd name="textAreaRight" fmla="*/ 101880 w 100440"/>
              <a:gd name="textAreaTop" fmla="*/ 0 h 100440"/>
              <a:gd name="textAreaBottom" fmla="*/ 10188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955" name="Google Shape;179;p15"/>
          <p:cNvSpPr/>
          <p:nvPr/>
        </p:nvSpPr>
        <p:spPr>
          <a:xfrm>
            <a:off x="2813400" y="16408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56" name="Google Shape;180;p15"/>
          <p:cNvSpPr/>
          <p:nvPr/>
        </p:nvSpPr>
        <p:spPr>
          <a:xfrm>
            <a:off x="2813400" y="1728360"/>
            <a:ext cx="360" cy="544320"/>
          </a:xfrm>
          <a:custGeom>
            <a:avLst/>
            <a:gdLst>
              <a:gd name="textAreaLeft" fmla="*/ 0 w 360"/>
              <a:gd name="textAreaRight" fmla="*/ 5760 w 360"/>
              <a:gd name="textAreaTop" fmla="*/ 0 h 544320"/>
              <a:gd name="textAreaBottom" fmla="*/ 54576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57" name="Google Shape;181;p15"/>
          <p:cNvSpPr/>
          <p:nvPr/>
        </p:nvSpPr>
        <p:spPr>
          <a:xfrm>
            <a:off x="2784240" y="230508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958" name="Google Shape;182;p15"/>
          <p:cNvSpPr/>
          <p:nvPr/>
        </p:nvSpPr>
        <p:spPr>
          <a:xfrm>
            <a:off x="2298600" y="2334600"/>
            <a:ext cx="425160" cy="360"/>
          </a:xfrm>
          <a:custGeom>
            <a:avLst/>
            <a:gdLst>
              <a:gd name="textAreaLeft" fmla="*/ 0 w 425160"/>
              <a:gd name="textAreaRight" fmla="*/ 426600 w 425160"/>
              <a:gd name="textAreaTop" fmla="*/ 0 h 360"/>
              <a:gd name="textAreaBottom" fmla="*/ 57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959" name="Google Shape;183;p15"/>
          <p:cNvSpPr/>
          <p:nvPr/>
        </p:nvSpPr>
        <p:spPr>
          <a:xfrm>
            <a:off x="2239560" y="23346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60" name="Google Shape;184;p15"/>
          <p:cNvSpPr/>
          <p:nvPr/>
        </p:nvSpPr>
        <p:spPr>
          <a:xfrm>
            <a:off x="2239560" y="2419200"/>
            <a:ext cx="360" cy="408240"/>
          </a:xfrm>
          <a:custGeom>
            <a:avLst/>
            <a:gdLst>
              <a:gd name="textAreaLeft" fmla="*/ 0 w 360"/>
              <a:gd name="textAreaRight" fmla="*/ 5760 w 360"/>
              <a:gd name="textAreaTop" fmla="*/ 0 h 408240"/>
              <a:gd name="textAreaBottom" fmla="*/ 40968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61" name="Google Shape;185;p15"/>
          <p:cNvSpPr/>
          <p:nvPr/>
        </p:nvSpPr>
        <p:spPr>
          <a:xfrm>
            <a:off x="2239560" y="28576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962" name="Google Shape;186;p15"/>
          <p:cNvSpPr/>
          <p:nvPr/>
        </p:nvSpPr>
        <p:spPr>
          <a:xfrm>
            <a:off x="2168640" y="283788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963" name="Google Shape;187;p15"/>
          <p:cNvGrpSpPr/>
          <p:nvPr/>
        </p:nvGrpSpPr>
        <p:grpSpPr>
          <a:xfrm>
            <a:off x="1128600" y="1870200"/>
            <a:ext cx="354960" cy="344160"/>
            <a:chOff x="1128600" y="1870200"/>
            <a:chExt cx="354960" cy="344160"/>
          </a:xfrm>
        </p:grpSpPr>
        <p:sp>
          <p:nvSpPr>
            <p:cNvPr id="964" name="Google Shape;188;p15"/>
            <p:cNvSpPr/>
            <p:nvPr/>
          </p:nvSpPr>
          <p:spPr>
            <a:xfrm>
              <a:off x="1140840" y="1870200"/>
              <a:ext cx="116640" cy="129240"/>
            </a:xfrm>
            <a:custGeom>
              <a:avLst/>
              <a:gdLst>
                <a:gd name="textAreaLeft" fmla="*/ 0 w 116640"/>
                <a:gd name="textAreaRight" fmla="*/ 118080 w 116640"/>
                <a:gd name="textAreaTop" fmla="*/ 0 h 129240"/>
                <a:gd name="textAreaBottom" fmla="*/ 13068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965" name="Google Shape;189;p15"/>
            <p:cNvSpPr/>
            <p:nvPr/>
          </p:nvSpPr>
          <p:spPr>
            <a:xfrm>
              <a:off x="1256760" y="1899720"/>
              <a:ext cx="50760" cy="51480"/>
            </a:xfrm>
            <a:custGeom>
              <a:avLst/>
              <a:gdLst>
                <a:gd name="textAreaLeft" fmla="*/ 0 w 50760"/>
                <a:gd name="textAreaRight" fmla="*/ 52200 w 50760"/>
                <a:gd name="textAreaTop" fmla="*/ 0 h 51480"/>
                <a:gd name="textAreaBottom" fmla="*/ 5292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966" name="Google Shape;190;p15"/>
            <p:cNvSpPr/>
            <p:nvPr/>
          </p:nvSpPr>
          <p:spPr>
            <a:xfrm>
              <a:off x="1326960" y="1893240"/>
              <a:ext cx="57600" cy="46080"/>
            </a:xfrm>
            <a:custGeom>
              <a:avLst/>
              <a:gdLst>
                <a:gd name="textAreaLeft" fmla="*/ 0 w 57600"/>
                <a:gd name="textAreaRight" fmla="*/ 59040 w 57600"/>
                <a:gd name="textAreaTop" fmla="*/ 0 h 46080"/>
                <a:gd name="textAreaBottom" fmla="*/ 4752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967" name="Google Shape;191;p15"/>
            <p:cNvSpPr/>
            <p:nvPr/>
          </p:nvSpPr>
          <p:spPr>
            <a:xfrm>
              <a:off x="1380960" y="1936800"/>
              <a:ext cx="83520" cy="62280"/>
            </a:xfrm>
            <a:custGeom>
              <a:avLst/>
              <a:gdLst>
                <a:gd name="textAreaLeft" fmla="*/ 0 w 83520"/>
                <a:gd name="textAreaRight" fmla="*/ 84960 w 83520"/>
                <a:gd name="textAreaTop" fmla="*/ 0 h 62280"/>
                <a:gd name="textAreaBottom" fmla="*/ 6372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968" name="Google Shape;192;p15"/>
            <p:cNvSpPr/>
            <p:nvPr/>
          </p:nvSpPr>
          <p:spPr>
            <a:xfrm>
              <a:off x="1267920" y="1950120"/>
              <a:ext cx="111600" cy="49320"/>
            </a:xfrm>
            <a:custGeom>
              <a:avLst/>
              <a:gdLst>
                <a:gd name="textAreaLeft" fmla="*/ 0 w 111600"/>
                <a:gd name="textAreaRight" fmla="*/ 113040 w 111600"/>
                <a:gd name="textAreaTop" fmla="*/ 0 h 49320"/>
                <a:gd name="textAreaBottom" fmla="*/ 5076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969" name="Google Shape;193;p15"/>
            <p:cNvSpPr/>
            <p:nvPr/>
          </p:nvSpPr>
          <p:spPr>
            <a:xfrm>
              <a:off x="1138680" y="2073600"/>
              <a:ext cx="334440" cy="140760"/>
            </a:xfrm>
            <a:custGeom>
              <a:avLst/>
              <a:gdLst>
                <a:gd name="textAreaLeft" fmla="*/ 0 w 334440"/>
                <a:gd name="textAreaRight" fmla="*/ 335880 w 334440"/>
                <a:gd name="textAreaTop" fmla="*/ 0 h 140760"/>
                <a:gd name="textAreaBottom" fmla="*/ 14220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970" name="Google Shape;194;p15"/>
            <p:cNvSpPr/>
            <p:nvPr/>
          </p:nvSpPr>
          <p:spPr>
            <a:xfrm>
              <a:off x="1128600" y="2023560"/>
              <a:ext cx="354960" cy="25560"/>
            </a:xfrm>
            <a:custGeom>
              <a:avLst/>
              <a:gdLst>
                <a:gd name="textAreaLeft" fmla="*/ 0 w 354960"/>
                <a:gd name="textAreaRight" fmla="*/ 356400 w 354960"/>
                <a:gd name="textAreaTop" fmla="*/ 0 h 25560"/>
                <a:gd name="textAreaBottom" fmla="*/ 2700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971" name="Google Shape;195;p15"/>
          <p:cNvGrpSpPr/>
          <p:nvPr/>
        </p:nvGrpSpPr>
        <p:grpSpPr>
          <a:xfrm>
            <a:off x="2738520" y="1306440"/>
            <a:ext cx="234000" cy="292680"/>
            <a:chOff x="2738520" y="1306440"/>
            <a:chExt cx="234000" cy="292680"/>
          </a:xfrm>
        </p:grpSpPr>
        <p:sp>
          <p:nvSpPr>
            <p:cNvPr id="972" name="Google Shape;196;p15"/>
            <p:cNvSpPr/>
            <p:nvPr/>
          </p:nvSpPr>
          <p:spPr>
            <a:xfrm>
              <a:off x="2789640" y="1306440"/>
              <a:ext cx="182880" cy="182880"/>
            </a:xfrm>
            <a:custGeom>
              <a:avLst/>
              <a:gdLst>
                <a:gd name="textAreaLeft" fmla="*/ 0 w 182880"/>
                <a:gd name="textAreaRight" fmla="*/ 184320 w 182880"/>
                <a:gd name="textAreaTop" fmla="*/ 0 h 182880"/>
                <a:gd name="textAreaBottom" fmla="*/ 18432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73" name="Google Shape;197;p15"/>
            <p:cNvSpPr/>
            <p:nvPr/>
          </p:nvSpPr>
          <p:spPr>
            <a:xfrm>
              <a:off x="2811240" y="1346400"/>
              <a:ext cx="121320" cy="103680"/>
            </a:xfrm>
            <a:custGeom>
              <a:avLst/>
              <a:gdLst>
                <a:gd name="textAreaLeft" fmla="*/ 0 w 121320"/>
                <a:gd name="textAreaRight" fmla="*/ 122760 w 121320"/>
                <a:gd name="textAreaTop" fmla="*/ 0 h 103680"/>
                <a:gd name="textAreaBottom" fmla="*/ 10512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974" name="Google Shape;198;p15"/>
            <p:cNvSpPr/>
            <p:nvPr/>
          </p:nvSpPr>
          <p:spPr>
            <a:xfrm>
              <a:off x="2738520" y="1469520"/>
              <a:ext cx="128880" cy="129600"/>
            </a:xfrm>
            <a:custGeom>
              <a:avLst/>
              <a:gdLst>
                <a:gd name="textAreaLeft" fmla="*/ 0 w 128880"/>
                <a:gd name="textAreaRight" fmla="*/ 130320 w 128880"/>
                <a:gd name="textAreaTop" fmla="*/ 0 h 129600"/>
                <a:gd name="textAreaBottom" fmla="*/ 13104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975" name="Google Shape;199;p15"/>
            <p:cNvSpPr/>
            <p:nvPr/>
          </p:nvSpPr>
          <p:spPr>
            <a:xfrm>
              <a:off x="2756160" y="1498680"/>
              <a:ext cx="83160" cy="70920"/>
            </a:xfrm>
            <a:custGeom>
              <a:avLst/>
              <a:gdLst>
                <a:gd name="textAreaLeft" fmla="*/ 0 w 83160"/>
                <a:gd name="textAreaRight" fmla="*/ 84600 w 83160"/>
                <a:gd name="textAreaTop" fmla="*/ 0 h 70920"/>
                <a:gd name="textAreaBottom" fmla="*/ 7236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976" name="Google Shape;200;p15"/>
          <p:cNvSpPr/>
          <p:nvPr/>
        </p:nvSpPr>
        <p:spPr>
          <a:xfrm>
            <a:off x="3202560" y="3615840"/>
            <a:ext cx="271440" cy="269280"/>
          </a:xfrm>
          <a:custGeom>
            <a:avLst/>
            <a:gdLst>
              <a:gd name="textAreaLeft" fmla="*/ 0 w 271440"/>
              <a:gd name="textAreaRight" fmla="*/ 272880 w 271440"/>
              <a:gd name="textAreaTop" fmla="*/ 0 h 269280"/>
              <a:gd name="textAreaBottom" fmla="*/ 27072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77" name="Google Shape;201;p15"/>
          <p:cNvSpPr/>
          <p:nvPr/>
        </p:nvSpPr>
        <p:spPr>
          <a:xfrm>
            <a:off x="1235520" y="3664440"/>
            <a:ext cx="39960" cy="53640"/>
          </a:xfrm>
          <a:custGeom>
            <a:avLst/>
            <a:gdLst>
              <a:gd name="textAreaLeft" fmla="*/ 0 w 39960"/>
              <a:gd name="textAreaRight" fmla="*/ 41400 w 39960"/>
              <a:gd name="textAreaTop" fmla="*/ 0 h 53640"/>
              <a:gd name="textAreaBottom" fmla="*/ 5508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978" name="Google Shape;202;p15"/>
          <p:cNvSpPr/>
          <p:nvPr/>
        </p:nvSpPr>
        <p:spPr>
          <a:xfrm>
            <a:off x="1311120" y="3753720"/>
            <a:ext cx="55440" cy="39960"/>
          </a:xfrm>
          <a:custGeom>
            <a:avLst/>
            <a:gdLst>
              <a:gd name="textAreaLeft" fmla="*/ 0 w 55440"/>
              <a:gd name="textAreaRight" fmla="*/ 56880 w 55440"/>
              <a:gd name="textAreaTop" fmla="*/ 0 h 39960"/>
              <a:gd name="textAreaBottom" fmla="*/ 4140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979" name="Google Shape;203;p15"/>
          <p:cNvSpPr/>
          <p:nvPr/>
        </p:nvSpPr>
        <p:spPr>
          <a:xfrm>
            <a:off x="1223640" y="3688200"/>
            <a:ext cx="121320" cy="115560"/>
          </a:xfrm>
          <a:custGeom>
            <a:avLst/>
            <a:gdLst>
              <a:gd name="textAreaLeft" fmla="*/ 0 w 121320"/>
              <a:gd name="textAreaRight" fmla="*/ 122760 w 121320"/>
              <a:gd name="textAreaTop" fmla="*/ 0 h 115560"/>
              <a:gd name="textAreaBottom" fmla="*/ 11700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980" name="Google Shape;204;p15"/>
          <p:cNvSpPr/>
          <p:nvPr/>
        </p:nvSpPr>
        <p:spPr>
          <a:xfrm>
            <a:off x="1173960" y="3565800"/>
            <a:ext cx="114120" cy="84600"/>
          </a:xfrm>
          <a:custGeom>
            <a:avLst/>
            <a:gdLst>
              <a:gd name="textAreaLeft" fmla="*/ 0 w 114120"/>
              <a:gd name="textAreaRight" fmla="*/ 115560 w 114120"/>
              <a:gd name="textAreaTop" fmla="*/ 0 h 84600"/>
              <a:gd name="textAreaBottom" fmla="*/ 8604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981" name="Google Shape;205;p15"/>
          <p:cNvSpPr/>
          <p:nvPr/>
        </p:nvSpPr>
        <p:spPr>
          <a:xfrm>
            <a:off x="1379160" y="3742200"/>
            <a:ext cx="87840" cy="111240"/>
          </a:xfrm>
          <a:custGeom>
            <a:avLst/>
            <a:gdLst>
              <a:gd name="textAreaLeft" fmla="*/ 0 w 87840"/>
              <a:gd name="textAreaRight" fmla="*/ 89280 w 87840"/>
              <a:gd name="textAreaTop" fmla="*/ 0 h 111240"/>
              <a:gd name="textAreaBottom" fmla="*/ 11268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982" name="Google Shape;206;p15"/>
          <p:cNvSpPr/>
          <p:nvPr/>
        </p:nvSpPr>
        <p:spPr>
          <a:xfrm>
            <a:off x="1408680" y="3543840"/>
            <a:ext cx="80280" cy="72720"/>
          </a:xfrm>
          <a:custGeom>
            <a:avLst/>
            <a:gdLst>
              <a:gd name="textAreaLeft" fmla="*/ 0 w 80280"/>
              <a:gd name="textAreaRight" fmla="*/ 81720 w 80280"/>
              <a:gd name="textAreaTop" fmla="*/ 0 h 72720"/>
              <a:gd name="textAreaBottom" fmla="*/ 7416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983" name="Google Shape;207;p15"/>
          <p:cNvSpPr/>
          <p:nvPr/>
        </p:nvSpPr>
        <p:spPr>
          <a:xfrm>
            <a:off x="1497960" y="3429360"/>
            <a:ext cx="102960" cy="101520"/>
          </a:xfrm>
          <a:custGeom>
            <a:avLst/>
            <a:gdLst>
              <a:gd name="textAreaLeft" fmla="*/ 0 w 102960"/>
              <a:gd name="textAreaRight" fmla="*/ 104400 w 102960"/>
              <a:gd name="textAreaTop" fmla="*/ 0 h 101520"/>
              <a:gd name="textAreaBottom" fmla="*/ 10296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984" name="Google Shape;208;p15"/>
          <p:cNvSpPr/>
          <p:nvPr/>
        </p:nvSpPr>
        <p:spPr>
          <a:xfrm>
            <a:off x="1270800" y="3449160"/>
            <a:ext cx="310680" cy="309960"/>
          </a:xfrm>
          <a:custGeom>
            <a:avLst/>
            <a:gdLst>
              <a:gd name="textAreaLeft" fmla="*/ 0 w 310680"/>
              <a:gd name="textAreaRight" fmla="*/ 312120 w 310680"/>
              <a:gd name="textAreaTop" fmla="*/ 0 h 309960"/>
              <a:gd name="textAreaBottom" fmla="*/ 31140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85" name="Google Shape;209;p15"/>
          <p:cNvSpPr/>
          <p:nvPr/>
        </p:nvSpPr>
        <p:spPr>
          <a:xfrm>
            <a:off x="3431160" y="1829160"/>
            <a:ext cx="426960" cy="426960"/>
          </a:xfrm>
          <a:custGeom>
            <a:avLst/>
            <a:gdLst>
              <a:gd name="textAreaLeft" fmla="*/ 0 w 426960"/>
              <a:gd name="textAreaRight" fmla="*/ 428400 w 426960"/>
              <a:gd name="textAreaTop" fmla="*/ 0 h 426960"/>
              <a:gd name="textAreaBottom" fmla="*/ 42840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Google Shape;137;p 2"/>
          <p:cNvSpPr/>
          <p:nvPr/>
        </p:nvSpPr>
        <p:spPr>
          <a:xfrm>
            <a:off x="4896000" y="228600"/>
            <a:ext cx="3527640" cy="1611000"/>
          </a:xfrm>
          <a:prstGeom prst="rect">
            <a:avLst/>
          </a:prstGeom>
          <a:noFill/>
          <a:ln w="0">
            <a:noFill/>
          </a:ln>
        </p:spPr>
        <p:style>
          <a:lnRef idx="0"/>
          <a:fillRef idx="0"/>
          <a:effectRef idx="0"/>
          <a:fontRef idx="minor"/>
        </p:style>
        <p:txBody>
          <a:bodyPr lIns="0" rIns="0" tIns="0" bIns="0" anchor="t">
            <a:noAutofit/>
          </a:bodyPr>
          <a:p>
            <a:pPr>
              <a:lnSpc>
                <a:spcPct val="100000"/>
              </a:lnSpc>
              <a:tabLst>
                <a:tab algn="l" pos="0"/>
              </a:tabLst>
            </a:pPr>
            <a:br>
              <a:rPr sz="2400"/>
            </a:br>
            <a:br>
              <a:rPr sz="2400"/>
            </a:br>
            <a:r>
              <a:rPr b="1" lang="en-US" sz="2400" spc="-1" strike="noStrike">
                <a:solidFill>
                  <a:srgbClr val="ffffff"/>
                </a:solidFill>
                <a:latin typeface="Arial"/>
                <a:ea typeface="Arial"/>
              </a:rPr>
              <a:t>Challenges of CDN</a:t>
            </a:r>
            <a:br>
              <a:rPr sz="2400"/>
            </a:br>
            <a:br>
              <a:rPr sz="2400"/>
            </a:br>
            <a:endParaRPr b="0" lang="en-US" sz="2400" spc="-1" strike="noStrike">
              <a:solidFill>
                <a:srgbClr val="ffffff"/>
              </a:solidFill>
              <a:latin typeface="Arial"/>
            </a:endParaRPr>
          </a:p>
        </p:txBody>
      </p:sp>
      <p:sp>
        <p:nvSpPr>
          <p:cNvPr id="987" name="Google Shape;138;p 2"/>
          <p:cNvSpPr/>
          <p:nvPr/>
        </p:nvSpPr>
        <p:spPr>
          <a:xfrm>
            <a:off x="4896000" y="1600200"/>
            <a:ext cx="4246920" cy="141768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1800" spc="-1" strike="noStrike">
                <a:solidFill>
                  <a:schemeClr val="lt1"/>
                </a:solidFill>
                <a:latin typeface="Arial"/>
                <a:ea typeface="Arial"/>
              </a:rPr>
              <a:t>Bandwidth and Network Congestion</a:t>
            </a:r>
            <a:r>
              <a:rPr b="0" lang="en-US" sz="1800" spc="-1" strike="noStrike">
                <a:solidFill>
                  <a:schemeClr val="lt1"/>
                </a:solidFill>
                <a:latin typeface="Arial"/>
                <a:ea typeface="Arial"/>
              </a:rPr>
              <a:t>:</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Increasing demand for high-quality content strains network bandwidth.</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CDN alleviates bandwidth issues by distributing content closer to users.</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1" lang="en-US" sz="1800" spc="-1" strike="noStrike">
                <a:solidFill>
                  <a:schemeClr val="lt1"/>
                </a:solidFill>
                <a:latin typeface="Arial"/>
                <a:ea typeface="Arial"/>
              </a:rPr>
              <a:t>Latency and Performance Issues:</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Latency affects website loading time and responsiveness.</a:t>
            </a:r>
            <a:endParaRPr b="0" lang="en-US" sz="1800" spc="-1" strike="noStrike">
              <a:solidFill>
                <a:srgbClr val="ffffff"/>
              </a:solidFill>
              <a:latin typeface="Arial"/>
            </a:endParaRPr>
          </a:p>
          <a:p>
            <a:pPr marL="457200" indent="-317520">
              <a:lnSpc>
                <a:spcPct val="100000"/>
              </a:lnSpc>
              <a:buClr>
                <a:srgbClr val="ffffff"/>
              </a:buClr>
              <a:buFont typeface="Arial"/>
              <a:buChar char="●"/>
            </a:pPr>
            <a:r>
              <a:rPr b="0" lang="en-US" sz="1800" spc="-1" strike="noStrike">
                <a:solidFill>
                  <a:schemeClr val="lt1"/>
                </a:solidFill>
                <a:latin typeface="Arial"/>
                <a:ea typeface="Arial"/>
              </a:rPr>
              <a:t>CDN reduces latency by caching content at edge servers.</a:t>
            </a:r>
            <a:endParaRPr b="0" lang="en-US" sz="1800" spc="-1" strike="noStrike">
              <a:solidFill>
                <a:srgbClr val="ffffff"/>
              </a:solidFill>
              <a:latin typeface="Arial"/>
            </a:endParaRPr>
          </a:p>
        </p:txBody>
      </p:sp>
      <p:cxnSp>
        <p:nvCxnSpPr>
          <p:cNvPr id="988" name="Google Shape;139;p 2"/>
          <p:cNvCxnSpPr/>
          <p:nvPr/>
        </p:nvCxnSpPr>
        <p:spPr>
          <a:xfrm flipV="1">
            <a:off x="4896000" y="1371600"/>
            <a:ext cx="4119840" cy="10440"/>
          </a:xfrm>
          <a:prstGeom prst="straightConnector1">
            <a:avLst/>
          </a:prstGeom>
          <a:ln w="9525">
            <a:solidFill>
              <a:srgbClr val="48ffd5"/>
            </a:solidFill>
            <a:round/>
          </a:ln>
        </p:spPr>
      </p:cxnSp>
      <p:sp>
        <p:nvSpPr>
          <p:cNvPr id="989" name="Google Shape;140;p 2"/>
          <p:cNvSpPr/>
          <p:nvPr/>
        </p:nvSpPr>
        <p:spPr>
          <a:xfrm>
            <a:off x="1955880" y="1830600"/>
            <a:ext cx="1091520" cy="2038680"/>
          </a:xfrm>
          <a:custGeom>
            <a:avLst/>
            <a:gdLst>
              <a:gd name="textAreaLeft" fmla="*/ 0 w 1091520"/>
              <a:gd name="textAreaRight" fmla="*/ 1092960 w 1091520"/>
              <a:gd name="textAreaTop" fmla="*/ 0 h 2038680"/>
              <a:gd name="textAreaBottom" fmla="*/ 204012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990" name="Google Shape;141;p 2"/>
          <p:cNvSpPr/>
          <p:nvPr/>
        </p:nvSpPr>
        <p:spPr>
          <a:xfrm>
            <a:off x="2059560" y="1992600"/>
            <a:ext cx="884160" cy="1625400"/>
          </a:xfrm>
          <a:custGeom>
            <a:avLst/>
            <a:gdLst>
              <a:gd name="textAreaLeft" fmla="*/ 0 w 884160"/>
              <a:gd name="textAreaRight" fmla="*/ 885600 w 884160"/>
              <a:gd name="textAreaTop" fmla="*/ 0 h 1625400"/>
              <a:gd name="textAreaBottom" fmla="*/ 162684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91" name="Google Shape;142;p 2"/>
          <p:cNvSpPr/>
          <p:nvPr/>
        </p:nvSpPr>
        <p:spPr>
          <a:xfrm>
            <a:off x="2398320" y="3661560"/>
            <a:ext cx="179640" cy="153720"/>
          </a:xfrm>
          <a:custGeom>
            <a:avLst/>
            <a:gdLst>
              <a:gd name="textAreaLeft" fmla="*/ 0 w 179640"/>
              <a:gd name="textAreaRight" fmla="*/ 181080 w 179640"/>
              <a:gd name="textAreaTop" fmla="*/ 0 h 153720"/>
              <a:gd name="textAreaBottom" fmla="*/ 15516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7400" bIns="77400" anchor="ctr">
            <a:noAutofit/>
          </a:bodyPr>
          <a:p>
            <a:pPr>
              <a:lnSpc>
                <a:spcPct val="100000"/>
              </a:lnSpc>
            </a:pPr>
            <a:endParaRPr b="0" lang="en-US" sz="1400" spc="-1" strike="noStrike">
              <a:solidFill>
                <a:srgbClr val="000000"/>
              </a:solidFill>
              <a:latin typeface="Arial"/>
              <a:ea typeface="DejaVu Sans"/>
            </a:endParaRPr>
          </a:p>
        </p:txBody>
      </p:sp>
      <p:sp>
        <p:nvSpPr>
          <p:cNvPr id="992" name="Google Shape;143;p 2"/>
          <p:cNvSpPr/>
          <p:nvPr/>
        </p:nvSpPr>
        <p:spPr>
          <a:xfrm>
            <a:off x="2394360" y="1893960"/>
            <a:ext cx="214560" cy="32760"/>
          </a:xfrm>
          <a:custGeom>
            <a:avLst/>
            <a:gdLst>
              <a:gd name="textAreaLeft" fmla="*/ 0 w 214560"/>
              <a:gd name="textAreaRight" fmla="*/ 216000 w 214560"/>
              <a:gd name="textAreaTop" fmla="*/ 0 h 32760"/>
              <a:gd name="textAreaBottom" fmla="*/ 3420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6920" bIns="16920" anchor="ctr">
            <a:noAutofit/>
          </a:bodyPr>
          <a:p>
            <a:pPr>
              <a:lnSpc>
                <a:spcPct val="100000"/>
              </a:lnSpc>
            </a:pPr>
            <a:endParaRPr b="0" lang="en-US" sz="1400" spc="-1" strike="noStrike">
              <a:solidFill>
                <a:srgbClr val="ffffff"/>
              </a:solidFill>
              <a:latin typeface="Arial"/>
              <a:ea typeface="DejaVu Sans"/>
            </a:endParaRPr>
          </a:p>
        </p:txBody>
      </p:sp>
      <p:sp>
        <p:nvSpPr>
          <p:cNvPr id="993" name="Google Shape;144;p 2"/>
          <p:cNvSpPr/>
          <p:nvPr/>
        </p:nvSpPr>
        <p:spPr>
          <a:xfrm>
            <a:off x="2253960" y="328176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994" name="Google Shape;145;p 2"/>
          <p:cNvSpPr/>
          <p:nvPr/>
        </p:nvSpPr>
        <p:spPr>
          <a:xfrm>
            <a:off x="2328480" y="338436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95" name="Google Shape;146;p 2"/>
          <p:cNvSpPr/>
          <p:nvPr/>
        </p:nvSpPr>
        <p:spPr>
          <a:xfrm>
            <a:off x="2329200" y="344448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96" name="Google Shape;147;p 2"/>
          <p:cNvSpPr/>
          <p:nvPr/>
        </p:nvSpPr>
        <p:spPr>
          <a:xfrm>
            <a:off x="2413440" y="3474720"/>
            <a:ext cx="406800" cy="360"/>
          </a:xfrm>
          <a:custGeom>
            <a:avLst/>
            <a:gdLst>
              <a:gd name="textAreaLeft" fmla="*/ 0 w 406800"/>
              <a:gd name="textAreaRight" fmla="*/ 408240 w 406800"/>
              <a:gd name="textAreaTop" fmla="*/ 0 h 360"/>
              <a:gd name="textAreaBottom" fmla="*/ 57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997" name="Google Shape;148;p 2"/>
          <p:cNvSpPr/>
          <p:nvPr/>
        </p:nvSpPr>
        <p:spPr>
          <a:xfrm>
            <a:off x="2850480" y="34444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000000"/>
              </a:solidFill>
              <a:latin typeface="Arial"/>
              <a:ea typeface="DejaVu Sans"/>
            </a:endParaRPr>
          </a:p>
        </p:txBody>
      </p:sp>
      <p:sp>
        <p:nvSpPr>
          <p:cNvPr id="998" name="Google Shape;149;p 2"/>
          <p:cNvSpPr/>
          <p:nvPr/>
        </p:nvSpPr>
        <p:spPr>
          <a:xfrm>
            <a:off x="2880360" y="3081960"/>
            <a:ext cx="360" cy="304200"/>
          </a:xfrm>
          <a:custGeom>
            <a:avLst/>
            <a:gdLst>
              <a:gd name="textAreaLeft" fmla="*/ 0 w 360"/>
              <a:gd name="textAreaRight" fmla="*/ 5760 w 360"/>
              <a:gd name="textAreaTop" fmla="*/ 0 h 304200"/>
              <a:gd name="textAreaBottom" fmla="*/ 30564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99" name="Google Shape;150;p 2"/>
          <p:cNvSpPr/>
          <p:nvPr/>
        </p:nvSpPr>
        <p:spPr>
          <a:xfrm>
            <a:off x="2880360" y="30247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1000" name="Google Shape;151;p 2"/>
          <p:cNvSpPr/>
          <p:nvPr/>
        </p:nvSpPr>
        <p:spPr>
          <a:xfrm>
            <a:off x="2972880" y="3024720"/>
            <a:ext cx="339120" cy="360"/>
          </a:xfrm>
          <a:custGeom>
            <a:avLst/>
            <a:gdLst>
              <a:gd name="textAreaLeft" fmla="*/ 0 w 339120"/>
              <a:gd name="textAreaRight" fmla="*/ 340560 w 339120"/>
              <a:gd name="textAreaTop" fmla="*/ 0 h 360"/>
              <a:gd name="textAreaBottom" fmla="*/ 57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1001" name="Google Shape;152;p 2"/>
          <p:cNvSpPr/>
          <p:nvPr/>
        </p:nvSpPr>
        <p:spPr>
          <a:xfrm>
            <a:off x="3346200" y="3024720"/>
            <a:ext cx="26640" cy="26640"/>
          </a:xfrm>
          <a:custGeom>
            <a:avLst/>
            <a:gdLst>
              <a:gd name="textAreaLeft" fmla="*/ 0 w 26640"/>
              <a:gd name="textAreaRight" fmla="*/ 28080 w 26640"/>
              <a:gd name="textAreaTop" fmla="*/ 0 h 26640"/>
              <a:gd name="textAreaBottom" fmla="*/ 2808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sp>
        <p:nvSpPr>
          <p:cNvPr id="1002" name="Google Shape;153;p 2"/>
          <p:cNvSpPr/>
          <p:nvPr/>
        </p:nvSpPr>
        <p:spPr>
          <a:xfrm>
            <a:off x="3375720" y="3107520"/>
            <a:ext cx="360" cy="289080"/>
          </a:xfrm>
          <a:custGeom>
            <a:avLst/>
            <a:gdLst>
              <a:gd name="textAreaLeft" fmla="*/ 0 w 360"/>
              <a:gd name="textAreaRight" fmla="*/ 5760 w 360"/>
              <a:gd name="textAreaTop" fmla="*/ 0 h 289080"/>
              <a:gd name="textAreaBottom" fmla="*/ 29052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03" name="Google Shape;154;p 2"/>
          <p:cNvSpPr/>
          <p:nvPr/>
        </p:nvSpPr>
        <p:spPr>
          <a:xfrm>
            <a:off x="3375720" y="342612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04" name="Google Shape;155;p 2"/>
          <p:cNvSpPr/>
          <p:nvPr/>
        </p:nvSpPr>
        <p:spPr>
          <a:xfrm>
            <a:off x="1675440" y="2077920"/>
            <a:ext cx="26640" cy="360"/>
          </a:xfrm>
          <a:custGeom>
            <a:avLst/>
            <a:gdLst>
              <a:gd name="textAreaLeft" fmla="*/ 0 w 26640"/>
              <a:gd name="textAreaRight" fmla="*/ 28080 w 26640"/>
              <a:gd name="textAreaTop" fmla="*/ 0 h 360"/>
              <a:gd name="textAreaBottom" fmla="*/ 57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05" name="Google Shape;156;p 2"/>
          <p:cNvSpPr/>
          <p:nvPr/>
        </p:nvSpPr>
        <p:spPr>
          <a:xfrm>
            <a:off x="1738800" y="2077920"/>
            <a:ext cx="47880" cy="360"/>
          </a:xfrm>
          <a:custGeom>
            <a:avLst/>
            <a:gdLst>
              <a:gd name="textAreaLeft" fmla="*/ 0 w 47880"/>
              <a:gd name="textAreaRight" fmla="*/ 49320 w 47880"/>
              <a:gd name="textAreaTop" fmla="*/ 0 h 360"/>
              <a:gd name="textAreaBottom" fmla="*/ 57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06" name="Google Shape;157;p 2"/>
          <p:cNvSpPr/>
          <p:nvPr/>
        </p:nvSpPr>
        <p:spPr>
          <a:xfrm>
            <a:off x="1806480" y="207792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1007" name="Google Shape;158;p 2"/>
          <p:cNvSpPr/>
          <p:nvPr/>
        </p:nvSpPr>
        <p:spPr>
          <a:xfrm>
            <a:off x="1836000" y="2169720"/>
            <a:ext cx="360" cy="461520"/>
          </a:xfrm>
          <a:custGeom>
            <a:avLst/>
            <a:gdLst>
              <a:gd name="textAreaLeft" fmla="*/ 0 w 360"/>
              <a:gd name="textAreaRight" fmla="*/ 5760 w 360"/>
              <a:gd name="textAreaTop" fmla="*/ 0 h 461520"/>
              <a:gd name="textAreaBottom" fmla="*/ 46296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08" name="Google Shape;159;p 2"/>
          <p:cNvSpPr/>
          <p:nvPr/>
        </p:nvSpPr>
        <p:spPr>
          <a:xfrm>
            <a:off x="1836720" y="26654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09" name="Google Shape;160;p 2"/>
          <p:cNvSpPr/>
          <p:nvPr/>
        </p:nvSpPr>
        <p:spPr>
          <a:xfrm>
            <a:off x="1925640" y="2695680"/>
            <a:ext cx="678240" cy="360"/>
          </a:xfrm>
          <a:custGeom>
            <a:avLst/>
            <a:gdLst>
              <a:gd name="textAreaLeft" fmla="*/ 0 w 678240"/>
              <a:gd name="textAreaRight" fmla="*/ 679680 w 678240"/>
              <a:gd name="textAreaTop" fmla="*/ 0 h 360"/>
              <a:gd name="textAreaBottom" fmla="*/ 57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10" name="Google Shape;161;p 2"/>
          <p:cNvSpPr/>
          <p:nvPr/>
        </p:nvSpPr>
        <p:spPr>
          <a:xfrm>
            <a:off x="2636280" y="269568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11" name="Google Shape;162;p 2"/>
          <p:cNvSpPr/>
          <p:nvPr/>
        </p:nvSpPr>
        <p:spPr>
          <a:xfrm>
            <a:off x="2611080" y="2648520"/>
            <a:ext cx="116640" cy="100080"/>
          </a:xfrm>
          <a:custGeom>
            <a:avLst/>
            <a:gdLst>
              <a:gd name="textAreaLeft" fmla="*/ 0 w 116640"/>
              <a:gd name="textAreaRight" fmla="*/ 118080 w 116640"/>
              <a:gd name="textAreaTop" fmla="*/ 0 h 100080"/>
              <a:gd name="textAreaBottom" fmla="*/ 10152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1012" name="Google Shape;163;p 2"/>
          <p:cNvSpPr/>
          <p:nvPr/>
        </p:nvSpPr>
        <p:spPr>
          <a:xfrm>
            <a:off x="1613880" y="3639600"/>
            <a:ext cx="27360" cy="360"/>
          </a:xfrm>
          <a:custGeom>
            <a:avLst/>
            <a:gdLst>
              <a:gd name="textAreaLeft" fmla="*/ 0 w 27360"/>
              <a:gd name="textAreaRight" fmla="*/ 28800 w 27360"/>
              <a:gd name="textAreaTop" fmla="*/ 0 h 360"/>
              <a:gd name="textAreaBottom" fmla="*/ 57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13" name="Google Shape;164;p 2"/>
          <p:cNvSpPr/>
          <p:nvPr/>
        </p:nvSpPr>
        <p:spPr>
          <a:xfrm>
            <a:off x="1726560" y="36100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14" name="Google Shape;165;p 2"/>
          <p:cNvSpPr/>
          <p:nvPr/>
        </p:nvSpPr>
        <p:spPr>
          <a:xfrm>
            <a:off x="1756800" y="3238920"/>
            <a:ext cx="360" cy="311040"/>
          </a:xfrm>
          <a:custGeom>
            <a:avLst/>
            <a:gdLst>
              <a:gd name="textAreaLeft" fmla="*/ 0 w 360"/>
              <a:gd name="textAreaRight" fmla="*/ 5760 w 360"/>
              <a:gd name="textAreaTop" fmla="*/ 0 h 311040"/>
              <a:gd name="textAreaBottom" fmla="*/ 31248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15" name="Google Shape;166;p 2"/>
          <p:cNvSpPr/>
          <p:nvPr/>
        </p:nvSpPr>
        <p:spPr>
          <a:xfrm>
            <a:off x="175680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16" name="Google Shape;167;p 2"/>
          <p:cNvSpPr/>
          <p:nvPr/>
        </p:nvSpPr>
        <p:spPr>
          <a:xfrm>
            <a:off x="1842840" y="3179880"/>
            <a:ext cx="868320" cy="360"/>
          </a:xfrm>
          <a:custGeom>
            <a:avLst/>
            <a:gdLst>
              <a:gd name="textAreaLeft" fmla="*/ 0 w 868320"/>
              <a:gd name="textAreaRight" fmla="*/ 869760 w 868320"/>
              <a:gd name="textAreaTop" fmla="*/ 0 h 360"/>
              <a:gd name="textAreaBottom" fmla="*/ 57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17" name="Google Shape;168;p 2"/>
          <p:cNvSpPr/>
          <p:nvPr/>
        </p:nvSpPr>
        <p:spPr>
          <a:xfrm>
            <a:off x="2742480" y="317988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18" name="Google Shape;169;p 2"/>
          <p:cNvSpPr/>
          <p:nvPr/>
        </p:nvSpPr>
        <p:spPr>
          <a:xfrm>
            <a:off x="2772360" y="32900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19" name="Google Shape;170;p 2"/>
          <p:cNvSpPr/>
          <p:nvPr/>
        </p:nvSpPr>
        <p:spPr>
          <a:xfrm>
            <a:off x="2701440" y="328464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1020" name="Google Shape;171;p 2"/>
          <p:cNvSpPr/>
          <p:nvPr/>
        </p:nvSpPr>
        <p:spPr>
          <a:xfrm>
            <a:off x="2528280" y="3008160"/>
            <a:ext cx="360" cy="26640"/>
          </a:xfrm>
          <a:custGeom>
            <a:avLst/>
            <a:gdLst>
              <a:gd name="textAreaLeft" fmla="*/ 0 w 360"/>
              <a:gd name="textAreaRight" fmla="*/ 5760 w 360"/>
              <a:gd name="textAreaTop" fmla="*/ 0 h 26640"/>
              <a:gd name="textAreaBottom" fmla="*/ 2808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1021" name="Google Shape;172;p 2"/>
          <p:cNvSpPr/>
          <p:nvPr/>
        </p:nvSpPr>
        <p:spPr>
          <a:xfrm>
            <a:off x="2528280" y="2549160"/>
            <a:ext cx="360" cy="402120"/>
          </a:xfrm>
          <a:custGeom>
            <a:avLst/>
            <a:gdLst>
              <a:gd name="textAreaLeft" fmla="*/ 0 w 360"/>
              <a:gd name="textAreaRight" fmla="*/ 5760 w 360"/>
              <a:gd name="textAreaTop" fmla="*/ 0 h 402120"/>
              <a:gd name="textAreaBottom" fmla="*/ 40356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22" name="Google Shape;173;p 2"/>
          <p:cNvSpPr/>
          <p:nvPr/>
        </p:nvSpPr>
        <p:spPr>
          <a:xfrm>
            <a:off x="2529000" y="2492640"/>
            <a:ext cx="26640" cy="27360"/>
          </a:xfrm>
          <a:custGeom>
            <a:avLst/>
            <a:gdLst>
              <a:gd name="textAreaLeft" fmla="*/ 0 w 26640"/>
              <a:gd name="textAreaRight" fmla="*/ 28080 w 26640"/>
              <a:gd name="textAreaTop" fmla="*/ 0 h 27360"/>
              <a:gd name="textAreaBottom" fmla="*/ 2880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23" name="Google Shape;174;p 2"/>
          <p:cNvSpPr/>
          <p:nvPr/>
        </p:nvSpPr>
        <p:spPr>
          <a:xfrm>
            <a:off x="2617200" y="2492640"/>
            <a:ext cx="901800" cy="360"/>
          </a:xfrm>
          <a:custGeom>
            <a:avLst/>
            <a:gdLst>
              <a:gd name="textAreaLeft" fmla="*/ 0 w 901800"/>
              <a:gd name="textAreaRight" fmla="*/ 903240 w 901800"/>
              <a:gd name="textAreaTop" fmla="*/ 0 h 360"/>
              <a:gd name="textAreaBottom" fmla="*/ 57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24" name="Google Shape;175;p 2"/>
          <p:cNvSpPr/>
          <p:nvPr/>
        </p:nvSpPr>
        <p:spPr>
          <a:xfrm>
            <a:off x="3551400" y="24624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25" name="Google Shape;176;p 2"/>
          <p:cNvSpPr/>
          <p:nvPr/>
        </p:nvSpPr>
        <p:spPr>
          <a:xfrm>
            <a:off x="3581640" y="2350800"/>
            <a:ext cx="360" cy="64080"/>
          </a:xfrm>
          <a:custGeom>
            <a:avLst/>
            <a:gdLst>
              <a:gd name="textAreaLeft" fmla="*/ 0 w 360"/>
              <a:gd name="textAreaRight" fmla="*/ 5760 w 360"/>
              <a:gd name="textAreaTop" fmla="*/ 0 h 64080"/>
              <a:gd name="textAreaBottom" fmla="*/ 6552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2760" bIns="32760" anchor="ctr">
            <a:noAutofit/>
          </a:bodyPr>
          <a:p>
            <a:pPr>
              <a:lnSpc>
                <a:spcPct val="100000"/>
              </a:lnSpc>
            </a:pPr>
            <a:endParaRPr b="0" lang="en-US" sz="1400" spc="-1" strike="noStrike">
              <a:solidFill>
                <a:srgbClr val="ffffff"/>
              </a:solidFill>
              <a:latin typeface="Arial"/>
              <a:ea typeface="DejaVu Sans"/>
            </a:endParaRPr>
          </a:p>
        </p:txBody>
      </p:sp>
      <p:sp>
        <p:nvSpPr>
          <p:cNvPr id="1026" name="Google Shape;177;p 2"/>
          <p:cNvSpPr/>
          <p:nvPr/>
        </p:nvSpPr>
        <p:spPr>
          <a:xfrm>
            <a:off x="3581640" y="229824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27" name="Google Shape;178;p 2"/>
          <p:cNvSpPr/>
          <p:nvPr/>
        </p:nvSpPr>
        <p:spPr>
          <a:xfrm>
            <a:off x="2475720" y="3007440"/>
            <a:ext cx="100440" cy="100440"/>
          </a:xfrm>
          <a:custGeom>
            <a:avLst/>
            <a:gdLst>
              <a:gd name="textAreaLeft" fmla="*/ 0 w 100440"/>
              <a:gd name="textAreaRight" fmla="*/ 101880 w 100440"/>
              <a:gd name="textAreaTop" fmla="*/ 0 h 100440"/>
              <a:gd name="textAreaBottom" fmla="*/ 10188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0760" bIns="50760" anchor="ctr">
            <a:noAutofit/>
          </a:bodyPr>
          <a:p>
            <a:pPr>
              <a:lnSpc>
                <a:spcPct val="100000"/>
              </a:lnSpc>
            </a:pPr>
            <a:endParaRPr b="0" lang="en-US" sz="1400" spc="-1" strike="noStrike">
              <a:solidFill>
                <a:srgbClr val="000000"/>
              </a:solidFill>
              <a:latin typeface="Arial"/>
              <a:ea typeface="DejaVu Sans"/>
            </a:endParaRPr>
          </a:p>
        </p:txBody>
      </p:sp>
      <p:sp>
        <p:nvSpPr>
          <p:cNvPr id="1028" name="Google Shape;179;p 2"/>
          <p:cNvSpPr/>
          <p:nvPr/>
        </p:nvSpPr>
        <p:spPr>
          <a:xfrm>
            <a:off x="2813400" y="16408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29" name="Google Shape;180;p 2"/>
          <p:cNvSpPr/>
          <p:nvPr/>
        </p:nvSpPr>
        <p:spPr>
          <a:xfrm>
            <a:off x="2813400" y="1728360"/>
            <a:ext cx="360" cy="544320"/>
          </a:xfrm>
          <a:custGeom>
            <a:avLst/>
            <a:gdLst>
              <a:gd name="textAreaLeft" fmla="*/ 0 w 360"/>
              <a:gd name="textAreaRight" fmla="*/ 5760 w 360"/>
              <a:gd name="textAreaTop" fmla="*/ 0 h 544320"/>
              <a:gd name="textAreaBottom" fmla="*/ 54576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30" name="Google Shape;181;p 2"/>
          <p:cNvSpPr/>
          <p:nvPr/>
        </p:nvSpPr>
        <p:spPr>
          <a:xfrm>
            <a:off x="2784240" y="2305080"/>
            <a:ext cx="27360" cy="26640"/>
          </a:xfrm>
          <a:custGeom>
            <a:avLst/>
            <a:gdLst>
              <a:gd name="textAreaLeft" fmla="*/ 0 w 27360"/>
              <a:gd name="textAreaRight" fmla="*/ 28800 w 27360"/>
              <a:gd name="textAreaTop" fmla="*/ 0 h 26640"/>
              <a:gd name="textAreaBottom" fmla="*/ 2808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ffffff"/>
              </a:solidFill>
              <a:latin typeface="Arial"/>
              <a:ea typeface="DejaVu Sans"/>
            </a:endParaRPr>
          </a:p>
        </p:txBody>
      </p:sp>
      <p:sp>
        <p:nvSpPr>
          <p:cNvPr id="1031" name="Google Shape;182;p 2"/>
          <p:cNvSpPr/>
          <p:nvPr/>
        </p:nvSpPr>
        <p:spPr>
          <a:xfrm>
            <a:off x="2298600" y="2334600"/>
            <a:ext cx="425160" cy="360"/>
          </a:xfrm>
          <a:custGeom>
            <a:avLst/>
            <a:gdLst>
              <a:gd name="textAreaLeft" fmla="*/ 0 w 425160"/>
              <a:gd name="textAreaRight" fmla="*/ 426600 w 425160"/>
              <a:gd name="textAreaTop" fmla="*/ 0 h 360"/>
              <a:gd name="textAreaBottom" fmla="*/ 57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1032" name="Google Shape;183;p 2"/>
          <p:cNvSpPr/>
          <p:nvPr/>
        </p:nvSpPr>
        <p:spPr>
          <a:xfrm>
            <a:off x="2239560" y="2334600"/>
            <a:ext cx="27360" cy="27360"/>
          </a:xfrm>
          <a:custGeom>
            <a:avLst/>
            <a:gdLst>
              <a:gd name="textAreaLeft" fmla="*/ 0 w 27360"/>
              <a:gd name="textAreaRight" fmla="*/ 28800 w 27360"/>
              <a:gd name="textAreaTop" fmla="*/ 0 h 27360"/>
              <a:gd name="textAreaBottom" fmla="*/ 2880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33" name="Google Shape;184;p 2"/>
          <p:cNvSpPr/>
          <p:nvPr/>
        </p:nvSpPr>
        <p:spPr>
          <a:xfrm>
            <a:off x="2239560" y="2419200"/>
            <a:ext cx="360" cy="408240"/>
          </a:xfrm>
          <a:custGeom>
            <a:avLst/>
            <a:gdLst>
              <a:gd name="textAreaLeft" fmla="*/ 0 w 360"/>
              <a:gd name="textAreaRight" fmla="*/ 5760 w 360"/>
              <a:gd name="textAreaTop" fmla="*/ 0 h 408240"/>
              <a:gd name="textAreaBottom" fmla="*/ 40968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34" name="Google Shape;185;p 2"/>
          <p:cNvSpPr/>
          <p:nvPr/>
        </p:nvSpPr>
        <p:spPr>
          <a:xfrm>
            <a:off x="2239560" y="2857680"/>
            <a:ext cx="360" cy="27360"/>
          </a:xfrm>
          <a:custGeom>
            <a:avLst/>
            <a:gdLst>
              <a:gd name="textAreaLeft" fmla="*/ 0 w 360"/>
              <a:gd name="textAreaRight" fmla="*/ 5760 w 360"/>
              <a:gd name="textAreaTop" fmla="*/ 0 h 27360"/>
              <a:gd name="textAreaBottom" fmla="*/ 2880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4400" bIns="14400" anchor="ctr">
            <a:noAutofit/>
          </a:bodyPr>
          <a:p>
            <a:pPr>
              <a:lnSpc>
                <a:spcPct val="100000"/>
              </a:lnSpc>
            </a:pPr>
            <a:endParaRPr b="0" lang="en-US" sz="1400" spc="-1" strike="noStrike">
              <a:solidFill>
                <a:srgbClr val="ffffff"/>
              </a:solidFill>
              <a:latin typeface="Arial"/>
              <a:ea typeface="DejaVu Sans"/>
            </a:endParaRPr>
          </a:p>
        </p:txBody>
      </p:sp>
      <p:sp>
        <p:nvSpPr>
          <p:cNvPr id="1035" name="Google Shape;186;p 2"/>
          <p:cNvSpPr/>
          <p:nvPr/>
        </p:nvSpPr>
        <p:spPr>
          <a:xfrm>
            <a:off x="2168640" y="2837880"/>
            <a:ext cx="116640" cy="99720"/>
          </a:xfrm>
          <a:custGeom>
            <a:avLst/>
            <a:gdLst>
              <a:gd name="textAreaLeft" fmla="*/ 0 w 116640"/>
              <a:gd name="textAreaRight" fmla="*/ 118080 w 116640"/>
              <a:gd name="textAreaTop" fmla="*/ 0 h 99720"/>
              <a:gd name="textAreaBottom" fmla="*/ 10116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grpSp>
        <p:nvGrpSpPr>
          <p:cNvPr id="1036" name="Google Shape;187;p 2"/>
          <p:cNvGrpSpPr/>
          <p:nvPr/>
        </p:nvGrpSpPr>
        <p:grpSpPr>
          <a:xfrm>
            <a:off x="1128600" y="1870200"/>
            <a:ext cx="354960" cy="344160"/>
            <a:chOff x="1128600" y="1870200"/>
            <a:chExt cx="354960" cy="344160"/>
          </a:xfrm>
        </p:grpSpPr>
        <p:sp>
          <p:nvSpPr>
            <p:cNvPr id="1037" name="Google Shape;188;p 2"/>
            <p:cNvSpPr/>
            <p:nvPr/>
          </p:nvSpPr>
          <p:spPr>
            <a:xfrm>
              <a:off x="1140840" y="1870200"/>
              <a:ext cx="116640" cy="129240"/>
            </a:xfrm>
            <a:custGeom>
              <a:avLst/>
              <a:gdLst>
                <a:gd name="textAreaLeft" fmla="*/ 0 w 116640"/>
                <a:gd name="textAreaRight" fmla="*/ 118080 w 116640"/>
                <a:gd name="textAreaTop" fmla="*/ 0 h 129240"/>
                <a:gd name="textAreaBottom" fmla="*/ 13068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160" bIns="65160" anchor="ctr">
              <a:noAutofit/>
            </a:bodyPr>
            <a:p>
              <a:pPr>
                <a:lnSpc>
                  <a:spcPct val="100000"/>
                </a:lnSpc>
              </a:pPr>
              <a:endParaRPr b="0" lang="en-US" sz="1400" spc="-1" strike="noStrike">
                <a:solidFill>
                  <a:srgbClr val="000000"/>
                </a:solidFill>
                <a:latin typeface="Arial"/>
                <a:ea typeface="DejaVu Sans"/>
              </a:endParaRPr>
            </a:p>
          </p:txBody>
        </p:sp>
        <p:sp>
          <p:nvSpPr>
            <p:cNvPr id="1038" name="Google Shape;189;p 2"/>
            <p:cNvSpPr/>
            <p:nvPr/>
          </p:nvSpPr>
          <p:spPr>
            <a:xfrm>
              <a:off x="1256760" y="1899720"/>
              <a:ext cx="50760" cy="51480"/>
            </a:xfrm>
            <a:custGeom>
              <a:avLst/>
              <a:gdLst>
                <a:gd name="textAreaLeft" fmla="*/ 0 w 50760"/>
                <a:gd name="textAreaRight" fmla="*/ 52200 w 50760"/>
                <a:gd name="textAreaTop" fmla="*/ 0 h 51480"/>
                <a:gd name="textAreaBottom" fmla="*/ 5292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6280" bIns="26280" anchor="ctr">
              <a:noAutofit/>
            </a:bodyPr>
            <a:p>
              <a:pPr>
                <a:lnSpc>
                  <a:spcPct val="100000"/>
                </a:lnSpc>
              </a:pPr>
              <a:endParaRPr b="0" lang="en-US" sz="1400" spc="-1" strike="noStrike">
                <a:solidFill>
                  <a:srgbClr val="000000"/>
                </a:solidFill>
                <a:latin typeface="Arial"/>
                <a:ea typeface="DejaVu Sans"/>
              </a:endParaRPr>
            </a:p>
          </p:txBody>
        </p:sp>
        <p:sp>
          <p:nvSpPr>
            <p:cNvPr id="1039" name="Google Shape;190;p 2"/>
            <p:cNvSpPr/>
            <p:nvPr/>
          </p:nvSpPr>
          <p:spPr>
            <a:xfrm>
              <a:off x="1326960" y="1893240"/>
              <a:ext cx="57600" cy="46080"/>
            </a:xfrm>
            <a:custGeom>
              <a:avLst/>
              <a:gdLst>
                <a:gd name="textAreaLeft" fmla="*/ 0 w 57600"/>
                <a:gd name="textAreaRight" fmla="*/ 59040 w 57600"/>
                <a:gd name="textAreaTop" fmla="*/ 0 h 46080"/>
                <a:gd name="textAreaBottom" fmla="*/ 4752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3760" bIns="23760" anchor="ctr">
              <a:noAutofit/>
            </a:bodyPr>
            <a:p>
              <a:pPr>
                <a:lnSpc>
                  <a:spcPct val="100000"/>
                </a:lnSpc>
              </a:pPr>
              <a:endParaRPr b="0" lang="en-US" sz="1400" spc="-1" strike="noStrike">
                <a:solidFill>
                  <a:srgbClr val="000000"/>
                </a:solidFill>
                <a:latin typeface="Arial"/>
                <a:ea typeface="DejaVu Sans"/>
              </a:endParaRPr>
            </a:p>
          </p:txBody>
        </p:sp>
        <p:sp>
          <p:nvSpPr>
            <p:cNvPr id="1040" name="Google Shape;191;p 2"/>
            <p:cNvSpPr/>
            <p:nvPr/>
          </p:nvSpPr>
          <p:spPr>
            <a:xfrm>
              <a:off x="1380960" y="1936800"/>
              <a:ext cx="83520" cy="62280"/>
            </a:xfrm>
            <a:custGeom>
              <a:avLst/>
              <a:gdLst>
                <a:gd name="textAreaLeft" fmla="*/ 0 w 83520"/>
                <a:gd name="textAreaRight" fmla="*/ 84960 w 83520"/>
                <a:gd name="textAreaTop" fmla="*/ 0 h 62280"/>
                <a:gd name="textAreaBottom" fmla="*/ 6372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1680" bIns="31680" anchor="ctr">
              <a:noAutofit/>
            </a:bodyPr>
            <a:p>
              <a:pPr>
                <a:lnSpc>
                  <a:spcPct val="100000"/>
                </a:lnSpc>
              </a:pPr>
              <a:endParaRPr b="0" lang="en-US" sz="1400" spc="-1" strike="noStrike">
                <a:solidFill>
                  <a:srgbClr val="000000"/>
                </a:solidFill>
                <a:latin typeface="Arial"/>
                <a:ea typeface="DejaVu Sans"/>
              </a:endParaRPr>
            </a:p>
          </p:txBody>
        </p:sp>
        <p:sp>
          <p:nvSpPr>
            <p:cNvPr id="1041" name="Google Shape;192;p 2"/>
            <p:cNvSpPr/>
            <p:nvPr/>
          </p:nvSpPr>
          <p:spPr>
            <a:xfrm>
              <a:off x="1267920" y="1950120"/>
              <a:ext cx="111600" cy="49320"/>
            </a:xfrm>
            <a:custGeom>
              <a:avLst/>
              <a:gdLst>
                <a:gd name="textAreaLeft" fmla="*/ 0 w 111600"/>
                <a:gd name="textAreaRight" fmla="*/ 113040 w 111600"/>
                <a:gd name="textAreaTop" fmla="*/ 0 h 49320"/>
                <a:gd name="textAreaBottom" fmla="*/ 5076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200" bIns="25200" anchor="ctr">
              <a:noAutofit/>
            </a:bodyPr>
            <a:p>
              <a:pPr>
                <a:lnSpc>
                  <a:spcPct val="100000"/>
                </a:lnSpc>
              </a:pPr>
              <a:endParaRPr b="0" lang="en-US" sz="1400" spc="-1" strike="noStrike">
                <a:solidFill>
                  <a:srgbClr val="000000"/>
                </a:solidFill>
                <a:latin typeface="Arial"/>
                <a:ea typeface="DejaVu Sans"/>
              </a:endParaRPr>
            </a:p>
          </p:txBody>
        </p:sp>
        <p:sp>
          <p:nvSpPr>
            <p:cNvPr id="1042" name="Google Shape;193;p 2"/>
            <p:cNvSpPr/>
            <p:nvPr/>
          </p:nvSpPr>
          <p:spPr>
            <a:xfrm>
              <a:off x="1138680" y="2073600"/>
              <a:ext cx="334440" cy="140760"/>
            </a:xfrm>
            <a:custGeom>
              <a:avLst/>
              <a:gdLst>
                <a:gd name="textAreaLeft" fmla="*/ 0 w 334440"/>
                <a:gd name="textAreaRight" fmla="*/ 335880 w 334440"/>
                <a:gd name="textAreaTop" fmla="*/ 0 h 140760"/>
                <a:gd name="textAreaBottom" fmla="*/ 14220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0920" bIns="70920" anchor="ctr">
              <a:noAutofit/>
            </a:bodyPr>
            <a:p>
              <a:pPr>
                <a:lnSpc>
                  <a:spcPct val="100000"/>
                </a:lnSpc>
              </a:pPr>
              <a:endParaRPr b="0" lang="en-US" sz="1400" spc="-1" strike="noStrike">
                <a:solidFill>
                  <a:srgbClr val="000000"/>
                </a:solidFill>
                <a:latin typeface="Arial"/>
                <a:ea typeface="DejaVu Sans"/>
              </a:endParaRPr>
            </a:p>
          </p:txBody>
        </p:sp>
        <p:sp>
          <p:nvSpPr>
            <p:cNvPr id="1043" name="Google Shape;194;p 2"/>
            <p:cNvSpPr/>
            <p:nvPr/>
          </p:nvSpPr>
          <p:spPr>
            <a:xfrm>
              <a:off x="1128600" y="2023560"/>
              <a:ext cx="354960" cy="25560"/>
            </a:xfrm>
            <a:custGeom>
              <a:avLst/>
              <a:gdLst>
                <a:gd name="textAreaLeft" fmla="*/ 0 w 354960"/>
                <a:gd name="textAreaRight" fmla="*/ 356400 w 354960"/>
                <a:gd name="textAreaTop" fmla="*/ 0 h 25560"/>
                <a:gd name="textAreaBottom" fmla="*/ 2700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3320" bIns="13320" anchor="ctr">
              <a:noAutofit/>
            </a:bodyPr>
            <a:p>
              <a:pPr>
                <a:lnSpc>
                  <a:spcPct val="100000"/>
                </a:lnSpc>
              </a:pPr>
              <a:endParaRPr b="0" lang="en-US" sz="1400" spc="-1" strike="noStrike">
                <a:solidFill>
                  <a:srgbClr val="000000"/>
                </a:solidFill>
                <a:latin typeface="Arial"/>
                <a:ea typeface="DejaVu Sans"/>
              </a:endParaRPr>
            </a:p>
          </p:txBody>
        </p:sp>
      </p:grpSp>
      <p:grpSp>
        <p:nvGrpSpPr>
          <p:cNvPr id="1044" name="Google Shape;195;p 2"/>
          <p:cNvGrpSpPr/>
          <p:nvPr/>
        </p:nvGrpSpPr>
        <p:grpSpPr>
          <a:xfrm>
            <a:off x="2738520" y="1306440"/>
            <a:ext cx="234000" cy="292680"/>
            <a:chOff x="2738520" y="1306440"/>
            <a:chExt cx="234000" cy="292680"/>
          </a:xfrm>
        </p:grpSpPr>
        <p:sp>
          <p:nvSpPr>
            <p:cNvPr id="1045" name="Google Shape;196;p 2"/>
            <p:cNvSpPr/>
            <p:nvPr/>
          </p:nvSpPr>
          <p:spPr>
            <a:xfrm>
              <a:off x="2789640" y="1306440"/>
              <a:ext cx="182880" cy="182880"/>
            </a:xfrm>
            <a:custGeom>
              <a:avLst/>
              <a:gdLst>
                <a:gd name="textAreaLeft" fmla="*/ 0 w 182880"/>
                <a:gd name="textAreaRight" fmla="*/ 184320 w 182880"/>
                <a:gd name="textAreaTop" fmla="*/ 0 h 182880"/>
                <a:gd name="textAreaBottom" fmla="*/ 18432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6" name="Google Shape;197;p 2"/>
            <p:cNvSpPr/>
            <p:nvPr/>
          </p:nvSpPr>
          <p:spPr>
            <a:xfrm>
              <a:off x="2811240" y="1346400"/>
              <a:ext cx="121320" cy="103680"/>
            </a:xfrm>
            <a:custGeom>
              <a:avLst/>
              <a:gdLst>
                <a:gd name="textAreaLeft" fmla="*/ 0 w 121320"/>
                <a:gd name="textAreaRight" fmla="*/ 122760 w 121320"/>
                <a:gd name="textAreaTop" fmla="*/ 0 h 103680"/>
                <a:gd name="textAreaBottom" fmla="*/ 10512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1047" name="Google Shape;198;p 2"/>
            <p:cNvSpPr/>
            <p:nvPr/>
          </p:nvSpPr>
          <p:spPr>
            <a:xfrm>
              <a:off x="2738520" y="1469520"/>
              <a:ext cx="128880" cy="129600"/>
            </a:xfrm>
            <a:custGeom>
              <a:avLst/>
              <a:gdLst>
                <a:gd name="textAreaLeft" fmla="*/ 0 w 128880"/>
                <a:gd name="textAreaRight" fmla="*/ 130320 w 128880"/>
                <a:gd name="textAreaTop" fmla="*/ 0 h 129600"/>
                <a:gd name="textAreaBottom" fmla="*/ 13104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1048" name="Google Shape;199;p 2"/>
            <p:cNvSpPr/>
            <p:nvPr/>
          </p:nvSpPr>
          <p:spPr>
            <a:xfrm>
              <a:off x="2756160" y="1498680"/>
              <a:ext cx="83160" cy="70920"/>
            </a:xfrm>
            <a:custGeom>
              <a:avLst/>
              <a:gdLst>
                <a:gd name="textAreaLeft" fmla="*/ 0 w 83160"/>
                <a:gd name="textAreaRight" fmla="*/ 84600 w 83160"/>
                <a:gd name="textAreaTop" fmla="*/ 0 h 70920"/>
                <a:gd name="textAreaBottom" fmla="*/ 7236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000" bIns="36000" anchor="ctr">
              <a:noAutofit/>
            </a:bodyPr>
            <a:p>
              <a:pPr>
                <a:lnSpc>
                  <a:spcPct val="100000"/>
                </a:lnSpc>
              </a:pPr>
              <a:endParaRPr b="0" lang="en-US" sz="1400" spc="-1" strike="noStrike">
                <a:solidFill>
                  <a:srgbClr val="000000"/>
                </a:solidFill>
                <a:latin typeface="Arial"/>
                <a:ea typeface="DejaVu Sans"/>
              </a:endParaRPr>
            </a:p>
          </p:txBody>
        </p:sp>
      </p:grpSp>
      <p:sp>
        <p:nvSpPr>
          <p:cNvPr id="1049" name="Google Shape;200;p 2"/>
          <p:cNvSpPr/>
          <p:nvPr/>
        </p:nvSpPr>
        <p:spPr>
          <a:xfrm>
            <a:off x="3202560" y="3615840"/>
            <a:ext cx="271440" cy="269280"/>
          </a:xfrm>
          <a:custGeom>
            <a:avLst/>
            <a:gdLst>
              <a:gd name="textAreaLeft" fmla="*/ 0 w 271440"/>
              <a:gd name="textAreaRight" fmla="*/ 272880 w 271440"/>
              <a:gd name="textAreaTop" fmla="*/ 0 h 269280"/>
              <a:gd name="textAreaBottom" fmla="*/ 27072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0" name="Google Shape;201;p 2"/>
          <p:cNvSpPr/>
          <p:nvPr/>
        </p:nvSpPr>
        <p:spPr>
          <a:xfrm>
            <a:off x="1235520" y="3664440"/>
            <a:ext cx="39960" cy="53640"/>
          </a:xfrm>
          <a:custGeom>
            <a:avLst/>
            <a:gdLst>
              <a:gd name="textAreaLeft" fmla="*/ 0 w 39960"/>
              <a:gd name="textAreaRight" fmla="*/ 41400 w 39960"/>
              <a:gd name="textAreaTop" fmla="*/ 0 h 53640"/>
              <a:gd name="textAreaBottom" fmla="*/ 5508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360" bIns="27360" anchor="ctr">
            <a:noAutofit/>
          </a:bodyPr>
          <a:p>
            <a:pPr>
              <a:lnSpc>
                <a:spcPct val="100000"/>
              </a:lnSpc>
            </a:pPr>
            <a:endParaRPr b="0" lang="en-US" sz="1400" spc="-1" strike="noStrike">
              <a:solidFill>
                <a:srgbClr val="000000"/>
              </a:solidFill>
              <a:latin typeface="Arial"/>
              <a:ea typeface="DejaVu Sans"/>
            </a:endParaRPr>
          </a:p>
        </p:txBody>
      </p:sp>
      <p:sp>
        <p:nvSpPr>
          <p:cNvPr id="1051" name="Google Shape;202;p 2"/>
          <p:cNvSpPr/>
          <p:nvPr/>
        </p:nvSpPr>
        <p:spPr>
          <a:xfrm>
            <a:off x="1311120" y="3753720"/>
            <a:ext cx="55440" cy="39960"/>
          </a:xfrm>
          <a:custGeom>
            <a:avLst/>
            <a:gdLst>
              <a:gd name="textAreaLeft" fmla="*/ 0 w 55440"/>
              <a:gd name="textAreaRight" fmla="*/ 56880 w 55440"/>
              <a:gd name="textAreaTop" fmla="*/ 0 h 39960"/>
              <a:gd name="textAreaBottom" fmla="*/ 4140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pPr>
            <a:endParaRPr b="0" lang="en-US" sz="1400" spc="-1" strike="noStrike">
              <a:solidFill>
                <a:srgbClr val="000000"/>
              </a:solidFill>
              <a:latin typeface="Arial"/>
              <a:ea typeface="DejaVu Sans"/>
            </a:endParaRPr>
          </a:p>
        </p:txBody>
      </p:sp>
      <p:sp>
        <p:nvSpPr>
          <p:cNvPr id="1052" name="Google Shape;203;p 2"/>
          <p:cNvSpPr/>
          <p:nvPr/>
        </p:nvSpPr>
        <p:spPr>
          <a:xfrm>
            <a:off x="1223640" y="3688200"/>
            <a:ext cx="121320" cy="115560"/>
          </a:xfrm>
          <a:custGeom>
            <a:avLst/>
            <a:gdLst>
              <a:gd name="textAreaLeft" fmla="*/ 0 w 121320"/>
              <a:gd name="textAreaRight" fmla="*/ 122760 w 121320"/>
              <a:gd name="textAreaTop" fmla="*/ 0 h 115560"/>
              <a:gd name="textAreaBottom" fmla="*/ 11700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053" name="Google Shape;204;p 2"/>
          <p:cNvSpPr/>
          <p:nvPr/>
        </p:nvSpPr>
        <p:spPr>
          <a:xfrm>
            <a:off x="1173960" y="3565800"/>
            <a:ext cx="114120" cy="84600"/>
          </a:xfrm>
          <a:custGeom>
            <a:avLst/>
            <a:gdLst>
              <a:gd name="textAreaLeft" fmla="*/ 0 w 114120"/>
              <a:gd name="textAreaRight" fmla="*/ 115560 w 114120"/>
              <a:gd name="textAreaTop" fmla="*/ 0 h 84600"/>
              <a:gd name="textAreaBottom" fmla="*/ 8604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2840" bIns="42840" anchor="ctr">
            <a:noAutofit/>
          </a:bodyPr>
          <a:p>
            <a:pPr>
              <a:lnSpc>
                <a:spcPct val="100000"/>
              </a:lnSpc>
            </a:pPr>
            <a:endParaRPr b="0" lang="en-US" sz="1400" spc="-1" strike="noStrike">
              <a:solidFill>
                <a:srgbClr val="000000"/>
              </a:solidFill>
              <a:latin typeface="Arial"/>
              <a:ea typeface="DejaVu Sans"/>
            </a:endParaRPr>
          </a:p>
        </p:txBody>
      </p:sp>
      <p:sp>
        <p:nvSpPr>
          <p:cNvPr id="1054" name="Google Shape;205;p 2"/>
          <p:cNvSpPr/>
          <p:nvPr/>
        </p:nvSpPr>
        <p:spPr>
          <a:xfrm>
            <a:off x="1379160" y="3742200"/>
            <a:ext cx="87840" cy="111240"/>
          </a:xfrm>
          <a:custGeom>
            <a:avLst/>
            <a:gdLst>
              <a:gd name="textAreaLeft" fmla="*/ 0 w 87840"/>
              <a:gd name="textAreaRight" fmla="*/ 89280 w 87840"/>
              <a:gd name="textAreaTop" fmla="*/ 0 h 111240"/>
              <a:gd name="textAreaBottom" fmla="*/ 11268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pPr>
            <a:endParaRPr b="0" lang="en-US" sz="1400" spc="-1" strike="noStrike">
              <a:solidFill>
                <a:srgbClr val="000000"/>
              </a:solidFill>
              <a:latin typeface="Arial"/>
              <a:ea typeface="DejaVu Sans"/>
            </a:endParaRPr>
          </a:p>
        </p:txBody>
      </p:sp>
      <p:sp>
        <p:nvSpPr>
          <p:cNvPr id="1055" name="Google Shape;206;p 2"/>
          <p:cNvSpPr/>
          <p:nvPr/>
        </p:nvSpPr>
        <p:spPr>
          <a:xfrm>
            <a:off x="1408680" y="3543840"/>
            <a:ext cx="80280" cy="72720"/>
          </a:xfrm>
          <a:custGeom>
            <a:avLst/>
            <a:gdLst>
              <a:gd name="textAreaLeft" fmla="*/ 0 w 80280"/>
              <a:gd name="textAreaRight" fmla="*/ 81720 w 80280"/>
              <a:gd name="textAreaTop" fmla="*/ 0 h 72720"/>
              <a:gd name="textAreaBottom" fmla="*/ 7416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1056" name="Google Shape;207;p 2"/>
          <p:cNvSpPr/>
          <p:nvPr/>
        </p:nvSpPr>
        <p:spPr>
          <a:xfrm>
            <a:off x="1497960" y="3429360"/>
            <a:ext cx="102960" cy="101520"/>
          </a:xfrm>
          <a:custGeom>
            <a:avLst/>
            <a:gdLst>
              <a:gd name="textAreaLeft" fmla="*/ 0 w 102960"/>
              <a:gd name="textAreaRight" fmla="*/ 104400 w 102960"/>
              <a:gd name="textAreaTop" fmla="*/ 0 h 101520"/>
              <a:gd name="textAreaBottom" fmla="*/ 10296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1057" name="Google Shape;208;p 2"/>
          <p:cNvSpPr/>
          <p:nvPr/>
        </p:nvSpPr>
        <p:spPr>
          <a:xfrm>
            <a:off x="1270800" y="3449160"/>
            <a:ext cx="310680" cy="309960"/>
          </a:xfrm>
          <a:custGeom>
            <a:avLst/>
            <a:gdLst>
              <a:gd name="textAreaLeft" fmla="*/ 0 w 310680"/>
              <a:gd name="textAreaRight" fmla="*/ 312120 w 310680"/>
              <a:gd name="textAreaTop" fmla="*/ 0 h 309960"/>
              <a:gd name="textAreaBottom" fmla="*/ 31140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8" name="Google Shape;209;p 2"/>
          <p:cNvSpPr/>
          <p:nvPr/>
        </p:nvSpPr>
        <p:spPr>
          <a:xfrm>
            <a:off x="3431160" y="1829160"/>
            <a:ext cx="426960" cy="426960"/>
          </a:xfrm>
          <a:custGeom>
            <a:avLst/>
            <a:gdLst>
              <a:gd name="textAreaLeft" fmla="*/ 0 w 426960"/>
              <a:gd name="textAreaRight" fmla="*/ 428400 w 426960"/>
              <a:gd name="textAreaTop" fmla="*/ 0 h 426960"/>
              <a:gd name="textAreaBottom" fmla="*/ 42840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PlaceHolder 1"/>
          <p:cNvSpPr>
            <a:spLocks noGrp="1"/>
          </p:cNvSpPr>
          <p:nvPr>
            <p:ph type="title"/>
          </p:nvPr>
        </p:nvSpPr>
        <p:spPr>
          <a:xfrm>
            <a:off x="311760" y="457200"/>
            <a:ext cx="8516520" cy="789840"/>
          </a:xfrm>
          <a:prstGeom prst="rect">
            <a:avLst/>
          </a:prstGeom>
          <a:noFill/>
          <a:ln w="0">
            <a:noFill/>
          </a:ln>
        </p:spPr>
        <p:txBody>
          <a:bodyPr lIns="90000" rIns="90000" tIns="91440" bIns="91440" anchor="b">
            <a:noAutofit/>
          </a:bodyPr>
          <a:p>
            <a:pPr indent="0" algn="ctr">
              <a:lnSpc>
                <a:spcPct val="100000"/>
              </a:lnSpc>
              <a:buNone/>
              <a:tabLst>
                <a:tab algn="l" pos="0"/>
              </a:tabLst>
            </a:pPr>
            <a:r>
              <a:rPr b="0" lang="en-US" sz="4400" spc="-1" strike="noStrike">
                <a:solidFill>
                  <a:srgbClr val="ffffff"/>
                </a:solidFill>
                <a:latin typeface="Arial"/>
              </a:rPr>
              <a:t>Future Trends in CDN</a:t>
            </a:r>
            <a:endParaRPr b="0" lang="en-US" sz="4400" spc="-1" strike="noStrike">
              <a:solidFill>
                <a:srgbClr val="ffffff"/>
              </a:solidFill>
              <a:latin typeface="Arial"/>
            </a:endParaRPr>
          </a:p>
        </p:txBody>
      </p:sp>
      <p:sp>
        <p:nvSpPr>
          <p:cNvPr id="1060" name="Google Shape;752;p36"/>
          <p:cNvSpPr/>
          <p:nvPr/>
        </p:nvSpPr>
        <p:spPr>
          <a:xfrm>
            <a:off x="4346280" y="4146120"/>
            <a:ext cx="210600" cy="188640"/>
          </a:xfrm>
          <a:custGeom>
            <a:avLst/>
            <a:gdLst>
              <a:gd name="textAreaLeft" fmla="*/ 0 w 210600"/>
              <a:gd name="textAreaRight" fmla="*/ 214560 w 210600"/>
              <a:gd name="textAreaTop" fmla="*/ 0 h 188640"/>
              <a:gd name="textAreaBottom" fmla="*/ 192600 h 188640"/>
            </a:gdLst>
            <a:ahLst/>
            <a:rect l="textAreaLeft" t="textAreaTop" r="textAreaRight" b="textAreaBottom"/>
            <a:pathLst>
              <a:path w="10819" h="9724">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1" name="Google Shape;753;p36"/>
          <p:cNvSpPr/>
          <p:nvPr/>
        </p:nvSpPr>
        <p:spPr>
          <a:xfrm>
            <a:off x="4402800" y="4191840"/>
            <a:ext cx="97560" cy="97200"/>
          </a:xfrm>
          <a:custGeom>
            <a:avLst/>
            <a:gdLst>
              <a:gd name="textAreaLeft" fmla="*/ 0 w 97560"/>
              <a:gd name="textAreaRight" fmla="*/ 101520 w 97560"/>
              <a:gd name="textAreaTop" fmla="*/ 0 h 97200"/>
              <a:gd name="textAreaBottom" fmla="*/ 101160 h 97200"/>
            </a:gdLst>
            <a:ahLst/>
            <a:rect l="textAreaLeft" t="textAreaTop" r="textAreaRight" b="textAreaBottom"/>
            <a:pathLst>
              <a:path fill="none" w="5127" h="5106">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w="19350">
            <a:solidFill>
              <a:srgbClr val="0e2a47"/>
            </a:solidFill>
            <a:round/>
          </a:ln>
        </p:spPr>
        <p:style>
          <a:lnRef idx="0"/>
          <a:fillRef idx="0"/>
          <a:effectRef idx="0"/>
          <a:fontRef idx="minor"/>
        </p:style>
        <p:txBody>
          <a:bodyPr lIns="90000" rIns="90000" tIns="50400" bIns="5040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62" name="Google Shape;754;p36"/>
          <p:cNvSpPr/>
          <p:nvPr/>
        </p:nvSpPr>
        <p:spPr>
          <a:xfrm>
            <a:off x="4453560" y="4174200"/>
            <a:ext cx="360" cy="64080"/>
          </a:xfrm>
          <a:custGeom>
            <a:avLst/>
            <a:gdLst>
              <a:gd name="textAreaLeft" fmla="*/ 0 w 360"/>
              <a:gd name="textAreaRight" fmla="*/ 737280 w 360"/>
              <a:gd name="textAreaTop" fmla="*/ 0 h 64080"/>
              <a:gd name="textAreaBottom" fmla="*/ 68040 h 64080"/>
            </a:gdLst>
            <a:ahLst/>
            <a:rect l="textAreaLeft" t="textAreaTop" r="textAreaRight" b="textAreaBottom"/>
            <a:pathLst>
              <a:path w="1" h="3432">
                <a:moveTo>
                  <a:pt x="1" y="0"/>
                </a:moveTo>
                <a:lnTo>
                  <a:pt x="1" y="3432"/>
                </a:lnTo>
              </a:path>
            </a:pathLst>
          </a:custGeom>
          <a:solidFill>
            <a:srgbClr val="ffffff"/>
          </a:soli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3" name="Google Shape;755;p36"/>
          <p:cNvSpPr/>
          <p:nvPr/>
        </p:nvSpPr>
        <p:spPr>
          <a:xfrm>
            <a:off x="4453560" y="4174200"/>
            <a:ext cx="360" cy="64080"/>
          </a:xfrm>
          <a:custGeom>
            <a:avLst/>
            <a:gdLst>
              <a:gd name="textAreaLeft" fmla="*/ 0 w 360"/>
              <a:gd name="textAreaRight" fmla="*/ 737280 w 360"/>
              <a:gd name="textAreaTop" fmla="*/ 0 h 64080"/>
              <a:gd name="textAreaBottom" fmla="*/ 68040 h 64080"/>
            </a:gdLst>
            <a:ahLst/>
            <a:rect l="textAreaLeft" t="textAreaTop" r="textAreaRight" b="textAreaBottom"/>
            <a:pathLst>
              <a:path fill="none" w="1" h="3432">
                <a:moveTo>
                  <a:pt x="1" y="0"/>
                </a:moveTo>
                <a:lnTo>
                  <a:pt x="1" y="3432"/>
                </a:lnTo>
              </a:path>
            </a:pathLst>
          </a:custGeom>
          <a:solidFill>
            <a:srgbClr val="0e2a47"/>
          </a:solidFill>
          <a:ln cap="rnd" w="19875">
            <a:solidFill>
              <a:srgbClr val="0e2a47"/>
            </a:solidFill>
            <a:round/>
          </a:ln>
        </p:spPr>
        <p:style>
          <a:lnRef idx="0"/>
          <a:fillRef idx="0"/>
          <a:effectRef idx="0"/>
          <a:fontRef idx="minor"/>
        </p:style>
        <p:txBody>
          <a:bodyPr lIns="90000" rIns="90000" tIns="33840" bIns="338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64" name="Google Shape;756;p36"/>
          <p:cNvSpPr/>
          <p:nvPr/>
        </p:nvSpPr>
        <p:spPr>
          <a:xfrm>
            <a:off x="3124440" y="2917800"/>
            <a:ext cx="1325520" cy="1202040"/>
          </a:xfrm>
          <a:custGeom>
            <a:avLst/>
            <a:gdLst>
              <a:gd name="textAreaLeft" fmla="*/ 0 w 1325520"/>
              <a:gd name="textAreaRight" fmla="*/ 1329480 w 1325520"/>
              <a:gd name="textAreaTop" fmla="*/ 0 h 1202040"/>
              <a:gd name="textAreaBottom" fmla="*/ 1206000 h 1202040"/>
            </a:gdLst>
            <a:ahLst/>
            <a:rect l="textAreaLeft" t="textAreaTop" r="textAreaRight" b="textAreaBottom"/>
            <a:pathLst>
              <a:path fill="none" w="67061" h="60826">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5" name="Google Shape;757;p36"/>
          <p:cNvSpPr/>
          <p:nvPr/>
        </p:nvSpPr>
        <p:spPr>
          <a:xfrm>
            <a:off x="2931480" y="2334960"/>
            <a:ext cx="1896840" cy="1447560"/>
          </a:xfrm>
          <a:custGeom>
            <a:avLst/>
            <a:gdLst>
              <a:gd name="textAreaLeft" fmla="*/ 0 w 1896840"/>
              <a:gd name="textAreaRight" fmla="*/ 1900800 w 1896840"/>
              <a:gd name="textAreaTop" fmla="*/ 0 h 1447560"/>
              <a:gd name="textAreaBottom" fmla="*/ 1451520 h 1447560"/>
            </a:gdLst>
            <a:ahLst/>
            <a:rect l="textAreaLeft" t="textAreaTop" r="textAreaRight" b="textAreaBottom"/>
            <a:pathLst>
              <a:path fill="none" w="95873" h="7321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6" name="Google Shape;758;p36"/>
          <p:cNvSpPr/>
          <p:nvPr/>
        </p:nvSpPr>
        <p:spPr>
          <a:xfrm>
            <a:off x="3798000" y="2496960"/>
            <a:ext cx="1928520" cy="993960"/>
          </a:xfrm>
          <a:custGeom>
            <a:avLst/>
            <a:gdLst>
              <a:gd name="textAreaLeft" fmla="*/ 0 w 1928520"/>
              <a:gd name="textAreaRight" fmla="*/ 1932480 w 1928520"/>
              <a:gd name="textAreaTop" fmla="*/ 0 h 993960"/>
              <a:gd name="textAreaBottom" fmla="*/ 997920 h 993960"/>
            </a:gdLst>
            <a:ahLst/>
            <a:rect l="textAreaLeft" t="textAreaTop" r="textAreaRight" b="textAreaBottom"/>
            <a:pathLst>
              <a:path fill="none" w="97484" h="50343">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7" name="Google Shape;759;p36"/>
          <p:cNvSpPr/>
          <p:nvPr/>
        </p:nvSpPr>
        <p:spPr>
          <a:xfrm>
            <a:off x="2689200" y="1962720"/>
            <a:ext cx="825840" cy="594720"/>
          </a:xfrm>
          <a:custGeom>
            <a:avLst/>
            <a:gdLst>
              <a:gd name="textAreaLeft" fmla="*/ 0 w 825840"/>
              <a:gd name="textAreaRight" fmla="*/ 829800 w 825840"/>
              <a:gd name="textAreaTop" fmla="*/ 0 h 594720"/>
              <a:gd name="textAreaBottom" fmla="*/ 598680 h 594720"/>
            </a:gdLst>
            <a:ahLst/>
            <a:rect l="textAreaLeft" t="textAreaTop" r="textAreaRight" b="textAreaBottom"/>
            <a:pathLst>
              <a:path fill="none" w="41848" h="30194">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8" name="Google Shape;760;p36"/>
          <p:cNvSpPr/>
          <p:nvPr/>
        </p:nvSpPr>
        <p:spPr>
          <a:xfrm>
            <a:off x="4453920" y="3595320"/>
            <a:ext cx="1629360" cy="317520"/>
          </a:xfrm>
          <a:custGeom>
            <a:avLst/>
            <a:gdLst>
              <a:gd name="textAreaLeft" fmla="*/ 0 w 1629360"/>
              <a:gd name="textAreaRight" fmla="*/ 1633320 w 1629360"/>
              <a:gd name="textAreaTop" fmla="*/ 0 h 317520"/>
              <a:gd name="textAreaBottom" fmla="*/ 321480 h 317520"/>
            </a:gdLst>
            <a:ahLst/>
            <a:rect l="textAreaLeft" t="textAreaTop" r="textAreaRight" b="textAreaBottom"/>
            <a:pathLst>
              <a:path fill="none" w="82378" h="16217">
                <a:moveTo>
                  <a:pt x="1" y="16217"/>
                </a:moveTo>
                <a:lnTo>
                  <a:pt x="71413" y="16217"/>
                </a:lnTo>
                <a:cubicBezTo>
                  <a:pt x="77460" y="16217"/>
                  <a:pt x="82377" y="11321"/>
                  <a:pt x="82377" y="5253"/>
                </a:cubicBezTo>
                <a:lnTo>
                  <a:pt x="82377" y="1"/>
                </a:lnTo>
              </a:path>
            </a:pathLst>
          </a:custGeom>
          <a:solidFill>
            <a:srgbClr val="ffffff"/>
          </a:solidFill>
          <a:ln cap="rnd" w="2857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9" name="Google Shape;761;p36"/>
          <p:cNvSpPr/>
          <p:nvPr/>
        </p:nvSpPr>
        <p:spPr>
          <a:xfrm>
            <a:off x="3632040" y="37738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7" h="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0" name="Google Shape;762;p36"/>
          <p:cNvSpPr/>
          <p:nvPr/>
        </p:nvSpPr>
        <p:spPr>
          <a:xfrm>
            <a:off x="4412520" y="37738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7">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1" name="Google Shape;763;p36"/>
          <p:cNvSpPr/>
          <p:nvPr/>
        </p:nvSpPr>
        <p:spPr>
          <a:xfrm>
            <a:off x="4441320" y="391752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7">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2" name="Google Shape;764;p36"/>
          <p:cNvSpPr/>
          <p:nvPr/>
        </p:nvSpPr>
        <p:spPr>
          <a:xfrm>
            <a:off x="4412520" y="34822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7">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3" name="Google Shape;765;p36"/>
          <p:cNvSpPr/>
          <p:nvPr/>
        </p:nvSpPr>
        <p:spPr>
          <a:xfrm>
            <a:off x="4791240" y="34822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7">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4" name="Google Shape;766;p36"/>
          <p:cNvSpPr/>
          <p:nvPr/>
        </p:nvSpPr>
        <p:spPr>
          <a:xfrm>
            <a:off x="3813840" y="32068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7" h="1256">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5" name="Google Shape;767;p36"/>
          <p:cNvSpPr/>
          <p:nvPr/>
        </p:nvSpPr>
        <p:spPr>
          <a:xfrm>
            <a:off x="3111480" y="2905560"/>
            <a:ext cx="21240" cy="20880"/>
          </a:xfrm>
          <a:custGeom>
            <a:avLst/>
            <a:gdLst>
              <a:gd name="textAreaLeft" fmla="*/ 0 w 21240"/>
              <a:gd name="textAreaRight" fmla="*/ 25200 w 21240"/>
              <a:gd name="textAreaTop" fmla="*/ 0 h 20880"/>
              <a:gd name="textAreaBottom" fmla="*/ 24840 h 20880"/>
            </a:gdLst>
            <a:ahLst/>
            <a:rect l="textAreaLeft" t="textAreaTop" r="textAreaRight" b="textAreaBottom"/>
            <a:pathLst>
              <a:path w="1278" h="1257">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6" name="Google Shape;768;p36"/>
          <p:cNvSpPr/>
          <p:nvPr/>
        </p:nvSpPr>
        <p:spPr>
          <a:xfrm>
            <a:off x="3506400" y="195048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7">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7" name="Google Shape;769;p36"/>
          <p:cNvSpPr/>
          <p:nvPr/>
        </p:nvSpPr>
        <p:spPr>
          <a:xfrm>
            <a:off x="2676960" y="231012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8" name="Google Shape;770;p36"/>
          <p:cNvSpPr/>
          <p:nvPr/>
        </p:nvSpPr>
        <p:spPr>
          <a:xfrm>
            <a:off x="4819680" y="232272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79" name="Google Shape;771;p36"/>
          <p:cNvSpPr/>
          <p:nvPr/>
        </p:nvSpPr>
        <p:spPr>
          <a:xfrm>
            <a:off x="5717880" y="248652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7" h="1256">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0" name="Google Shape;772;p36"/>
          <p:cNvSpPr/>
          <p:nvPr/>
        </p:nvSpPr>
        <p:spPr>
          <a:xfrm>
            <a:off x="6074280" y="359280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6" h="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1" name="Google Shape;773;p36"/>
          <p:cNvSpPr/>
          <p:nvPr/>
        </p:nvSpPr>
        <p:spPr>
          <a:xfrm>
            <a:off x="5523120" y="3902760"/>
            <a:ext cx="20880" cy="20880"/>
          </a:xfrm>
          <a:custGeom>
            <a:avLst/>
            <a:gdLst>
              <a:gd name="textAreaLeft" fmla="*/ 0 w 20880"/>
              <a:gd name="textAreaRight" fmla="*/ 24840 w 20880"/>
              <a:gd name="textAreaTop" fmla="*/ 0 h 20880"/>
              <a:gd name="textAreaBottom" fmla="*/ 24840 h 20880"/>
            </a:gdLst>
            <a:ahLst/>
            <a:rect l="textAreaLeft" t="textAreaTop" r="textAreaRight" b="textAreaBottom"/>
            <a:pathLst>
              <a:path w="1257" h="1256">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a:solidFill>
              <a:srgbClr val="ffffff"/>
            </a:solidFill>
            <a:round/>
          </a:ln>
        </p:spPr>
        <p:style>
          <a:lnRef idx="0"/>
          <a:fillRef idx="0"/>
          <a:effectRef idx="0"/>
          <a:fontRef idx="minor"/>
        </p:style>
        <p:txBody>
          <a:bodyPr lIns="90000" rIns="90000" tIns="12240" bIns="1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2" name="Google Shape;774;p36"/>
          <p:cNvSpPr/>
          <p:nvPr/>
        </p:nvSpPr>
        <p:spPr>
          <a:xfrm>
            <a:off x="5533200" y="2187000"/>
            <a:ext cx="221400" cy="221040"/>
          </a:xfrm>
          <a:custGeom>
            <a:avLst/>
            <a:gdLst>
              <a:gd name="textAreaLeft" fmla="*/ 0 w 221400"/>
              <a:gd name="textAreaRight" fmla="*/ 225360 w 221400"/>
              <a:gd name="textAreaTop" fmla="*/ 0 h 221040"/>
              <a:gd name="textAreaBottom" fmla="*/ 225000 h 221040"/>
            </a:gdLst>
            <a:ahLst/>
            <a:rect l="textAreaLeft" t="textAreaTop" r="textAreaRight" b="textAreaBottom"/>
            <a:pathLst>
              <a:path w="11362" h="11341">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00"/>
            </a:srgb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3" name="Google Shape;775;p36"/>
          <p:cNvSpPr/>
          <p:nvPr/>
        </p:nvSpPr>
        <p:spPr>
          <a:xfrm>
            <a:off x="5533560" y="1961280"/>
            <a:ext cx="221400" cy="221400"/>
          </a:xfrm>
          <a:custGeom>
            <a:avLst/>
            <a:gdLst>
              <a:gd name="textAreaLeft" fmla="*/ 0 w 221400"/>
              <a:gd name="textAreaRight" fmla="*/ 225360 w 221400"/>
              <a:gd name="textAreaTop" fmla="*/ 0 h 221400"/>
              <a:gd name="textAreaBottom" fmla="*/ 225360 h 221400"/>
            </a:gdLst>
            <a:ahLst/>
            <a:rect l="textAreaLeft" t="textAreaTop" r="textAreaRight" b="textAreaBottom"/>
            <a:pathLst>
              <a:path w="11363" h="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4" name="Google Shape;776;p36"/>
          <p:cNvSpPr/>
          <p:nvPr/>
        </p:nvSpPr>
        <p:spPr>
          <a:xfrm>
            <a:off x="5758920" y="1961640"/>
            <a:ext cx="221760" cy="221760"/>
          </a:xfrm>
          <a:custGeom>
            <a:avLst/>
            <a:gdLst>
              <a:gd name="textAreaLeft" fmla="*/ 0 w 221760"/>
              <a:gd name="textAreaRight" fmla="*/ 225720 w 221760"/>
              <a:gd name="textAreaTop" fmla="*/ 0 h 221760"/>
              <a:gd name="textAreaBottom" fmla="*/ 225720 h 221760"/>
            </a:gdLst>
            <a:ahLst/>
            <a:rect l="textAreaLeft" t="textAreaTop" r="textAreaRight" b="textAreaBottom"/>
            <a:pathLst>
              <a:path w="11383" h="11384">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00"/>
            </a:srgbClr>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5" name="Google Shape;777;p36"/>
          <p:cNvSpPr/>
          <p:nvPr/>
        </p:nvSpPr>
        <p:spPr>
          <a:xfrm>
            <a:off x="5758920" y="2187360"/>
            <a:ext cx="221040" cy="221400"/>
          </a:xfrm>
          <a:custGeom>
            <a:avLst/>
            <a:gdLst>
              <a:gd name="textAreaLeft" fmla="*/ 0 w 221040"/>
              <a:gd name="textAreaRight" fmla="*/ 225000 w 221040"/>
              <a:gd name="textAreaTop" fmla="*/ 0 h 221400"/>
              <a:gd name="textAreaBottom" fmla="*/ 225360 h 221400"/>
            </a:gdLst>
            <a:ahLst/>
            <a:rect l="textAreaLeft" t="textAreaTop" r="textAreaRight" b="textAreaBottom"/>
            <a:pathLst>
              <a:path w="11342" h="11362">
                <a:moveTo>
                  <a:pt x="8914" y="0"/>
                </a:moveTo>
                <a:cubicBezTo>
                  <a:pt x="8935" y="4917"/>
                  <a:pt x="4938" y="8914"/>
                  <a:pt x="0" y="8914"/>
                </a:cubicBezTo>
                <a:lnTo>
                  <a:pt x="0" y="11362"/>
                </a:lnTo>
                <a:cubicBezTo>
                  <a:pt x="6278" y="11362"/>
                  <a:pt x="11341" y="6277"/>
                  <a:pt x="1134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6" name="Google Shape;778;p36"/>
          <p:cNvSpPr/>
          <p:nvPr/>
        </p:nvSpPr>
        <p:spPr>
          <a:xfrm>
            <a:off x="3533760" y="1402560"/>
            <a:ext cx="556200" cy="151560"/>
          </a:xfrm>
          <a:custGeom>
            <a:avLst/>
            <a:gdLst>
              <a:gd name="textAreaLeft" fmla="*/ 0 w 556200"/>
              <a:gd name="textAreaRight" fmla="*/ 560160 w 556200"/>
              <a:gd name="textAreaTop" fmla="*/ 0 h 151560"/>
              <a:gd name="textAreaBottom" fmla="*/ 155520 h 151560"/>
            </a:gdLst>
            <a:ahLst/>
            <a:rect l="textAreaLeft" t="textAreaTop" r="textAreaRight" b="textAreaBottom"/>
            <a:pathLst>
              <a:path fill="none" w="28248" h="7848">
                <a:moveTo>
                  <a:pt x="0" y="7847"/>
                </a:moveTo>
                <a:cubicBezTo>
                  <a:pt x="2930" y="3139"/>
                  <a:pt x="8160" y="1"/>
                  <a:pt x="14124" y="1"/>
                </a:cubicBezTo>
                <a:cubicBezTo>
                  <a:pt x="20087" y="1"/>
                  <a:pt x="25318" y="3139"/>
                  <a:pt x="28247" y="7847"/>
                </a:cubicBezTo>
              </a:path>
            </a:pathLst>
          </a:custGeom>
          <a:noFill/>
          <a:ln cap="rnd" w="28575">
            <a:solidFill>
              <a:srgbClr val="ffffff"/>
            </a:solidFill>
            <a:round/>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87" name="Google Shape;779;p36"/>
          <p:cNvSpPr/>
          <p:nvPr/>
        </p:nvSpPr>
        <p:spPr>
          <a:xfrm>
            <a:off x="4065120" y="1536840"/>
            <a:ext cx="48960" cy="49320"/>
          </a:xfrm>
          <a:custGeom>
            <a:avLst/>
            <a:gdLst>
              <a:gd name="textAreaLeft" fmla="*/ 0 w 48960"/>
              <a:gd name="textAreaRight" fmla="*/ 52920 w 48960"/>
              <a:gd name="textAreaTop" fmla="*/ 0 h 49320"/>
              <a:gd name="textAreaBottom" fmla="*/ 53280 h 49320"/>
            </a:gdLst>
            <a:ahLst/>
            <a:rect l="textAreaLeft" t="textAreaTop" r="textAreaRight" b="textAreaBottom"/>
            <a:pathLst>
              <a:path w="2677" h="2681">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a:solidFill>
              <a:srgbClr val="ffffff"/>
            </a:solidFill>
            <a:round/>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8" name="Google Shape;780;p36"/>
          <p:cNvSpPr/>
          <p:nvPr/>
        </p:nvSpPr>
        <p:spPr>
          <a:xfrm>
            <a:off x="5187960" y="1744200"/>
            <a:ext cx="556200" cy="151560"/>
          </a:xfrm>
          <a:custGeom>
            <a:avLst/>
            <a:gdLst>
              <a:gd name="textAreaLeft" fmla="*/ 0 w 556200"/>
              <a:gd name="textAreaRight" fmla="*/ 560160 w 556200"/>
              <a:gd name="textAreaTop" fmla="*/ 0 h 151560"/>
              <a:gd name="textAreaBottom" fmla="*/ 155520 h 151560"/>
            </a:gdLst>
            <a:ahLst/>
            <a:rect l="textAreaLeft" t="textAreaTop" r="textAreaRight" b="textAreaBottom"/>
            <a:pathLst>
              <a:path fill="none" w="28248" h="7848">
                <a:moveTo>
                  <a:pt x="28247" y="7847"/>
                </a:moveTo>
                <a:cubicBezTo>
                  <a:pt x="25297" y="3139"/>
                  <a:pt x="20066" y="1"/>
                  <a:pt x="14124" y="1"/>
                </a:cubicBezTo>
                <a:cubicBezTo>
                  <a:pt x="8161" y="1"/>
                  <a:pt x="2930" y="3139"/>
                  <a:pt x="1" y="7847"/>
                </a:cubicBezTo>
              </a:path>
            </a:pathLst>
          </a:custGeom>
          <a:solidFill>
            <a:srgbClr val="ffffff"/>
          </a:solidFill>
          <a:ln cap="rnd" w="28575">
            <a:solidFill>
              <a:srgbClr val="ffffff"/>
            </a:solidFill>
            <a:round/>
          </a:ln>
        </p:spPr>
        <p:style>
          <a:lnRef idx="0"/>
          <a:fillRef idx="0"/>
          <a:effectRef idx="0"/>
          <a:fontRef idx="minor"/>
        </p:style>
        <p:txBody>
          <a:bodyPr lIns="90000" rIns="90000" tIns="77760" bIns="77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89" name="Google Shape;781;p36"/>
          <p:cNvSpPr/>
          <p:nvPr/>
        </p:nvSpPr>
        <p:spPr>
          <a:xfrm>
            <a:off x="5168880" y="1888200"/>
            <a:ext cx="49320" cy="49320"/>
          </a:xfrm>
          <a:custGeom>
            <a:avLst/>
            <a:gdLst>
              <a:gd name="textAreaLeft" fmla="*/ 0 w 49320"/>
              <a:gd name="textAreaRight" fmla="*/ 53280 w 49320"/>
              <a:gd name="textAreaTop" fmla="*/ 0 h 49320"/>
              <a:gd name="textAreaBottom" fmla="*/ 53280 h 49320"/>
            </a:gdLst>
            <a:ahLst/>
            <a:rect l="textAreaLeft" t="textAreaTop" r="textAreaRight" b="textAreaBottom"/>
            <a:pathLst>
              <a:path w="2695" h="2686">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a:solidFill>
              <a:srgbClr val="ffffff"/>
            </a:solidFill>
            <a:round/>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0" name="Google Shape;782;p36"/>
          <p:cNvSpPr/>
          <p:nvPr/>
        </p:nvSpPr>
        <p:spPr>
          <a:xfrm>
            <a:off x="3388680" y="1625760"/>
            <a:ext cx="256680" cy="256680"/>
          </a:xfrm>
          <a:custGeom>
            <a:avLst/>
            <a:gdLst>
              <a:gd name="textAreaLeft" fmla="*/ 0 w 256680"/>
              <a:gd name="textAreaRight" fmla="*/ 260640 w 256680"/>
              <a:gd name="textAreaTop" fmla="*/ 0 h 256680"/>
              <a:gd name="textAreaBottom" fmla="*/ 260640 h 256680"/>
            </a:gdLst>
            <a:ahLst/>
            <a:rect l="textAreaLeft" t="textAreaTop" r="textAreaRight" b="textAreaBottom"/>
            <a:pathLst>
              <a:path w="13141" h="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1" name="Google Shape;783;p36"/>
          <p:cNvSpPr/>
          <p:nvPr/>
        </p:nvSpPr>
        <p:spPr>
          <a:xfrm>
            <a:off x="3397320" y="1648080"/>
            <a:ext cx="239040" cy="211680"/>
          </a:xfrm>
          <a:custGeom>
            <a:avLst/>
            <a:gdLst>
              <a:gd name="textAreaLeft" fmla="*/ 0 w 239040"/>
              <a:gd name="textAreaRight" fmla="*/ 243000 w 239040"/>
              <a:gd name="textAreaTop" fmla="*/ 0 h 211680"/>
              <a:gd name="textAreaBottom" fmla="*/ 215640 h 211680"/>
            </a:gdLst>
            <a:ahLst/>
            <a:rect l="textAreaLeft" t="textAreaTop" r="textAreaRight" b="textAreaBottom"/>
            <a:pathLst>
              <a:path w="12262" h="10884">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092" name="Google Shape;784;p36"/>
          <p:cNvSpPr/>
          <p:nvPr/>
        </p:nvSpPr>
        <p:spPr>
          <a:xfrm>
            <a:off x="3519000" y="1670040"/>
            <a:ext cx="42480" cy="109440"/>
          </a:xfrm>
          <a:custGeom>
            <a:avLst/>
            <a:gdLst>
              <a:gd name="textAreaLeft" fmla="*/ 0 w 42480"/>
              <a:gd name="textAreaRight" fmla="*/ 46440 w 42480"/>
              <a:gd name="textAreaTop" fmla="*/ 0 h 109440"/>
              <a:gd name="textAreaBottom" fmla="*/ 113400 h 109440"/>
            </a:gdLst>
            <a:ahLst/>
            <a:rect l="textAreaLeft" t="textAreaTop" r="textAreaRight" b="textAreaBottom"/>
            <a:pathLst>
              <a:path fill="none" w="2345" h="5713">
                <a:moveTo>
                  <a:pt x="1" y="0"/>
                </a:moveTo>
                <a:lnTo>
                  <a:pt x="1" y="4332"/>
                </a:lnTo>
                <a:lnTo>
                  <a:pt x="2344" y="5713"/>
                </a:lnTo>
              </a:path>
            </a:pathLst>
          </a:custGeom>
          <a:solidFill>
            <a:schemeClr val="accent1"/>
          </a:solidFill>
          <a:ln cap="rnd" w="19050">
            <a:solidFill>
              <a:srgbClr val="42ffb7"/>
            </a:solidFill>
            <a:round/>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3" name="Google Shape;785;p36"/>
          <p:cNvSpPr/>
          <p:nvPr/>
        </p:nvSpPr>
        <p:spPr>
          <a:xfrm>
            <a:off x="4503240" y="1735200"/>
            <a:ext cx="230040" cy="170280"/>
          </a:xfrm>
          <a:custGeom>
            <a:avLst/>
            <a:gdLst>
              <a:gd name="textAreaLeft" fmla="*/ 0 w 230040"/>
              <a:gd name="textAreaRight" fmla="*/ 234000 w 230040"/>
              <a:gd name="textAreaTop" fmla="*/ 0 h 170280"/>
              <a:gd name="textAreaBottom" fmla="*/ 174240 h 170280"/>
            </a:gdLst>
            <a:ahLst/>
            <a:rect l="textAreaLeft" t="textAreaTop" r="textAreaRight" b="textAreaBottom"/>
            <a:pathLst>
              <a:path w="11802" h="8789">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a:solidFill>
              <a:srgbClr val="ffffff"/>
            </a:solidFill>
            <a:round/>
          </a:ln>
        </p:spPr>
        <p:style>
          <a:lnRef idx="0"/>
          <a:fillRef idx="0"/>
          <a:effectRef idx="0"/>
          <a:fontRef idx="minor"/>
        </p:style>
        <p:txBody>
          <a:bodyPr lIns="90000" rIns="90000" tIns="87120" bIns="87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4" name="Google Shape;786;p36"/>
          <p:cNvSpPr/>
          <p:nvPr/>
        </p:nvSpPr>
        <p:spPr>
          <a:xfrm>
            <a:off x="4091040" y="3286800"/>
            <a:ext cx="229680" cy="170280"/>
          </a:xfrm>
          <a:custGeom>
            <a:avLst/>
            <a:gdLst>
              <a:gd name="textAreaLeft" fmla="*/ 0 w 229680"/>
              <a:gd name="textAreaRight" fmla="*/ 233640 w 229680"/>
              <a:gd name="textAreaTop" fmla="*/ 0 h 170280"/>
              <a:gd name="textAreaBottom" fmla="*/ 174240 h 170280"/>
            </a:gdLst>
            <a:ahLst/>
            <a:rect l="textAreaLeft" t="textAreaTop" r="textAreaRight" b="textAreaBottom"/>
            <a:pathLst>
              <a:path w="11781" h="8789">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a:solidFill>
              <a:srgbClr val="ffffff"/>
            </a:solidFill>
            <a:round/>
          </a:ln>
        </p:spPr>
        <p:style>
          <a:lnRef idx="0"/>
          <a:fillRef idx="0"/>
          <a:effectRef idx="0"/>
          <a:fontRef idx="minor"/>
        </p:style>
        <p:txBody>
          <a:bodyPr lIns="90000" rIns="90000" tIns="87120" bIns="87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5" name="Google Shape;787;p36"/>
          <p:cNvSpPr/>
          <p:nvPr/>
        </p:nvSpPr>
        <p:spPr>
          <a:xfrm>
            <a:off x="3659040" y="2851200"/>
            <a:ext cx="330480" cy="286560"/>
          </a:xfrm>
          <a:custGeom>
            <a:avLst/>
            <a:gdLst>
              <a:gd name="textAreaLeft" fmla="*/ 0 w 330480"/>
              <a:gd name="textAreaRight" fmla="*/ 334440 w 330480"/>
              <a:gd name="textAreaTop" fmla="*/ 0 h 286560"/>
              <a:gd name="textAreaBottom" fmla="*/ 290520 h 286560"/>
            </a:gdLst>
            <a:ahLst/>
            <a:rect l="textAreaLeft" t="textAreaTop" r="textAreaRight" b="textAreaBottom"/>
            <a:pathLst>
              <a:path w="16865" h="14648">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6" name="Google Shape;788;p36"/>
          <p:cNvSpPr/>
          <p:nvPr/>
        </p:nvSpPr>
        <p:spPr>
          <a:xfrm>
            <a:off x="5968800" y="3373920"/>
            <a:ext cx="225360" cy="147960"/>
          </a:xfrm>
          <a:custGeom>
            <a:avLst/>
            <a:gdLst>
              <a:gd name="textAreaLeft" fmla="*/ 0 w 225360"/>
              <a:gd name="textAreaRight" fmla="*/ 229320 w 225360"/>
              <a:gd name="textAreaTop" fmla="*/ 0 h 147960"/>
              <a:gd name="textAreaBottom" fmla="*/ 151920 h 147960"/>
            </a:gdLst>
            <a:ahLst/>
            <a:rect l="textAreaLeft" t="textAreaTop" r="textAreaRight" b="textAreaBottom"/>
            <a:pathLst>
              <a:path w="11572" h="7659">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00"/>
            </a:srgbClr>
          </a:solidFill>
          <a:ln w="0">
            <a:noFill/>
          </a:ln>
        </p:spPr>
        <p:style>
          <a:lnRef idx="0"/>
          <a:fillRef idx="0"/>
          <a:effectRef idx="0"/>
          <a:fontRef idx="minor"/>
        </p:style>
        <p:txBody>
          <a:bodyPr lIns="90000" rIns="90000" tIns="75960" bIns="75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7" name="Google Shape;789;p36"/>
          <p:cNvSpPr/>
          <p:nvPr/>
        </p:nvSpPr>
        <p:spPr>
          <a:xfrm>
            <a:off x="5968800" y="3373920"/>
            <a:ext cx="225720" cy="118800"/>
          </a:xfrm>
          <a:custGeom>
            <a:avLst/>
            <a:gdLst>
              <a:gd name="textAreaLeft" fmla="*/ 0 w 225720"/>
              <a:gd name="textAreaRight" fmla="*/ 229680 w 225720"/>
              <a:gd name="textAreaTop" fmla="*/ 0 h 118800"/>
              <a:gd name="textAreaBottom" fmla="*/ 122760 h 118800"/>
            </a:gdLst>
            <a:ahLst/>
            <a:rect l="textAreaLeft" t="textAreaTop" r="textAreaRight" b="textAreaBottom"/>
            <a:pathLst>
              <a:path w="11593" h="6195">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w="0">
            <a:noFill/>
          </a:ln>
        </p:spPr>
        <p:style>
          <a:lnRef idx="0"/>
          <a:fillRef idx="0"/>
          <a:effectRef idx="0"/>
          <a:fontRef idx="minor"/>
        </p:style>
        <p:txBody>
          <a:bodyPr lIns="90000" rIns="90000" tIns="61200" bIns="61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8" name="Google Shape;790;p36"/>
          <p:cNvSpPr/>
          <p:nvPr/>
        </p:nvSpPr>
        <p:spPr>
          <a:xfrm>
            <a:off x="2564280" y="2131560"/>
            <a:ext cx="270360" cy="107280"/>
          </a:xfrm>
          <a:custGeom>
            <a:avLst/>
            <a:gdLst>
              <a:gd name="textAreaLeft" fmla="*/ 0 w 270360"/>
              <a:gd name="textAreaRight" fmla="*/ 274320 w 270360"/>
              <a:gd name="textAreaTop" fmla="*/ 0 h 107280"/>
              <a:gd name="textAreaBottom" fmla="*/ 111240 h 107280"/>
            </a:gdLst>
            <a:ahLst/>
            <a:rect l="textAreaLeft" t="textAreaTop" r="textAreaRight" b="textAreaBottom"/>
            <a:pathLst>
              <a:path w="13832" h="5608">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w="0">
            <a:noFill/>
          </a:ln>
        </p:spPr>
        <p:style>
          <a:lnRef idx="0"/>
          <a:fillRef idx="0"/>
          <a:effectRef idx="0"/>
          <a:fontRef idx="minor"/>
        </p:style>
        <p:txBody>
          <a:bodyPr lIns="90000" rIns="90000" tIns="55440" bIns="55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9" name="Google Shape;791;p36"/>
          <p:cNvSpPr/>
          <p:nvPr/>
        </p:nvSpPr>
        <p:spPr>
          <a:xfrm>
            <a:off x="2564280" y="2106360"/>
            <a:ext cx="187560" cy="132120"/>
          </a:xfrm>
          <a:custGeom>
            <a:avLst/>
            <a:gdLst>
              <a:gd name="textAreaLeft" fmla="*/ 0 w 187560"/>
              <a:gd name="textAreaRight" fmla="*/ 191520 w 187560"/>
              <a:gd name="textAreaTop" fmla="*/ 0 h 132120"/>
              <a:gd name="textAreaBottom" fmla="*/ 136080 h 132120"/>
            </a:gdLst>
            <a:ahLst/>
            <a:rect l="textAreaLeft" t="textAreaTop" r="textAreaRight" b="textAreaBottom"/>
            <a:pathLst>
              <a:path w="9668" h="6863">
                <a:moveTo>
                  <a:pt x="6926" y="0"/>
                </a:moveTo>
                <a:lnTo>
                  <a:pt x="1" y="6863"/>
                </a:lnTo>
                <a:lnTo>
                  <a:pt x="1" y="6863"/>
                </a:lnTo>
                <a:lnTo>
                  <a:pt x="9667" y="816"/>
                </a:lnTo>
                <a:lnTo>
                  <a:pt x="6926" y="0"/>
                </a:lnTo>
                <a:close/>
              </a:path>
            </a:pathLst>
          </a:custGeom>
          <a:solidFill>
            <a:schemeClr val="accent1"/>
          </a:solidFill>
          <a:ln w="0">
            <a:noFill/>
          </a:ln>
        </p:spPr>
        <p:style>
          <a:lnRef idx="0"/>
          <a:fillRef idx="0"/>
          <a:effectRef idx="0"/>
          <a:fontRef idx="minor"/>
        </p:style>
        <p:txBody>
          <a:bodyPr lIns="90000" rIns="90000" tIns="68040" bIns="68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0" name="Google Shape;792;p36"/>
          <p:cNvSpPr/>
          <p:nvPr/>
        </p:nvSpPr>
        <p:spPr>
          <a:xfrm>
            <a:off x="5990040" y="2710800"/>
            <a:ext cx="189000" cy="214200"/>
          </a:xfrm>
          <a:custGeom>
            <a:avLst/>
            <a:gdLst>
              <a:gd name="textAreaLeft" fmla="*/ 0 w 189000"/>
              <a:gd name="textAreaRight" fmla="*/ 192960 w 189000"/>
              <a:gd name="textAreaTop" fmla="*/ 0 h 214200"/>
              <a:gd name="textAreaBottom" fmla="*/ 218160 h 214200"/>
            </a:gdLst>
            <a:ahLst/>
            <a:rect l="textAreaLeft" t="textAreaTop" r="textAreaRight" b="textAreaBottom"/>
            <a:pathLst>
              <a:path w="9730" h="11012">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1" name="Google Shape;793;p36"/>
          <p:cNvSpPr/>
          <p:nvPr/>
        </p:nvSpPr>
        <p:spPr>
          <a:xfrm>
            <a:off x="4602240" y="2749320"/>
            <a:ext cx="97560" cy="97560"/>
          </a:xfrm>
          <a:custGeom>
            <a:avLst/>
            <a:gdLst>
              <a:gd name="textAreaLeft" fmla="*/ 0 w 97560"/>
              <a:gd name="textAreaRight" fmla="*/ 101520 w 97560"/>
              <a:gd name="textAreaTop" fmla="*/ 0 h 97560"/>
              <a:gd name="textAreaBottom" fmla="*/ 101520 h 97560"/>
            </a:gdLst>
            <a:ahLst/>
            <a:rect l="textAreaLeft" t="textAreaTop" r="textAreaRight" b="textAreaBottom"/>
            <a:pathLst>
              <a:path w="5127" h="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2" name="Google Shape;794;p36"/>
          <p:cNvSpPr/>
          <p:nvPr/>
        </p:nvSpPr>
        <p:spPr>
          <a:xfrm>
            <a:off x="4581360" y="2862000"/>
            <a:ext cx="139680" cy="140040"/>
          </a:xfrm>
          <a:custGeom>
            <a:avLst/>
            <a:gdLst>
              <a:gd name="textAreaLeft" fmla="*/ 0 w 139680"/>
              <a:gd name="textAreaRight" fmla="*/ 143640 w 139680"/>
              <a:gd name="textAreaTop" fmla="*/ 0 h 140040"/>
              <a:gd name="textAreaBottom" fmla="*/ 144000 h 140040"/>
            </a:gdLst>
            <a:ahLst/>
            <a:rect l="textAreaLeft" t="textAreaTop" r="textAreaRight" b="textAreaBottom"/>
            <a:pathLst>
              <a:path w="7240" h="7262">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w="0">
            <a:noFill/>
          </a:ln>
        </p:spPr>
        <p:style>
          <a:lnRef idx="0"/>
          <a:fillRef idx="0"/>
          <a:effectRef idx="0"/>
          <a:fontRef idx="minor"/>
        </p:style>
        <p:txBody>
          <a:bodyPr lIns="90000" rIns="90000" tIns="72000" bIns="72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3" name="Google Shape;795;p36"/>
          <p:cNvSpPr/>
          <p:nvPr/>
        </p:nvSpPr>
        <p:spPr>
          <a:xfrm>
            <a:off x="4527720" y="2249280"/>
            <a:ext cx="4320" cy="8640"/>
          </a:xfrm>
          <a:custGeom>
            <a:avLst/>
            <a:gdLst>
              <a:gd name="textAreaLeft" fmla="*/ 0 w 4320"/>
              <a:gd name="textAreaRight" fmla="*/ 8280 w 4320"/>
              <a:gd name="textAreaTop" fmla="*/ 0 h 8640"/>
              <a:gd name="textAreaBottom" fmla="*/ 12600 h 8640"/>
            </a:gdLst>
            <a:ahLst/>
            <a:rect l="textAreaLeft" t="textAreaTop" r="textAreaRight" b="textAreaBottom"/>
            <a:pathLst>
              <a:path w="419" h="629">
                <a:moveTo>
                  <a:pt x="84" y="1"/>
                </a:moveTo>
                <a:lnTo>
                  <a:pt x="0" y="566"/>
                </a:lnTo>
                <a:lnTo>
                  <a:pt x="356" y="628"/>
                </a:lnTo>
                <a:lnTo>
                  <a:pt x="419" y="22"/>
                </a:lnTo>
                <a:lnTo>
                  <a:pt x="84" y="1"/>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4" name="Google Shape;796;p36"/>
          <p:cNvSpPr/>
          <p:nvPr/>
        </p:nvSpPr>
        <p:spPr>
          <a:xfrm>
            <a:off x="4529880" y="2228760"/>
            <a:ext cx="3960" cy="7920"/>
          </a:xfrm>
          <a:custGeom>
            <a:avLst/>
            <a:gdLst>
              <a:gd name="textAreaLeft" fmla="*/ 0 w 3960"/>
              <a:gd name="textAreaRight" fmla="*/ 7920 w 3960"/>
              <a:gd name="textAreaTop" fmla="*/ 0 h 7920"/>
              <a:gd name="textAreaBottom" fmla="*/ 11880 h 7920"/>
            </a:gdLst>
            <a:ahLst/>
            <a:rect l="textAreaLeft" t="textAreaTop" r="textAreaRight" b="textAreaBottom"/>
            <a:pathLst>
              <a:path w="399" h="608">
                <a:moveTo>
                  <a:pt x="64" y="1"/>
                </a:moveTo>
                <a:lnTo>
                  <a:pt x="1" y="586"/>
                </a:lnTo>
                <a:lnTo>
                  <a:pt x="377" y="607"/>
                </a:lnTo>
                <a:lnTo>
                  <a:pt x="398" y="21"/>
                </a:lnTo>
                <a:lnTo>
                  <a:pt x="64" y="1"/>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5" name="Google Shape;797;p36"/>
          <p:cNvSpPr/>
          <p:nvPr/>
        </p:nvSpPr>
        <p:spPr>
          <a:xfrm>
            <a:off x="4531320" y="2208600"/>
            <a:ext cx="3600" cy="7560"/>
          </a:xfrm>
          <a:custGeom>
            <a:avLst/>
            <a:gdLst>
              <a:gd name="textAreaLeft" fmla="*/ 0 w 3600"/>
              <a:gd name="textAreaRight" fmla="*/ 7560 w 3600"/>
              <a:gd name="textAreaTop" fmla="*/ 0 h 7560"/>
              <a:gd name="textAreaBottom" fmla="*/ 11520 h 7560"/>
            </a:gdLst>
            <a:ahLst/>
            <a:rect l="textAreaLeft" t="textAreaTop" r="textAreaRight" b="textAreaBottom"/>
            <a:pathLst>
              <a:path w="378" h="587">
                <a:moveTo>
                  <a:pt x="1" y="0"/>
                </a:moveTo>
                <a:lnTo>
                  <a:pt x="1" y="586"/>
                </a:lnTo>
                <a:lnTo>
                  <a:pt x="335" y="586"/>
                </a:lnTo>
                <a:lnTo>
                  <a:pt x="377"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6" name="Google Shape;798;p36"/>
          <p:cNvSpPr/>
          <p:nvPr/>
        </p:nvSpPr>
        <p:spPr>
          <a:xfrm>
            <a:off x="4515120" y="2310120"/>
            <a:ext cx="6120" cy="8640"/>
          </a:xfrm>
          <a:custGeom>
            <a:avLst/>
            <a:gdLst>
              <a:gd name="textAreaLeft" fmla="*/ 0 w 6120"/>
              <a:gd name="textAreaRight" fmla="*/ 10080 w 6120"/>
              <a:gd name="textAreaTop" fmla="*/ 0 h 8640"/>
              <a:gd name="textAreaBottom" fmla="*/ 12600 h 8640"/>
            </a:gdLst>
            <a:ahLst/>
            <a:rect l="textAreaLeft" t="textAreaTop" r="textAreaRight" b="textAreaBottom"/>
            <a:pathLst>
              <a:path w="503" h="637">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7" name="Google Shape;799;p36"/>
          <p:cNvSpPr/>
          <p:nvPr/>
        </p:nvSpPr>
        <p:spPr>
          <a:xfrm>
            <a:off x="4520520" y="2289600"/>
            <a:ext cx="5040" cy="9360"/>
          </a:xfrm>
          <a:custGeom>
            <a:avLst/>
            <a:gdLst>
              <a:gd name="textAreaLeft" fmla="*/ 0 w 5040"/>
              <a:gd name="textAreaRight" fmla="*/ 9000 w 5040"/>
              <a:gd name="textAreaTop" fmla="*/ 0 h 9360"/>
              <a:gd name="textAreaBottom" fmla="*/ 13320 h 9360"/>
            </a:gdLst>
            <a:ahLst/>
            <a:rect l="textAreaLeft" t="textAreaTop" r="textAreaRight" b="textAreaBottom"/>
            <a:pathLst>
              <a:path w="461" h="67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8" name="Google Shape;800;p36"/>
          <p:cNvSpPr/>
          <p:nvPr/>
        </p:nvSpPr>
        <p:spPr>
          <a:xfrm>
            <a:off x="4524840" y="2269440"/>
            <a:ext cx="4680" cy="8640"/>
          </a:xfrm>
          <a:custGeom>
            <a:avLst/>
            <a:gdLst>
              <a:gd name="textAreaLeft" fmla="*/ 0 w 4680"/>
              <a:gd name="textAreaRight" fmla="*/ 8640 w 4680"/>
              <a:gd name="textAreaTop" fmla="*/ 0 h 8640"/>
              <a:gd name="textAreaBottom" fmla="*/ 12600 h 8640"/>
            </a:gdLst>
            <a:ahLst/>
            <a:rect l="textAreaLeft" t="textAreaTop" r="textAreaRight" b="textAreaBottom"/>
            <a:pathLst>
              <a:path w="441" h="628">
                <a:moveTo>
                  <a:pt x="105" y="0"/>
                </a:moveTo>
                <a:lnTo>
                  <a:pt x="1" y="565"/>
                </a:lnTo>
                <a:lnTo>
                  <a:pt x="336" y="628"/>
                </a:lnTo>
                <a:lnTo>
                  <a:pt x="440" y="42"/>
                </a:lnTo>
                <a:lnTo>
                  <a:pt x="105" y="0"/>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9" name="Google Shape;801;p36"/>
          <p:cNvSpPr/>
          <p:nvPr/>
        </p:nvSpPr>
        <p:spPr>
          <a:xfrm>
            <a:off x="4494600" y="2367720"/>
            <a:ext cx="7200" cy="9000"/>
          </a:xfrm>
          <a:custGeom>
            <a:avLst/>
            <a:gdLst>
              <a:gd name="textAreaLeft" fmla="*/ 0 w 7200"/>
              <a:gd name="textAreaRight" fmla="*/ 11160 w 7200"/>
              <a:gd name="textAreaTop" fmla="*/ 0 h 9000"/>
              <a:gd name="textAreaBottom" fmla="*/ 12960 h 9000"/>
            </a:gdLst>
            <a:ahLst/>
            <a:rect l="textAreaLeft" t="textAreaTop" r="textAreaRight" b="textAreaBottom"/>
            <a:pathLst>
              <a:path w="566" h="65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0" name="Google Shape;802;p36"/>
          <p:cNvSpPr/>
          <p:nvPr/>
        </p:nvSpPr>
        <p:spPr>
          <a:xfrm>
            <a:off x="4502520" y="2348640"/>
            <a:ext cx="6480" cy="9000"/>
          </a:xfrm>
          <a:custGeom>
            <a:avLst/>
            <a:gdLst>
              <a:gd name="textAreaLeft" fmla="*/ 0 w 6480"/>
              <a:gd name="textAreaRight" fmla="*/ 10440 w 6480"/>
              <a:gd name="textAreaTop" fmla="*/ 0 h 9000"/>
              <a:gd name="textAreaBottom" fmla="*/ 12960 h 9000"/>
            </a:gdLst>
            <a:ahLst/>
            <a:rect l="textAreaLeft" t="textAreaTop" r="textAreaRight" b="textAreaBottom"/>
            <a:pathLst>
              <a:path w="524" h="65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1" name="Google Shape;803;p36"/>
          <p:cNvSpPr/>
          <p:nvPr/>
        </p:nvSpPr>
        <p:spPr>
          <a:xfrm>
            <a:off x="4509000" y="2328480"/>
            <a:ext cx="6480" cy="9720"/>
          </a:xfrm>
          <a:custGeom>
            <a:avLst/>
            <a:gdLst>
              <a:gd name="textAreaLeft" fmla="*/ 0 w 6480"/>
              <a:gd name="textAreaRight" fmla="*/ 10440 w 6480"/>
              <a:gd name="textAreaTop" fmla="*/ 0 h 9720"/>
              <a:gd name="textAreaBottom" fmla="*/ 13680 h 9720"/>
            </a:gdLst>
            <a:ahLst/>
            <a:rect l="textAreaLeft" t="textAreaTop" r="textAreaRight" b="textAreaBottom"/>
            <a:pathLst>
              <a:path w="524" h="691">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2" name="Google Shape;804;p36"/>
          <p:cNvSpPr/>
          <p:nvPr/>
        </p:nvSpPr>
        <p:spPr>
          <a:xfrm>
            <a:off x="4465440" y="2422080"/>
            <a:ext cx="7920" cy="9720"/>
          </a:xfrm>
          <a:custGeom>
            <a:avLst/>
            <a:gdLst>
              <a:gd name="textAreaLeft" fmla="*/ 0 w 7920"/>
              <a:gd name="textAreaRight" fmla="*/ 11880 w 7920"/>
              <a:gd name="textAreaTop" fmla="*/ 0 h 9720"/>
              <a:gd name="textAreaBottom" fmla="*/ 13680 h 9720"/>
            </a:gdLst>
            <a:ahLst/>
            <a:rect l="textAreaLeft" t="textAreaTop" r="textAreaRight" b="textAreaBottom"/>
            <a:pathLst>
              <a:path w="608" h="692">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3" name="Google Shape;805;p36"/>
          <p:cNvSpPr/>
          <p:nvPr/>
        </p:nvSpPr>
        <p:spPr>
          <a:xfrm>
            <a:off x="4476600" y="2405160"/>
            <a:ext cx="7560" cy="9720"/>
          </a:xfrm>
          <a:custGeom>
            <a:avLst/>
            <a:gdLst>
              <a:gd name="textAreaLeft" fmla="*/ 0 w 7560"/>
              <a:gd name="textAreaRight" fmla="*/ 11520 w 7560"/>
              <a:gd name="textAreaTop" fmla="*/ 0 h 9720"/>
              <a:gd name="textAreaBottom" fmla="*/ 13680 h 9720"/>
            </a:gdLst>
            <a:ahLst/>
            <a:rect l="textAreaLeft" t="textAreaTop" r="textAreaRight" b="textAreaBottom"/>
            <a:pathLst>
              <a:path w="587" h="694">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4" name="Google Shape;806;p36"/>
          <p:cNvSpPr/>
          <p:nvPr/>
        </p:nvSpPr>
        <p:spPr>
          <a:xfrm>
            <a:off x="4485960" y="2386440"/>
            <a:ext cx="7560" cy="9720"/>
          </a:xfrm>
          <a:custGeom>
            <a:avLst/>
            <a:gdLst>
              <a:gd name="textAreaLeft" fmla="*/ 0 w 7560"/>
              <a:gd name="textAreaRight" fmla="*/ 11520 w 7560"/>
              <a:gd name="textAreaTop" fmla="*/ 0 h 9720"/>
              <a:gd name="textAreaBottom" fmla="*/ 13680 h 9720"/>
            </a:gdLst>
            <a:ahLst/>
            <a:rect l="textAreaLeft" t="textAreaTop" r="textAreaRight" b="textAreaBottom"/>
            <a:pathLst>
              <a:path w="587" h="691">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5" name="Google Shape;807;p36"/>
          <p:cNvSpPr/>
          <p:nvPr/>
        </p:nvSpPr>
        <p:spPr>
          <a:xfrm>
            <a:off x="4429800" y="2473200"/>
            <a:ext cx="8640" cy="9000"/>
          </a:xfrm>
          <a:custGeom>
            <a:avLst/>
            <a:gdLst>
              <a:gd name="textAreaLeft" fmla="*/ 0 w 8640"/>
              <a:gd name="textAreaRight" fmla="*/ 12600 w 8640"/>
              <a:gd name="textAreaTop" fmla="*/ 0 h 9000"/>
              <a:gd name="textAreaBottom" fmla="*/ 12960 h 9000"/>
            </a:gdLst>
            <a:ahLst/>
            <a:rect l="textAreaLeft" t="textAreaTop" r="textAreaRight" b="textAreaBottom"/>
            <a:pathLst>
              <a:path w="628" h="65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6" name="Google Shape;808;p36"/>
          <p:cNvSpPr/>
          <p:nvPr/>
        </p:nvSpPr>
        <p:spPr>
          <a:xfrm>
            <a:off x="4442400" y="2456640"/>
            <a:ext cx="9000" cy="9360"/>
          </a:xfrm>
          <a:custGeom>
            <a:avLst/>
            <a:gdLst>
              <a:gd name="textAreaLeft" fmla="*/ 0 w 9000"/>
              <a:gd name="textAreaRight" fmla="*/ 12960 w 9000"/>
              <a:gd name="textAreaTop" fmla="*/ 0 h 9360"/>
              <a:gd name="textAreaBottom" fmla="*/ 13320 h 9360"/>
            </a:gdLst>
            <a:ahLst/>
            <a:rect l="textAreaLeft" t="textAreaTop" r="textAreaRight" b="textAreaBottom"/>
            <a:pathLst>
              <a:path w="650" h="671">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7" name="Google Shape;809;p36"/>
          <p:cNvSpPr/>
          <p:nvPr/>
        </p:nvSpPr>
        <p:spPr>
          <a:xfrm>
            <a:off x="4454640" y="2440440"/>
            <a:ext cx="7920" cy="9000"/>
          </a:xfrm>
          <a:custGeom>
            <a:avLst/>
            <a:gdLst>
              <a:gd name="textAreaLeft" fmla="*/ 0 w 7920"/>
              <a:gd name="textAreaRight" fmla="*/ 11880 w 7920"/>
              <a:gd name="textAreaTop" fmla="*/ 0 h 9000"/>
              <a:gd name="textAreaBottom" fmla="*/ 12960 h 9000"/>
            </a:gdLst>
            <a:ahLst/>
            <a:rect l="textAreaLeft" t="textAreaTop" r="textAreaRight" b="textAreaBottom"/>
            <a:pathLst>
              <a:path w="608" h="652">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8" name="Google Shape;810;p36"/>
          <p:cNvSpPr/>
          <p:nvPr/>
        </p:nvSpPr>
        <p:spPr>
          <a:xfrm>
            <a:off x="4386600" y="2517480"/>
            <a:ext cx="9360" cy="9360"/>
          </a:xfrm>
          <a:custGeom>
            <a:avLst/>
            <a:gdLst>
              <a:gd name="textAreaLeft" fmla="*/ 0 w 9360"/>
              <a:gd name="textAreaRight" fmla="*/ 13320 w 9360"/>
              <a:gd name="textAreaTop" fmla="*/ 0 h 9360"/>
              <a:gd name="textAreaBottom" fmla="*/ 13320 h 9360"/>
            </a:gdLst>
            <a:ahLst/>
            <a:rect l="textAreaLeft" t="textAreaTop" r="textAreaRight" b="textAreaBottom"/>
            <a:pathLst>
              <a:path w="670" h="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9" name="Google Shape;811;p36"/>
          <p:cNvSpPr/>
          <p:nvPr/>
        </p:nvSpPr>
        <p:spPr>
          <a:xfrm>
            <a:off x="4402080" y="2504160"/>
            <a:ext cx="9000" cy="9000"/>
          </a:xfrm>
          <a:custGeom>
            <a:avLst/>
            <a:gdLst>
              <a:gd name="textAreaLeft" fmla="*/ 0 w 9000"/>
              <a:gd name="textAreaRight" fmla="*/ 12960 w 9000"/>
              <a:gd name="textAreaTop" fmla="*/ 0 h 9000"/>
              <a:gd name="textAreaBottom" fmla="*/ 12960 h 9000"/>
            </a:gdLst>
            <a:ahLst/>
            <a:rect l="textAreaLeft" t="textAreaTop" r="textAreaRight" b="textAreaBottom"/>
            <a:pathLst>
              <a:path w="649" h="652">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0" name="Google Shape;812;p36"/>
          <p:cNvSpPr/>
          <p:nvPr/>
        </p:nvSpPr>
        <p:spPr>
          <a:xfrm>
            <a:off x="4415760" y="2488680"/>
            <a:ext cx="9360" cy="9360"/>
          </a:xfrm>
          <a:custGeom>
            <a:avLst/>
            <a:gdLst>
              <a:gd name="textAreaLeft" fmla="*/ 0 w 9360"/>
              <a:gd name="textAreaRight" fmla="*/ 13320 w 9360"/>
              <a:gd name="textAreaTop" fmla="*/ 0 h 9360"/>
              <a:gd name="textAreaBottom" fmla="*/ 13320 h 9360"/>
            </a:gdLst>
            <a:ahLst/>
            <a:rect l="textAreaLeft" t="textAreaTop" r="textAreaRight" b="textAreaBottom"/>
            <a:pathLst>
              <a:path w="671" h="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1" name="Google Shape;813;p36"/>
          <p:cNvSpPr/>
          <p:nvPr/>
        </p:nvSpPr>
        <p:spPr>
          <a:xfrm>
            <a:off x="4338000" y="2556720"/>
            <a:ext cx="9000" cy="7920"/>
          </a:xfrm>
          <a:custGeom>
            <a:avLst/>
            <a:gdLst>
              <a:gd name="textAreaLeft" fmla="*/ 0 w 9000"/>
              <a:gd name="textAreaRight" fmla="*/ 12960 w 9000"/>
              <a:gd name="textAreaTop" fmla="*/ 0 h 7920"/>
              <a:gd name="textAreaBottom" fmla="*/ 11880 h 7920"/>
            </a:gdLst>
            <a:ahLst/>
            <a:rect l="textAreaLeft" t="textAreaTop" r="textAreaRight" b="textAreaBottom"/>
            <a:pathLst>
              <a:path w="649" h="607">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2" name="Google Shape;814;p36"/>
          <p:cNvSpPr/>
          <p:nvPr/>
        </p:nvSpPr>
        <p:spPr>
          <a:xfrm>
            <a:off x="4354920" y="2543760"/>
            <a:ext cx="9360" cy="9000"/>
          </a:xfrm>
          <a:custGeom>
            <a:avLst/>
            <a:gdLst>
              <a:gd name="textAreaLeft" fmla="*/ 0 w 9360"/>
              <a:gd name="textAreaRight" fmla="*/ 13320 w 9360"/>
              <a:gd name="textAreaTop" fmla="*/ 0 h 9000"/>
              <a:gd name="textAreaBottom" fmla="*/ 12960 h 9000"/>
            </a:gdLst>
            <a:ahLst/>
            <a:rect l="textAreaLeft" t="textAreaTop" r="textAreaRight" b="textAreaBottom"/>
            <a:pathLst>
              <a:path w="670" h="65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3" name="Google Shape;815;p36"/>
          <p:cNvSpPr/>
          <p:nvPr/>
        </p:nvSpPr>
        <p:spPr>
          <a:xfrm>
            <a:off x="4370760" y="2531520"/>
            <a:ext cx="9000" cy="8640"/>
          </a:xfrm>
          <a:custGeom>
            <a:avLst/>
            <a:gdLst>
              <a:gd name="textAreaLeft" fmla="*/ 0 w 9000"/>
              <a:gd name="textAreaRight" fmla="*/ 12960 w 9000"/>
              <a:gd name="textAreaTop" fmla="*/ 0 h 8640"/>
              <a:gd name="textAreaBottom" fmla="*/ 12600 h 8640"/>
            </a:gdLst>
            <a:ahLst/>
            <a:rect l="textAreaLeft" t="textAreaTop" r="textAreaRight" b="textAreaBottom"/>
            <a:pathLst>
              <a:path w="649" h="62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4" name="Google Shape;816;p36"/>
          <p:cNvSpPr/>
          <p:nvPr/>
        </p:nvSpPr>
        <p:spPr>
          <a:xfrm>
            <a:off x="4284720" y="2587680"/>
            <a:ext cx="9720" cy="7560"/>
          </a:xfrm>
          <a:custGeom>
            <a:avLst/>
            <a:gdLst>
              <a:gd name="textAreaLeft" fmla="*/ 0 w 9720"/>
              <a:gd name="textAreaRight" fmla="*/ 13680 w 9720"/>
              <a:gd name="textAreaTop" fmla="*/ 0 h 7560"/>
              <a:gd name="textAreaBottom" fmla="*/ 11520 h 7560"/>
            </a:gdLst>
            <a:ahLst/>
            <a:rect l="textAreaLeft" t="textAreaTop" r="textAreaRight" b="textAreaBottom"/>
            <a:pathLst>
              <a:path w="692" h="587">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5" name="Google Shape;817;p36"/>
          <p:cNvSpPr/>
          <p:nvPr/>
        </p:nvSpPr>
        <p:spPr>
          <a:xfrm>
            <a:off x="4302720" y="2577600"/>
            <a:ext cx="9360" cy="7920"/>
          </a:xfrm>
          <a:custGeom>
            <a:avLst/>
            <a:gdLst>
              <a:gd name="textAreaLeft" fmla="*/ 0 w 9360"/>
              <a:gd name="textAreaRight" fmla="*/ 13320 w 9360"/>
              <a:gd name="textAreaTop" fmla="*/ 0 h 7920"/>
              <a:gd name="textAreaBottom" fmla="*/ 11880 h 7920"/>
            </a:gdLst>
            <a:ahLst/>
            <a:rect l="textAreaLeft" t="textAreaTop" r="textAreaRight" b="textAreaBottom"/>
            <a:pathLst>
              <a:path w="671" h="608">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6" name="Google Shape;818;p36"/>
          <p:cNvSpPr/>
          <p:nvPr/>
        </p:nvSpPr>
        <p:spPr>
          <a:xfrm>
            <a:off x="4321080" y="2567520"/>
            <a:ext cx="9360" cy="7920"/>
          </a:xfrm>
          <a:custGeom>
            <a:avLst/>
            <a:gdLst>
              <a:gd name="textAreaLeft" fmla="*/ 0 w 9360"/>
              <a:gd name="textAreaRight" fmla="*/ 13320 w 9360"/>
              <a:gd name="textAreaTop" fmla="*/ 0 h 7920"/>
              <a:gd name="textAreaBottom" fmla="*/ 11880 h 7920"/>
            </a:gdLst>
            <a:ahLst/>
            <a:rect l="textAreaLeft" t="textAreaTop" r="textAreaRight" b="textAreaBottom"/>
            <a:pathLst>
              <a:path w="670" h="607">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7" name="Google Shape;819;p36"/>
          <p:cNvSpPr/>
          <p:nvPr/>
        </p:nvSpPr>
        <p:spPr>
          <a:xfrm>
            <a:off x="4227840" y="2611080"/>
            <a:ext cx="9360" cy="6480"/>
          </a:xfrm>
          <a:custGeom>
            <a:avLst/>
            <a:gdLst>
              <a:gd name="textAreaLeft" fmla="*/ 0 w 9360"/>
              <a:gd name="textAreaRight" fmla="*/ 13320 w 9360"/>
              <a:gd name="textAreaTop" fmla="*/ 0 h 6480"/>
              <a:gd name="textAreaBottom" fmla="*/ 10440 h 6480"/>
            </a:gdLst>
            <a:ahLst/>
            <a:rect l="textAreaLeft" t="textAreaTop" r="textAreaRight" b="textAreaBottom"/>
            <a:pathLst>
              <a:path w="670" h="524">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8" name="Google Shape;820;p36"/>
          <p:cNvSpPr/>
          <p:nvPr/>
        </p:nvSpPr>
        <p:spPr>
          <a:xfrm>
            <a:off x="4246920" y="2604600"/>
            <a:ext cx="9000" cy="6480"/>
          </a:xfrm>
          <a:custGeom>
            <a:avLst/>
            <a:gdLst>
              <a:gd name="textAreaLeft" fmla="*/ 0 w 9000"/>
              <a:gd name="textAreaRight" fmla="*/ 12960 w 9000"/>
              <a:gd name="textAreaTop" fmla="*/ 0 h 6480"/>
              <a:gd name="textAreaBottom" fmla="*/ 10440 h 6480"/>
            </a:gdLst>
            <a:ahLst/>
            <a:rect l="textAreaLeft" t="textAreaTop" r="textAreaRight" b="textAreaBottom"/>
            <a:pathLst>
              <a:path w="650" h="528">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9" name="Google Shape;821;p36"/>
          <p:cNvSpPr/>
          <p:nvPr/>
        </p:nvSpPr>
        <p:spPr>
          <a:xfrm>
            <a:off x="4266000" y="2596320"/>
            <a:ext cx="9000" cy="7200"/>
          </a:xfrm>
          <a:custGeom>
            <a:avLst/>
            <a:gdLst>
              <a:gd name="textAreaLeft" fmla="*/ 0 w 9000"/>
              <a:gd name="textAreaRight" fmla="*/ 12960 w 9000"/>
              <a:gd name="textAreaTop" fmla="*/ 0 h 7200"/>
              <a:gd name="textAreaBottom" fmla="*/ 11160 h 7200"/>
            </a:gdLst>
            <a:ahLst/>
            <a:rect l="textAreaLeft" t="textAreaTop" r="textAreaRight" b="textAreaBottom"/>
            <a:pathLst>
              <a:path w="650" h="566">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a:solidFill>
              <a:srgbClr val="ffffff"/>
            </a:solidFill>
            <a:round/>
          </a:ln>
        </p:spPr>
        <p:style>
          <a:lnRef idx="0"/>
          <a:fillRef idx="0"/>
          <a:effectRef idx="0"/>
          <a:fontRef idx="minor"/>
        </p:style>
        <p:txBody>
          <a:bodyPr lIns="90000" rIns="90000" tIns="5400" bIns="5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0" name="Google Shape;822;p36"/>
          <p:cNvSpPr/>
          <p:nvPr/>
        </p:nvSpPr>
        <p:spPr>
          <a:xfrm>
            <a:off x="4167720" y="2626560"/>
            <a:ext cx="8640" cy="4680"/>
          </a:xfrm>
          <a:custGeom>
            <a:avLst/>
            <a:gdLst>
              <a:gd name="textAreaLeft" fmla="*/ 0 w 8640"/>
              <a:gd name="textAreaRight" fmla="*/ 12600 w 8640"/>
              <a:gd name="textAreaTop" fmla="*/ 0 h 4680"/>
              <a:gd name="textAreaBottom" fmla="*/ 8640 h 4680"/>
            </a:gdLst>
            <a:ahLst/>
            <a:rect l="textAreaLeft" t="textAreaTop" r="textAreaRight" b="textAreaBottom"/>
            <a:pathLst>
              <a:path w="629" h="440">
                <a:moveTo>
                  <a:pt x="565" y="0"/>
                </a:moveTo>
                <a:lnTo>
                  <a:pt x="1" y="105"/>
                </a:lnTo>
                <a:lnTo>
                  <a:pt x="42" y="440"/>
                </a:lnTo>
                <a:lnTo>
                  <a:pt x="628" y="335"/>
                </a:lnTo>
                <a:lnTo>
                  <a:pt x="565" y="0"/>
                </a:ln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1" name="Google Shape;823;p36"/>
          <p:cNvSpPr/>
          <p:nvPr/>
        </p:nvSpPr>
        <p:spPr>
          <a:xfrm>
            <a:off x="4187520" y="2621880"/>
            <a:ext cx="9360" cy="5760"/>
          </a:xfrm>
          <a:custGeom>
            <a:avLst/>
            <a:gdLst>
              <a:gd name="textAreaLeft" fmla="*/ 0 w 9360"/>
              <a:gd name="textAreaRight" fmla="*/ 13320 w 9360"/>
              <a:gd name="textAreaTop" fmla="*/ 0 h 5760"/>
              <a:gd name="textAreaBottom" fmla="*/ 9720 h 5760"/>
            </a:gdLst>
            <a:ahLst/>
            <a:rect l="textAreaLeft" t="textAreaTop" r="textAreaRight" b="textAreaBottom"/>
            <a:pathLst>
              <a:path w="671" h="482">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4680" bIns="4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2" name="Google Shape;824;p36"/>
          <p:cNvSpPr/>
          <p:nvPr/>
        </p:nvSpPr>
        <p:spPr>
          <a:xfrm>
            <a:off x="4208040" y="2617200"/>
            <a:ext cx="8640" cy="6120"/>
          </a:xfrm>
          <a:custGeom>
            <a:avLst/>
            <a:gdLst>
              <a:gd name="textAreaLeft" fmla="*/ 0 w 8640"/>
              <a:gd name="textAreaRight" fmla="*/ 12600 w 8640"/>
              <a:gd name="textAreaTop" fmla="*/ 0 h 6120"/>
              <a:gd name="textAreaBottom" fmla="*/ 10080 h 6120"/>
            </a:gdLst>
            <a:ahLst/>
            <a:rect l="textAreaLeft" t="textAreaTop" r="textAreaRight" b="textAreaBottom"/>
            <a:pathLst>
              <a:path w="628" h="503">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3" name="Google Shape;825;p36"/>
          <p:cNvSpPr/>
          <p:nvPr/>
        </p:nvSpPr>
        <p:spPr>
          <a:xfrm>
            <a:off x="4106160" y="2633400"/>
            <a:ext cx="7920" cy="2520"/>
          </a:xfrm>
          <a:custGeom>
            <a:avLst/>
            <a:gdLst>
              <a:gd name="textAreaLeft" fmla="*/ 0 w 7920"/>
              <a:gd name="textAreaRight" fmla="*/ 11880 w 7920"/>
              <a:gd name="textAreaTop" fmla="*/ 0 h 2520"/>
              <a:gd name="textAreaBottom" fmla="*/ 6480 h 2520"/>
            </a:gdLst>
            <a:ahLst/>
            <a:rect l="textAreaLeft" t="textAreaTop" r="textAreaRight" b="textAreaBottom"/>
            <a:pathLst>
              <a:path w="608" h="335">
                <a:moveTo>
                  <a:pt x="1" y="0"/>
                </a:moveTo>
                <a:lnTo>
                  <a:pt x="22" y="335"/>
                </a:lnTo>
                <a:lnTo>
                  <a:pt x="608" y="335"/>
                </a:ln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4" name="Google Shape;826;p36"/>
          <p:cNvSpPr/>
          <p:nvPr/>
        </p:nvSpPr>
        <p:spPr>
          <a:xfrm>
            <a:off x="4127040" y="2631600"/>
            <a:ext cx="7920" cy="3960"/>
          </a:xfrm>
          <a:custGeom>
            <a:avLst/>
            <a:gdLst>
              <a:gd name="textAreaLeft" fmla="*/ 0 w 7920"/>
              <a:gd name="textAreaRight" fmla="*/ 11880 w 7920"/>
              <a:gd name="textAreaTop" fmla="*/ 0 h 3960"/>
              <a:gd name="textAreaBottom" fmla="*/ 7920 h 3960"/>
            </a:gdLst>
            <a:ahLst/>
            <a:rect l="textAreaLeft" t="textAreaTop" r="textAreaRight" b="textAreaBottom"/>
            <a:pathLst>
              <a:path w="608" h="398">
                <a:moveTo>
                  <a:pt x="587" y="0"/>
                </a:moveTo>
                <a:lnTo>
                  <a:pt x="1" y="63"/>
                </a:lnTo>
                <a:lnTo>
                  <a:pt x="22" y="398"/>
                </a:lnTo>
                <a:lnTo>
                  <a:pt x="608" y="356"/>
                </a:lnTo>
                <a:lnTo>
                  <a:pt x="587" y="0"/>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5" name="Google Shape;827;p36"/>
          <p:cNvSpPr/>
          <p:nvPr/>
        </p:nvSpPr>
        <p:spPr>
          <a:xfrm>
            <a:off x="4147200" y="2629440"/>
            <a:ext cx="8640" cy="4320"/>
          </a:xfrm>
          <a:custGeom>
            <a:avLst/>
            <a:gdLst>
              <a:gd name="textAreaLeft" fmla="*/ 0 w 8640"/>
              <a:gd name="textAreaRight" fmla="*/ 12600 w 8640"/>
              <a:gd name="textAreaTop" fmla="*/ 0 h 4320"/>
              <a:gd name="textAreaBottom" fmla="*/ 8280 h 4320"/>
            </a:gdLst>
            <a:ahLst/>
            <a:rect l="textAreaLeft" t="textAreaTop" r="textAreaRight" b="textAreaBottom"/>
            <a:pathLst>
              <a:path w="628" h="420">
                <a:moveTo>
                  <a:pt x="565" y="1"/>
                </a:moveTo>
                <a:lnTo>
                  <a:pt x="0" y="84"/>
                </a:lnTo>
                <a:lnTo>
                  <a:pt x="21" y="419"/>
                </a:lnTo>
                <a:lnTo>
                  <a:pt x="628" y="356"/>
                </a:lnTo>
                <a:lnTo>
                  <a:pt x="565" y="1"/>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6" name="Google Shape;828;p36"/>
          <p:cNvSpPr/>
          <p:nvPr/>
        </p:nvSpPr>
        <p:spPr>
          <a:xfrm>
            <a:off x="4044600" y="2629440"/>
            <a:ext cx="7920" cy="4320"/>
          </a:xfrm>
          <a:custGeom>
            <a:avLst/>
            <a:gdLst>
              <a:gd name="textAreaLeft" fmla="*/ 0 w 7920"/>
              <a:gd name="textAreaRight" fmla="*/ 11880 w 7920"/>
              <a:gd name="textAreaTop" fmla="*/ 0 h 4320"/>
              <a:gd name="textAreaBottom" fmla="*/ 8280 h 4320"/>
            </a:gdLst>
            <a:ahLst/>
            <a:rect l="textAreaLeft" t="textAreaTop" r="textAreaRight" b="textAreaBottom"/>
            <a:pathLst>
              <a:path w="607" h="420">
                <a:moveTo>
                  <a:pt x="42" y="1"/>
                </a:moveTo>
                <a:lnTo>
                  <a:pt x="0" y="356"/>
                </a:lnTo>
                <a:lnTo>
                  <a:pt x="586" y="419"/>
                </a:lnTo>
                <a:lnTo>
                  <a:pt x="607" y="84"/>
                </a:lnTo>
                <a:lnTo>
                  <a:pt x="42" y="1"/>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7" name="Google Shape;829;p36"/>
          <p:cNvSpPr/>
          <p:nvPr/>
        </p:nvSpPr>
        <p:spPr>
          <a:xfrm>
            <a:off x="4064760" y="2631600"/>
            <a:ext cx="8640" cy="3960"/>
          </a:xfrm>
          <a:custGeom>
            <a:avLst/>
            <a:gdLst>
              <a:gd name="textAreaLeft" fmla="*/ 0 w 8640"/>
              <a:gd name="textAreaRight" fmla="*/ 12600 w 8640"/>
              <a:gd name="textAreaTop" fmla="*/ 0 h 3960"/>
              <a:gd name="textAreaBottom" fmla="*/ 7920 h 3960"/>
            </a:gdLst>
            <a:ahLst/>
            <a:rect l="textAreaLeft" t="textAreaTop" r="textAreaRight" b="textAreaBottom"/>
            <a:pathLst>
              <a:path w="629" h="398">
                <a:moveTo>
                  <a:pt x="63" y="0"/>
                </a:moveTo>
                <a:lnTo>
                  <a:pt x="0" y="356"/>
                </a:lnTo>
                <a:lnTo>
                  <a:pt x="607" y="398"/>
                </a:lnTo>
                <a:lnTo>
                  <a:pt x="628" y="63"/>
                </a:lnTo>
                <a:lnTo>
                  <a:pt x="63" y="0"/>
                </a:lnTo>
                <a:close/>
              </a:path>
            </a:pathLst>
          </a:custGeom>
          <a:solidFill>
            <a:srgbClr val="1effc1"/>
          </a:solidFill>
          <a:ln w="19050">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8" name="Google Shape;830;p36"/>
          <p:cNvSpPr/>
          <p:nvPr/>
        </p:nvSpPr>
        <p:spPr>
          <a:xfrm>
            <a:off x="4085640" y="2633040"/>
            <a:ext cx="7920" cy="3240"/>
          </a:xfrm>
          <a:custGeom>
            <a:avLst/>
            <a:gdLst>
              <a:gd name="textAreaLeft" fmla="*/ 0 w 7920"/>
              <a:gd name="textAreaRight" fmla="*/ 11880 w 7920"/>
              <a:gd name="textAreaTop" fmla="*/ 0 h 3240"/>
              <a:gd name="textAreaBottom" fmla="*/ 7200 h 3240"/>
            </a:gdLst>
            <a:ahLst/>
            <a:rect l="textAreaLeft" t="textAreaTop" r="textAreaRight" b="textAreaBottom"/>
            <a:pathLst>
              <a:path w="608" h="356">
                <a:moveTo>
                  <a:pt x="22" y="0"/>
                </a:moveTo>
                <a:lnTo>
                  <a:pt x="1" y="356"/>
                </a:lnTo>
                <a:lnTo>
                  <a:pt x="607" y="356"/>
                </a:lnTo>
                <a:lnTo>
                  <a:pt x="607" y="21"/>
                </a:lnTo>
                <a:lnTo>
                  <a:pt x="22" y="0"/>
                </a:lnTo>
                <a:close/>
              </a:path>
            </a:pathLst>
          </a:custGeom>
          <a:solidFill>
            <a:srgbClr val="1effc1"/>
          </a:solidFill>
          <a:ln w="19050">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9" name="Google Shape;831;p36"/>
          <p:cNvSpPr/>
          <p:nvPr/>
        </p:nvSpPr>
        <p:spPr>
          <a:xfrm>
            <a:off x="3983040" y="2617200"/>
            <a:ext cx="8640" cy="6120"/>
          </a:xfrm>
          <a:custGeom>
            <a:avLst/>
            <a:gdLst>
              <a:gd name="textAreaLeft" fmla="*/ 0 w 8640"/>
              <a:gd name="textAreaRight" fmla="*/ 12600 w 8640"/>
              <a:gd name="textAreaTop" fmla="*/ 0 h 6120"/>
              <a:gd name="textAreaBottom" fmla="*/ 10080 h 6120"/>
            </a:gdLst>
            <a:ahLst/>
            <a:rect l="textAreaLeft" t="textAreaTop" r="textAreaRight" b="textAreaBottom"/>
            <a:pathLst>
              <a:path w="629" h="503">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0" name="Google Shape;832;p36"/>
          <p:cNvSpPr/>
          <p:nvPr/>
        </p:nvSpPr>
        <p:spPr>
          <a:xfrm>
            <a:off x="4003200" y="2622600"/>
            <a:ext cx="9360" cy="5040"/>
          </a:xfrm>
          <a:custGeom>
            <a:avLst/>
            <a:gdLst>
              <a:gd name="textAreaLeft" fmla="*/ 0 w 9360"/>
              <a:gd name="textAreaRight" fmla="*/ 13320 w 9360"/>
              <a:gd name="textAreaTop" fmla="*/ 0 h 5040"/>
              <a:gd name="textAreaBottom" fmla="*/ 9000 h 5040"/>
            </a:gdLst>
            <a:ahLst/>
            <a:rect l="textAreaLeft" t="textAreaTop" r="textAreaRight" b="textAreaBottom"/>
            <a:pathLst>
              <a:path w="671" h="46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1" name="Google Shape;833;p36"/>
          <p:cNvSpPr/>
          <p:nvPr/>
        </p:nvSpPr>
        <p:spPr>
          <a:xfrm>
            <a:off x="4023720" y="2626560"/>
            <a:ext cx="8640" cy="4680"/>
          </a:xfrm>
          <a:custGeom>
            <a:avLst/>
            <a:gdLst>
              <a:gd name="textAreaLeft" fmla="*/ 0 w 8640"/>
              <a:gd name="textAreaRight" fmla="*/ 12600 w 8640"/>
              <a:gd name="textAreaTop" fmla="*/ 0 h 4680"/>
              <a:gd name="textAreaBottom" fmla="*/ 8640 h 4680"/>
            </a:gdLst>
            <a:ahLst/>
            <a:rect l="textAreaLeft" t="textAreaTop" r="textAreaRight" b="textAreaBottom"/>
            <a:pathLst>
              <a:path w="628" h="440">
                <a:moveTo>
                  <a:pt x="63" y="0"/>
                </a:moveTo>
                <a:lnTo>
                  <a:pt x="0" y="335"/>
                </a:lnTo>
                <a:lnTo>
                  <a:pt x="586" y="440"/>
                </a:lnTo>
                <a:lnTo>
                  <a:pt x="628" y="105"/>
                </a:lnTo>
                <a:lnTo>
                  <a:pt x="63" y="0"/>
                </a:lnTo>
                <a:close/>
              </a:path>
            </a:pathLst>
          </a:custGeom>
          <a:solidFill>
            <a:srgbClr val="1effc1"/>
          </a:solidFill>
          <a:ln w="19050">
            <a:solidFill>
              <a:srgbClr val="ffffff"/>
            </a:solidFill>
            <a:round/>
          </a:ln>
        </p:spPr>
        <p:style>
          <a:lnRef idx="0"/>
          <a:fillRef idx="0"/>
          <a:effectRef idx="0"/>
          <a:fontRef idx="minor"/>
        </p:style>
        <p:txBody>
          <a:bodyPr lIns="90000" rIns="90000" tIns="4320" bIns="4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2" name="Google Shape;834;p36"/>
          <p:cNvSpPr/>
          <p:nvPr/>
        </p:nvSpPr>
        <p:spPr>
          <a:xfrm>
            <a:off x="3924720" y="2595960"/>
            <a:ext cx="9360" cy="6840"/>
          </a:xfrm>
          <a:custGeom>
            <a:avLst/>
            <a:gdLst>
              <a:gd name="textAreaLeft" fmla="*/ 0 w 9360"/>
              <a:gd name="textAreaRight" fmla="*/ 13320 w 9360"/>
              <a:gd name="textAreaTop" fmla="*/ 0 h 6840"/>
              <a:gd name="textAreaBottom" fmla="*/ 10800 h 6840"/>
            </a:gdLst>
            <a:ahLst/>
            <a:rect l="textAreaLeft" t="textAreaTop" r="textAreaRight" b="textAreaBottom"/>
            <a:pathLst>
              <a:path w="670" h="545">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a:solidFill>
              <a:srgbClr val="ffffff"/>
            </a:solidFill>
            <a:round/>
          </a:ln>
        </p:spPr>
        <p:style>
          <a:lnRef idx="0"/>
          <a:fillRef idx="0"/>
          <a:effectRef idx="0"/>
          <a:fontRef idx="minor"/>
        </p:style>
        <p:txBody>
          <a:bodyPr lIns="90000" rIns="90000" tIns="5400" bIns="5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3" name="Google Shape;835;p36"/>
          <p:cNvSpPr/>
          <p:nvPr/>
        </p:nvSpPr>
        <p:spPr>
          <a:xfrm>
            <a:off x="3944160" y="2604240"/>
            <a:ext cx="9000" cy="6480"/>
          </a:xfrm>
          <a:custGeom>
            <a:avLst/>
            <a:gdLst>
              <a:gd name="textAreaLeft" fmla="*/ 0 w 9000"/>
              <a:gd name="textAreaRight" fmla="*/ 12960 w 9000"/>
              <a:gd name="textAreaTop" fmla="*/ 0 h 6480"/>
              <a:gd name="textAreaBottom" fmla="*/ 10440 h 6480"/>
            </a:gdLst>
            <a:ahLst/>
            <a:rect l="textAreaLeft" t="textAreaTop" r="textAreaRight" b="textAreaBottom"/>
            <a:pathLst>
              <a:path w="650" h="524">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4" name="Google Shape;836;p36"/>
          <p:cNvSpPr/>
          <p:nvPr/>
        </p:nvSpPr>
        <p:spPr>
          <a:xfrm>
            <a:off x="3963600" y="2611080"/>
            <a:ext cx="9720" cy="6480"/>
          </a:xfrm>
          <a:custGeom>
            <a:avLst/>
            <a:gdLst>
              <a:gd name="textAreaLeft" fmla="*/ 0 w 9720"/>
              <a:gd name="textAreaRight" fmla="*/ 13680 w 9720"/>
              <a:gd name="textAreaTop" fmla="*/ 0 h 6480"/>
              <a:gd name="textAreaBottom" fmla="*/ 10440 h 6480"/>
            </a:gdLst>
            <a:ahLst/>
            <a:rect l="textAreaLeft" t="textAreaTop" r="textAreaRight" b="textAreaBottom"/>
            <a:pathLst>
              <a:path w="691" h="524">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a:solidFill>
              <a:srgbClr val="ffffff"/>
            </a:solidFill>
            <a:round/>
          </a:ln>
        </p:spPr>
        <p:style>
          <a:lnRef idx="0"/>
          <a:fillRef idx="0"/>
          <a:effectRef idx="0"/>
          <a:fontRef idx="minor"/>
        </p:style>
        <p:txBody>
          <a:bodyPr lIns="90000" rIns="90000" tIns="5040" bIns="5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5" name="Google Shape;837;p36"/>
          <p:cNvSpPr/>
          <p:nvPr/>
        </p:nvSpPr>
        <p:spPr>
          <a:xfrm>
            <a:off x="3869640" y="2567520"/>
            <a:ext cx="9360" cy="7920"/>
          </a:xfrm>
          <a:custGeom>
            <a:avLst/>
            <a:gdLst>
              <a:gd name="textAreaLeft" fmla="*/ 0 w 9360"/>
              <a:gd name="textAreaRight" fmla="*/ 13320 w 9360"/>
              <a:gd name="textAreaTop" fmla="*/ 0 h 7920"/>
              <a:gd name="textAreaBottom" fmla="*/ 11880 h 7920"/>
            </a:gdLst>
            <a:ahLst/>
            <a:rect l="textAreaLeft" t="textAreaTop" r="textAreaRight" b="textAreaBottom"/>
            <a:pathLst>
              <a:path w="670" h="607">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6" name="Google Shape;838;p36"/>
          <p:cNvSpPr/>
          <p:nvPr/>
        </p:nvSpPr>
        <p:spPr>
          <a:xfrm>
            <a:off x="3887640" y="2578680"/>
            <a:ext cx="9360" cy="7560"/>
          </a:xfrm>
          <a:custGeom>
            <a:avLst/>
            <a:gdLst>
              <a:gd name="textAreaLeft" fmla="*/ 0 w 9360"/>
              <a:gd name="textAreaRight" fmla="*/ 13320 w 9360"/>
              <a:gd name="textAreaTop" fmla="*/ 0 h 7560"/>
              <a:gd name="textAreaBottom" fmla="*/ 11520 h 7560"/>
            </a:gdLst>
            <a:ahLst/>
            <a:rect l="textAreaLeft" t="textAreaTop" r="textAreaRight" b="textAreaBottom"/>
            <a:pathLst>
              <a:path w="670" h="586">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7" name="Google Shape;839;p36"/>
          <p:cNvSpPr/>
          <p:nvPr/>
        </p:nvSpPr>
        <p:spPr>
          <a:xfrm>
            <a:off x="3906000" y="2587680"/>
            <a:ext cx="9720" cy="7560"/>
          </a:xfrm>
          <a:custGeom>
            <a:avLst/>
            <a:gdLst>
              <a:gd name="textAreaLeft" fmla="*/ 0 w 9720"/>
              <a:gd name="textAreaRight" fmla="*/ 13680 w 9720"/>
              <a:gd name="textAreaTop" fmla="*/ 0 h 7560"/>
              <a:gd name="textAreaBottom" fmla="*/ 11520 h 7560"/>
            </a:gdLst>
            <a:ahLst/>
            <a:rect l="textAreaLeft" t="textAreaTop" r="textAreaRight" b="textAreaBottom"/>
            <a:pathLst>
              <a:path w="692" h="587">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8" name="Google Shape;840;p36"/>
          <p:cNvSpPr/>
          <p:nvPr/>
        </p:nvSpPr>
        <p:spPr>
          <a:xfrm>
            <a:off x="3819600" y="2531160"/>
            <a:ext cx="9000" cy="8640"/>
          </a:xfrm>
          <a:custGeom>
            <a:avLst/>
            <a:gdLst>
              <a:gd name="textAreaLeft" fmla="*/ 0 w 9000"/>
              <a:gd name="textAreaRight" fmla="*/ 12960 w 9000"/>
              <a:gd name="textAreaTop" fmla="*/ 0 h 8640"/>
              <a:gd name="textAreaBottom" fmla="*/ 12600 h 8640"/>
            </a:gdLst>
            <a:ahLst/>
            <a:rect l="textAreaLeft" t="textAreaTop" r="textAreaRight" b="textAreaBottom"/>
            <a:pathLst>
              <a:path w="650" h="629">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9" name="Google Shape;841;p36"/>
          <p:cNvSpPr/>
          <p:nvPr/>
        </p:nvSpPr>
        <p:spPr>
          <a:xfrm>
            <a:off x="3835800" y="2544120"/>
            <a:ext cx="9360" cy="9000"/>
          </a:xfrm>
          <a:custGeom>
            <a:avLst/>
            <a:gdLst>
              <a:gd name="textAreaLeft" fmla="*/ 0 w 9360"/>
              <a:gd name="textAreaRight" fmla="*/ 13320 w 9360"/>
              <a:gd name="textAreaTop" fmla="*/ 0 h 9000"/>
              <a:gd name="textAreaBottom" fmla="*/ 12960 h 9000"/>
            </a:gdLst>
            <a:ahLst/>
            <a:rect l="textAreaLeft" t="textAreaTop" r="textAreaRight" b="textAreaBottom"/>
            <a:pathLst>
              <a:path w="671" h="65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0" name="Google Shape;842;p36"/>
          <p:cNvSpPr/>
          <p:nvPr/>
        </p:nvSpPr>
        <p:spPr>
          <a:xfrm>
            <a:off x="3852000" y="2556000"/>
            <a:ext cx="9360" cy="7920"/>
          </a:xfrm>
          <a:custGeom>
            <a:avLst/>
            <a:gdLst>
              <a:gd name="textAreaLeft" fmla="*/ 0 w 9360"/>
              <a:gd name="textAreaRight" fmla="*/ 13320 w 9360"/>
              <a:gd name="textAreaTop" fmla="*/ 0 h 7920"/>
              <a:gd name="textAreaBottom" fmla="*/ 11880 h 7920"/>
            </a:gdLst>
            <a:ahLst/>
            <a:rect l="textAreaLeft" t="textAreaTop" r="textAreaRight" b="textAreaBottom"/>
            <a:pathLst>
              <a:path w="671" h="608">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1" name="Google Shape;843;p36"/>
          <p:cNvSpPr/>
          <p:nvPr/>
        </p:nvSpPr>
        <p:spPr>
          <a:xfrm>
            <a:off x="3774960" y="2488680"/>
            <a:ext cx="9360" cy="9360"/>
          </a:xfrm>
          <a:custGeom>
            <a:avLst/>
            <a:gdLst>
              <a:gd name="textAreaLeft" fmla="*/ 0 w 9360"/>
              <a:gd name="textAreaRight" fmla="*/ 13320 w 9360"/>
              <a:gd name="textAreaTop" fmla="*/ 0 h 9360"/>
              <a:gd name="textAreaBottom" fmla="*/ 13320 h 9360"/>
            </a:gdLst>
            <a:ahLst/>
            <a:rect l="textAreaLeft" t="textAreaTop" r="textAreaRight" b="textAreaBottom"/>
            <a:pathLst>
              <a:path w="671" h="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2" name="Google Shape;844;p36"/>
          <p:cNvSpPr/>
          <p:nvPr/>
        </p:nvSpPr>
        <p:spPr>
          <a:xfrm>
            <a:off x="3789000" y="2503800"/>
            <a:ext cx="9000" cy="9000"/>
          </a:xfrm>
          <a:custGeom>
            <a:avLst/>
            <a:gdLst>
              <a:gd name="textAreaLeft" fmla="*/ 0 w 9000"/>
              <a:gd name="textAreaRight" fmla="*/ 12960 w 9000"/>
              <a:gd name="textAreaTop" fmla="*/ 0 h 9000"/>
              <a:gd name="textAreaBottom" fmla="*/ 12960 h 9000"/>
            </a:gdLst>
            <a:ahLst/>
            <a:rect l="textAreaLeft" t="textAreaTop" r="textAreaRight" b="textAreaBottom"/>
            <a:pathLst>
              <a:path w="649" h="650">
                <a:moveTo>
                  <a:pt x="272" y="1"/>
                </a:moveTo>
                <a:lnTo>
                  <a:pt x="0" y="231"/>
                </a:lnTo>
                <a:lnTo>
                  <a:pt x="209" y="440"/>
                </a:lnTo>
                <a:lnTo>
                  <a:pt x="419" y="649"/>
                </a:lnTo>
                <a:lnTo>
                  <a:pt x="649" y="377"/>
                </a:lnTo>
                <a:lnTo>
                  <a:pt x="440" y="168"/>
                </a:lnTo>
                <a:lnTo>
                  <a:pt x="272" y="1"/>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3" name="Google Shape;845;p36"/>
          <p:cNvSpPr/>
          <p:nvPr/>
        </p:nvSpPr>
        <p:spPr>
          <a:xfrm>
            <a:off x="3803760" y="2517480"/>
            <a:ext cx="9360" cy="9360"/>
          </a:xfrm>
          <a:custGeom>
            <a:avLst/>
            <a:gdLst>
              <a:gd name="textAreaLeft" fmla="*/ 0 w 9360"/>
              <a:gd name="textAreaRight" fmla="*/ 13320 w 9360"/>
              <a:gd name="textAreaTop" fmla="*/ 0 h 9360"/>
              <a:gd name="textAreaBottom" fmla="*/ 13320 h 9360"/>
            </a:gdLst>
            <a:ahLst/>
            <a:rect l="textAreaLeft" t="textAreaTop" r="textAreaRight" b="textAreaBottom"/>
            <a:pathLst>
              <a:path w="671" h="67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4" name="Google Shape;846;p36"/>
          <p:cNvSpPr/>
          <p:nvPr/>
        </p:nvSpPr>
        <p:spPr>
          <a:xfrm>
            <a:off x="3737160" y="2440080"/>
            <a:ext cx="8280" cy="9000"/>
          </a:xfrm>
          <a:custGeom>
            <a:avLst/>
            <a:gdLst>
              <a:gd name="textAreaLeft" fmla="*/ 0 w 8280"/>
              <a:gd name="textAreaRight" fmla="*/ 12240 w 8280"/>
              <a:gd name="textAreaTop" fmla="*/ 0 h 9000"/>
              <a:gd name="textAreaBottom" fmla="*/ 12960 h 9000"/>
            </a:gdLst>
            <a:ahLst/>
            <a:rect l="textAreaLeft" t="textAreaTop" r="textAreaRight" b="textAreaBottom"/>
            <a:pathLst>
              <a:path w="614" h="65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5" name="Google Shape;847;p36"/>
          <p:cNvSpPr/>
          <p:nvPr/>
        </p:nvSpPr>
        <p:spPr>
          <a:xfrm>
            <a:off x="3749040" y="2456640"/>
            <a:ext cx="9000" cy="9360"/>
          </a:xfrm>
          <a:custGeom>
            <a:avLst/>
            <a:gdLst>
              <a:gd name="textAreaLeft" fmla="*/ 0 w 9000"/>
              <a:gd name="textAreaRight" fmla="*/ 12960 w 9000"/>
              <a:gd name="textAreaTop" fmla="*/ 0 h 9360"/>
              <a:gd name="textAreaBottom" fmla="*/ 13320 h 9360"/>
            </a:gdLst>
            <a:ahLst/>
            <a:rect l="textAreaLeft" t="textAreaTop" r="textAreaRight" b="textAreaBottom"/>
            <a:pathLst>
              <a:path w="650" h="671">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6" name="Google Shape;848;p36"/>
          <p:cNvSpPr/>
          <p:nvPr/>
        </p:nvSpPr>
        <p:spPr>
          <a:xfrm>
            <a:off x="3762000" y="2472840"/>
            <a:ext cx="8640" cy="9000"/>
          </a:xfrm>
          <a:custGeom>
            <a:avLst/>
            <a:gdLst>
              <a:gd name="textAreaLeft" fmla="*/ 0 w 8640"/>
              <a:gd name="textAreaRight" fmla="*/ 12600 w 8640"/>
              <a:gd name="textAreaTop" fmla="*/ 0 h 9000"/>
              <a:gd name="textAreaBottom" fmla="*/ 12960 h 9000"/>
            </a:gdLst>
            <a:ahLst/>
            <a:rect l="textAreaLeft" t="textAreaTop" r="textAreaRight" b="textAreaBottom"/>
            <a:pathLst>
              <a:path w="628" h="65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7" name="Google Shape;849;p36"/>
          <p:cNvSpPr/>
          <p:nvPr/>
        </p:nvSpPr>
        <p:spPr>
          <a:xfrm>
            <a:off x="3706200" y="2386440"/>
            <a:ext cx="7560" cy="9720"/>
          </a:xfrm>
          <a:custGeom>
            <a:avLst/>
            <a:gdLst>
              <a:gd name="textAreaLeft" fmla="*/ 0 w 7560"/>
              <a:gd name="textAreaRight" fmla="*/ 11520 w 7560"/>
              <a:gd name="textAreaTop" fmla="*/ 0 h 9720"/>
              <a:gd name="textAreaBottom" fmla="*/ 13680 h 9720"/>
            </a:gdLst>
            <a:ahLst/>
            <a:rect l="textAreaLeft" t="textAreaTop" r="textAreaRight" b="textAreaBottom"/>
            <a:pathLst>
              <a:path w="587" h="691">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a:solidFill>
              <a:srgbClr val="ffffff"/>
            </a:solidFill>
            <a:round/>
          </a:ln>
        </p:spPr>
        <p:style>
          <a:lnRef idx="0"/>
          <a:fillRef idx="0"/>
          <a:effectRef idx="0"/>
          <a:fontRef idx="minor"/>
        </p:style>
        <p:txBody>
          <a:bodyPr lIns="90000" rIns="90000" tIns="6840" bIns="6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8" name="Google Shape;850;p36"/>
          <p:cNvSpPr/>
          <p:nvPr/>
        </p:nvSpPr>
        <p:spPr>
          <a:xfrm>
            <a:off x="3715920" y="2404800"/>
            <a:ext cx="7920" cy="9360"/>
          </a:xfrm>
          <a:custGeom>
            <a:avLst/>
            <a:gdLst>
              <a:gd name="textAreaLeft" fmla="*/ 0 w 7920"/>
              <a:gd name="textAreaRight" fmla="*/ 11880 w 7920"/>
              <a:gd name="textAreaTop" fmla="*/ 0 h 9360"/>
              <a:gd name="textAreaBottom" fmla="*/ 13320 h 9360"/>
            </a:gdLst>
            <a:ahLst/>
            <a:rect l="textAreaLeft" t="textAreaTop" r="textAreaRight" b="textAreaBottom"/>
            <a:pathLst>
              <a:path w="608" h="67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59" name="Google Shape;851;p36"/>
          <p:cNvSpPr/>
          <p:nvPr/>
        </p:nvSpPr>
        <p:spPr>
          <a:xfrm>
            <a:off x="3726360" y="2423160"/>
            <a:ext cx="7920" cy="9360"/>
          </a:xfrm>
          <a:custGeom>
            <a:avLst/>
            <a:gdLst>
              <a:gd name="textAreaLeft" fmla="*/ 0 w 7920"/>
              <a:gd name="textAreaRight" fmla="*/ 11880 w 7920"/>
              <a:gd name="textAreaTop" fmla="*/ 0 h 9360"/>
              <a:gd name="textAreaBottom" fmla="*/ 13320 h 9360"/>
            </a:gdLst>
            <a:ahLst/>
            <a:rect l="textAreaLeft" t="textAreaTop" r="textAreaRight" b="textAreaBottom"/>
            <a:pathLst>
              <a:path w="608" h="671">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0" name="Google Shape;852;p36"/>
          <p:cNvSpPr/>
          <p:nvPr/>
        </p:nvSpPr>
        <p:spPr>
          <a:xfrm>
            <a:off x="3684240" y="2329560"/>
            <a:ext cx="6480" cy="9360"/>
          </a:xfrm>
          <a:custGeom>
            <a:avLst/>
            <a:gdLst>
              <a:gd name="textAreaLeft" fmla="*/ 0 w 6480"/>
              <a:gd name="textAreaRight" fmla="*/ 10440 w 6480"/>
              <a:gd name="textAreaTop" fmla="*/ 0 h 9360"/>
              <a:gd name="textAreaBottom" fmla="*/ 13320 h 9360"/>
            </a:gdLst>
            <a:ahLst/>
            <a:rect l="textAreaLeft" t="textAreaTop" r="textAreaRight" b="textAreaBottom"/>
            <a:pathLst>
              <a:path w="524" h="671">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1" name="Google Shape;853;p36"/>
          <p:cNvSpPr/>
          <p:nvPr/>
        </p:nvSpPr>
        <p:spPr>
          <a:xfrm>
            <a:off x="3690720" y="2348640"/>
            <a:ext cx="6840" cy="9000"/>
          </a:xfrm>
          <a:custGeom>
            <a:avLst/>
            <a:gdLst>
              <a:gd name="textAreaLeft" fmla="*/ 0 w 6840"/>
              <a:gd name="textAreaRight" fmla="*/ 10800 w 6840"/>
              <a:gd name="textAreaTop" fmla="*/ 0 h 9000"/>
              <a:gd name="textAreaBottom" fmla="*/ 12960 h 9000"/>
            </a:gdLst>
            <a:ahLst/>
            <a:rect l="textAreaLeft" t="textAreaTop" r="textAreaRight" b="textAreaBottom"/>
            <a:pathLst>
              <a:path w="545" h="65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2" name="Google Shape;854;p36"/>
          <p:cNvSpPr/>
          <p:nvPr/>
        </p:nvSpPr>
        <p:spPr>
          <a:xfrm>
            <a:off x="3698640" y="2367720"/>
            <a:ext cx="7200" cy="9000"/>
          </a:xfrm>
          <a:custGeom>
            <a:avLst/>
            <a:gdLst>
              <a:gd name="textAreaLeft" fmla="*/ 0 w 7200"/>
              <a:gd name="textAreaRight" fmla="*/ 11160 w 7200"/>
              <a:gd name="textAreaTop" fmla="*/ 0 h 9000"/>
              <a:gd name="textAreaBottom" fmla="*/ 12960 h 9000"/>
            </a:gdLst>
            <a:ahLst/>
            <a:rect l="textAreaLeft" t="textAreaTop" r="textAreaRight" b="textAreaBottom"/>
            <a:pathLst>
              <a:path w="566" h="65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3" name="Google Shape;855;p36"/>
          <p:cNvSpPr/>
          <p:nvPr/>
        </p:nvSpPr>
        <p:spPr>
          <a:xfrm>
            <a:off x="3670200" y="2269440"/>
            <a:ext cx="5040" cy="8640"/>
          </a:xfrm>
          <a:custGeom>
            <a:avLst/>
            <a:gdLst>
              <a:gd name="textAreaLeft" fmla="*/ 0 w 5040"/>
              <a:gd name="textAreaRight" fmla="*/ 9000 w 5040"/>
              <a:gd name="textAreaTop" fmla="*/ 0 h 8640"/>
              <a:gd name="textAreaBottom" fmla="*/ 12600 h 8640"/>
            </a:gdLst>
            <a:ahLst/>
            <a:rect l="textAreaLeft" t="textAreaTop" r="textAreaRight" b="textAreaBottom"/>
            <a:pathLst>
              <a:path w="461" h="628">
                <a:moveTo>
                  <a:pt x="356" y="0"/>
                </a:moveTo>
                <a:lnTo>
                  <a:pt x="0" y="42"/>
                </a:lnTo>
                <a:lnTo>
                  <a:pt x="105" y="628"/>
                </a:lnTo>
                <a:lnTo>
                  <a:pt x="460" y="565"/>
                </a:lnTo>
                <a:lnTo>
                  <a:pt x="356" y="0"/>
                </a:lnTo>
                <a:close/>
              </a:path>
            </a:pathLst>
          </a:custGeom>
          <a:solidFill>
            <a:srgbClr val="aaddf6"/>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4" name="Google Shape;856;p36"/>
          <p:cNvSpPr/>
          <p:nvPr/>
        </p:nvSpPr>
        <p:spPr>
          <a:xfrm>
            <a:off x="3674520" y="2289600"/>
            <a:ext cx="5040" cy="9360"/>
          </a:xfrm>
          <a:custGeom>
            <a:avLst/>
            <a:gdLst>
              <a:gd name="textAreaLeft" fmla="*/ 0 w 5040"/>
              <a:gd name="textAreaRight" fmla="*/ 9000 w 5040"/>
              <a:gd name="textAreaTop" fmla="*/ 0 h 9360"/>
              <a:gd name="textAreaBottom" fmla="*/ 13320 h 9360"/>
            </a:gdLst>
            <a:ahLst/>
            <a:rect l="textAreaLeft" t="textAreaTop" r="textAreaRight" b="textAreaBottom"/>
            <a:pathLst>
              <a:path w="461" h="67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a:solidFill>
              <a:srgbClr val="ffffff"/>
            </a:solidFill>
            <a:round/>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5" name="Google Shape;857;p36"/>
          <p:cNvSpPr/>
          <p:nvPr/>
        </p:nvSpPr>
        <p:spPr>
          <a:xfrm>
            <a:off x="3678480" y="2309760"/>
            <a:ext cx="6120" cy="8640"/>
          </a:xfrm>
          <a:custGeom>
            <a:avLst/>
            <a:gdLst>
              <a:gd name="textAreaLeft" fmla="*/ 0 w 6120"/>
              <a:gd name="textAreaRight" fmla="*/ 10080 w 6120"/>
              <a:gd name="textAreaTop" fmla="*/ 0 h 8640"/>
              <a:gd name="textAreaBottom" fmla="*/ 12600 h 8640"/>
            </a:gdLst>
            <a:ahLst/>
            <a:rect l="textAreaLeft" t="textAreaTop" r="textAreaRight" b="textAreaBottom"/>
            <a:pathLst>
              <a:path w="503" h="629">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a:solidFill>
              <a:srgbClr val="ffffff"/>
            </a:solidFill>
            <a:round/>
          </a:ln>
        </p:spPr>
        <p:style>
          <a:lnRef idx="0"/>
          <a:fillRef idx="0"/>
          <a:effectRef idx="0"/>
          <a:fontRef idx="minor"/>
        </p:style>
        <p:txBody>
          <a:bodyPr lIns="90000" rIns="90000" tIns="6120" bIns="6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6" name="Google Shape;858;p36"/>
          <p:cNvSpPr/>
          <p:nvPr/>
        </p:nvSpPr>
        <p:spPr>
          <a:xfrm>
            <a:off x="3665880" y="2208240"/>
            <a:ext cx="3240" cy="7920"/>
          </a:xfrm>
          <a:custGeom>
            <a:avLst/>
            <a:gdLst>
              <a:gd name="textAreaLeft" fmla="*/ 0 w 3240"/>
              <a:gd name="textAreaRight" fmla="*/ 7200 w 3240"/>
              <a:gd name="textAreaTop" fmla="*/ 0 h 7920"/>
              <a:gd name="textAreaBottom" fmla="*/ 11880 h 7920"/>
            </a:gdLst>
            <a:ahLst/>
            <a:rect l="textAreaLeft" t="textAreaTop" r="textAreaRight" b="textAreaBottom"/>
            <a:pathLst>
              <a:path w="357" h="608">
                <a:moveTo>
                  <a:pt x="1" y="0"/>
                </a:moveTo>
                <a:lnTo>
                  <a:pt x="1" y="607"/>
                </a:lnTo>
                <a:lnTo>
                  <a:pt x="357" y="586"/>
                </a:lnTo>
                <a:lnTo>
                  <a:pt x="336" y="0"/>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7" name="Google Shape;859;p36"/>
          <p:cNvSpPr/>
          <p:nvPr/>
        </p:nvSpPr>
        <p:spPr>
          <a:xfrm>
            <a:off x="3666240" y="2228760"/>
            <a:ext cx="3960" cy="7920"/>
          </a:xfrm>
          <a:custGeom>
            <a:avLst/>
            <a:gdLst>
              <a:gd name="textAreaLeft" fmla="*/ 0 w 3960"/>
              <a:gd name="textAreaRight" fmla="*/ 7920 w 3960"/>
              <a:gd name="textAreaTop" fmla="*/ 0 h 7920"/>
              <a:gd name="textAreaBottom" fmla="*/ 11880 h 7920"/>
            </a:gdLst>
            <a:ahLst/>
            <a:rect l="textAreaLeft" t="textAreaTop" r="textAreaRight" b="textAreaBottom"/>
            <a:pathLst>
              <a:path w="399" h="608">
                <a:moveTo>
                  <a:pt x="1" y="1"/>
                </a:moveTo>
                <a:lnTo>
                  <a:pt x="43" y="607"/>
                </a:lnTo>
                <a:lnTo>
                  <a:pt x="398" y="586"/>
                </a:lnTo>
                <a:lnTo>
                  <a:pt x="357" y="1"/>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8" name="Google Shape;860;p36"/>
          <p:cNvSpPr/>
          <p:nvPr/>
        </p:nvSpPr>
        <p:spPr>
          <a:xfrm>
            <a:off x="3667680" y="2249280"/>
            <a:ext cx="4320" cy="7920"/>
          </a:xfrm>
          <a:custGeom>
            <a:avLst/>
            <a:gdLst>
              <a:gd name="textAreaLeft" fmla="*/ 0 w 4320"/>
              <a:gd name="textAreaRight" fmla="*/ 8280 w 4320"/>
              <a:gd name="textAreaTop" fmla="*/ 0 h 7920"/>
              <a:gd name="textAreaBottom" fmla="*/ 11880 h 7920"/>
            </a:gdLst>
            <a:ahLst/>
            <a:rect l="textAreaLeft" t="textAreaTop" r="textAreaRight" b="textAreaBottom"/>
            <a:pathLst>
              <a:path w="420" h="608">
                <a:moveTo>
                  <a:pt x="356" y="1"/>
                </a:moveTo>
                <a:lnTo>
                  <a:pt x="1" y="22"/>
                </a:lnTo>
                <a:lnTo>
                  <a:pt x="63" y="608"/>
                </a:lnTo>
                <a:lnTo>
                  <a:pt x="419" y="566"/>
                </a:lnTo>
                <a:lnTo>
                  <a:pt x="356" y="1"/>
                </a:lnTo>
                <a:close/>
              </a:path>
            </a:pathLst>
          </a:custGeom>
          <a:solidFill>
            <a:srgbClr val="aaddf6"/>
          </a:solidFill>
          <a:ln w="19050">
            <a:solidFill>
              <a:srgbClr val="ffffff"/>
            </a:solidFill>
            <a:round/>
          </a:ln>
        </p:spPr>
        <p:style>
          <a:lnRef idx="0"/>
          <a:fillRef idx="0"/>
          <a:effectRef idx="0"/>
          <a:fontRef idx="minor"/>
        </p:style>
        <p:txBody>
          <a:bodyPr lIns="90000" rIns="90000" tIns="5760" bIns="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69" name="Google Shape;861;p36"/>
          <p:cNvSpPr/>
          <p:nvPr/>
        </p:nvSpPr>
        <p:spPr>
          <a:xfrm>
            <a:off x="3667680" y="1770120"/>
            <a:ext cx="864000" cy="429840"/>
          </a:xfrm>
          <a:custGeom>
            <a:avLst/>
            <a:gdLst>
              <a:gd name="textAreaLeft" fmla="*/ 0 w 864000"/>
              <a:gd name="textAreaRight" fmla="*/ 867960 w 864000"/>
              <a:gd name="textAreaTop" fmla="*/ 0 h 429840"/>
              <a:gd name="textAreaBottom" fmla="*/ 433800 h 429840"/>
            </a:gdLst>
            <a:ahLst/>
            <a:rect l="textAreaLeft" t="textAreaTop" r="textAreaRight" b="textAreaBottom"/>
            <a:pathLst>
              <a:path fill="none" w="43773" h="21888">
                <a:moveTo>
                  <a:pt x="1" y="21887"/>
                </a:moveTo>
                <a:cubicBezTo>
                  <a:pt x="1" y="9814"/>
                  <a:pt x="9793" y="1"/>
                  <a:pt x="21887" y="1"/>
                </a:cubicBezTo>
                <a:cubicBezTo>
                  <a:pt x="33960" y="1"/>
                  <a:pt x="43773" y="9814"/>
                  <a:pt x="43773" y="21887"/>
                </a:cubicBezTo>
              </a:path>
            </a:pathLst>
          </a:custGeom>
          <a:solidFill>
            <a:srgbClr val="1effc1"/>
          </a:solidFill>
          <a:ln w="19050">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0" name="Google Shape;862;p36"/>
          <p:cNvSpPr/>
          <p:nvPr/>
        </p:nvSpPr>
        <p:spPr>
          <a:xfrm>
            <a:off x="3647880" y="2192760"/>
            <a:ext cx="38880" cy="38520"/>
          </a:xfrm>
          <a:custGeom>
            <a:avLst/>
            <a:gdLst>
              <a:gd name="textAreaLeft" fmla="*/ 0 w 38880"/>
              <a:gd name="textAreaRight" fmla="*/ 42840 w 38880"/>
              <a:gd name="textAreaTop" fmla="*/ 0 h 38520"/>
              <a:gd name="textAreaBottom" fmla="*/ 42480 h 38520"/>
            </a:gdLst>
            <a:ahLst/>
            <a:rect l="textAreaLeft" t="textAreaTop" r="textAreaRight" b="textAreaBottom"/>
            <a:pathLst>
              <a:path w="2156" h="2135">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1" name="Google Shape;863;p36"/>
          <p:cNvSpPr/>
          <p:nvPr/>
        </p:nvSpPr>
        <p:spPr>
          <a:xfrm>
            <a:off x="4084920" y="2614680"/>
            <a:ext cx="38520" cy="38880"/>
          </a:xfrm>
          <a:custGeom>
            <a:avLst/>
            <a:gdLst>
              <a:gd name="textAreaLeft" fmla="*/ 0 w 38520"/>
              <a:gd name="textAreaRight" fmla="*/ 42480 w 38520"/>
              <a:gd name="textAreaTop" fmla="*/ 0 h 38880"/>
              <a:gd name="textAreaBottom" fmla="*/ 42840 h 38880"/>
            </a:gdLst>
            <a:ahLst/>
            <a:rect l="textAreaLeft" t="textAreaTop" r="textAreaRight" b="textAreaBottom"/>
            <a:pathLst>
              <a:path w="2135" h="2156">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2" name="Google Shape;864;p36"/>
          <p:cNvSpPr/>
          <p:nvPr/>
        </p:nvSpPr>
        <p:spPr>
          <a:xfrm>
            <a:off x="4512240" y="2192760"/>
            <a:ext cx="38520" cy="38520"/>
          </a:xfrm>
          <a:custGeom>
            <a:avLst/>
            <a:gdLst>
              <a:gd name="textAreaLeft" fmla="*/ 0 w 38520"/>
              <a:gd name="textAreaRight" fmla="*/ 42480 w 38520"/>
              <a:gd name="textAreaTop" fmla="*/ 0 h 38520"/>
              <a:gd name="textAreaBottom" fmla="*/ 42480 h 38520"/>
            </a:gdLst>
            <a:ahLst/>
            <a:rect l="textAreaLeft" t="textAreaTop" r="textAreaRight" b="textAreaBottom"/>
            <a:pathLst>
              <a:path w="2135" h="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a:solidFill>
              <a:srgbClr val="ffffff"/>
            </a:solidFill>
            <a:round/>
          </a:ln>
        </p:spPr>
        <p:style>
          <a:lnRef idx="0"/>
          <a:fillRef idx="0"/>
          <a:effectRef idx="0"/>
          <a:fontRef idx="minor"/>
        </p:style>
        <p:txBody>
          <a:bodyPr lIns="90000" rIns="90000" tIns="21240" bIns="21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3" name="Google Shape;865;p36"/>
          <p:cNvSpPr/>
          <p:nvPr/>
        </p:nvSpPr>
        <p:spPr>
          <a:xfrm>
            <a:off x="3741120" y="1848960"/>
            <a:ext cx="726120" cy="726480"/>
          </a:xfrm>
          <a:custGeom>
            <a:avLst/>
            <a:gdLst>
              <a:gd name="textAreaLeft" fmla="*/ 0 w 726120"/>
              <a:gd name="textAreaRight" fmla="*/ 730080 w 726120"/>
              <a:gd name="textAreaTop" fmla="*/ 0 h 726480"/>
              <a:gd name="textAreaBottom" fmla="*/ 730440 h 726480"/>
            </a:gdLst>
            <a:ahLst/>
            <a:rect l="textAreaLeft" t="textAreaTop" r="textAreaRight" b="textAreaBottom"/>
            <a:pathLst>
              <a:path fill="none" w="36826" h="36847">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4" name="Google Shape;866;p36"/>
          <p:cNvSpPr/>
          <p:nvPr/>
        </p:nvSpPr>
        <p:spPr>
          <a:xfrm>
            <a:off x="4693680" y="2067480"/>
            <a:ext cx="269280" cy="267120"/>
          </a:xfrm>
          <a:custGeom>
            <a:avLst/>
            <a:gdLst>
              <a:gd name="textAreaLeft" fmla="*/ 0 w 269280"/>
              <a:gd name="textAreaRight" fmla="*/ 273240 w 269280"/>
              <a:gd name="textAreaTop" fmla="*/ 0 h 267120"/>
              <a:gd name="textAreaBottom" fmla="*/ 271080 h 26712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5" name="Google Shape;867;p36"/>
          <p:cNvSpPr/>
          <p:nvPr/>
        </p:nvSpPr>
        <p:spPr>
          <a:xfrm>
            <a:off x="4707000" y="2079720"/>
            <a:ext cx="151200" cy="136080"/>
          </a:xfrm>
          <a:custGeom>
            <a:avLst/>
            <a:gdLst>
              <a:gd name="textAreaLeft" fmla="*/ 0 w 151200"/>
              <a:gd name="textAreaRight" fmla="*/ 155160 w 151200"/>
              <a:gd name="textAreaTop" fmla="*/ 0 h 136080"/>
              <a:gd name="textAreaBottom" fmla="*/ 140040 h 136080"/>
            </a:gdLst>
            <a:ahLst/>
            <a:rect l="textAreaLeft" t="textAreaTop" r="textAreaRight" b="textAreaBottom"/>
            <a:pathLst>
              <a:path w="7827" h="7068">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a:solidFill>
              <a:srgbClr val="ffffff"/>
            </a:solidFill>
            <a:round/>
          </a:ln>
        </p:spPr>
        <p:style>
          <a:lnRef idx="0"/>
          <a:fillRef idx="0"/>
          <a:effectRef idx="0"/>
          <a:fontRef idx="minor"/>
        </p:style>
        <p:txBody>
          <a:bodyPr lIns="90000" rIns="90000" tIns="69840" bIns="698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76" name="Google Shape;868;p36"/>
          <p:cNvSpPr/>
          <p:nvPr/>
        </p:nvSpPr>
        <p:spPr>
          <a:xfrm>
            <a:off x="2986200" y="2696760"/>
            <a:ext cx="279720" cy="172800"/>
          </a:xfrm>
          <a:custGeom>
            <a:avLst/>
            <a:gdLst>
              <a:gd name="textAreaLeft" fmla="*/ 0 w 279720"/>
              <a:gd name="textAreaRight" fmla="*/ 283680 w 279720"/>
              <a:gd name="textAreaTop" fmla="*/ 0 h 172800"/>
              <a:gd name="textAreaBottom" fmla="*/ 176760 h 172800"/>
            </a:gdLst>
            <a:ahLst/>
            <a:rect l="textAreaLeft" t="textAreaTop" r="textAreaRight" b="textAreaBottom"/>
            <a:pathLst>
              <a:path w="14312" h="8914">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77" name="Google Shape;869;p36"/>
          <p:cNvSpPr/>
          <p:nvPr/>
        </p:nvSpPr>
        <p:spPr>
          <a:xfrm>
            <a:off x="3010680" y="2720520"/>
            <a:ext cx="81000" cy="28440"/>
          </a:xfrm>
          <a:custGeom>
            <a:avLst/>
            <a:gdLst>
              <a:gd name="textAreaLeft" fmla="*/ 0 w 81000"/>
              <a:gd name="textAreaRight" fmla="*/ 84960 w 81000"/>
              <a:gd name="textAreaTop" fmla="*/ 0 h 28440"/>
              <a:gd name="textAreaBottom" fmla="*/ 32400 h 28440"/>
            </a:gdLst>
            <a:ahLst/>
            <a:rect l="textAreaLeft" t="textAreaTop" r="textAreaRight" b="textAreaBottom"/>
            <a:pathLst>
              <a:path w="4290" h="1634">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w="0">
            <a:noFill/>
          </a:ln>
        </p:spPr>
        <p:style>
          <a:lnRef idx="0"/>
          <a:fillRef idx="0"/>
          <a:effectRef idx="0"/>
          <a:fontRef idx="minor"/>
        </p:style>
        <p:txBody>
          <a:bodyPr lIns="90000" rIns="90000" tIns="16200" bIns="1620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78" name="Google Shape;870;p36"/>
          <p:cNvSpPr/>
          <p:nvPr/>
        </p:nvSpPr>
        <p:spPr>
          <a:xfrm>
            <a:off x="3010680" y="2769480"/>
            <a:ext cx="81000" cy="75960"/>
          </a:xfrm>
          <a:custGeom>
            <a:avLst/>
            <a:gdLst>
              <a:gd name="textAreaLeft" fmla="*/ 0 w 81000"/>
              <a:gd name="textAreaRight" fmla="*/ 84960 w 81000"/>
              <a:gd name="textAreaTop" fmla="*/ 0 h 75960"/>
              <a:gd name="textAreaBottom" fmla="*/ 79920 h 75960"/>
            </a:gdLst>
            <a:ahLst/>
            <a:rect l="textAreaLeft" t="textAreaTop" r="textAreaRight" b="textAreaBottom"/>
            <a:pathLst>
              <a:path w="4290" h="404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w="0">
            <a:noFill/>
          </a:ln>
        </p:spPr>
        <p:style>
          <a:lnRef idx="0"/>
          <a:fillRef idx="0"/>
          <a:effectRef idx="0"/>
          <a:fontRef idx="minor"/>
        </p:style>
        <p:txBody>
          <a:bodyPr lIns="90000" rIns="90000" tIns="39960" bIns="399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79" name="Google Shape;871;p36"/>
          <p:cNvSpPr/>
          <p:nvPr/>
        </p:nvSpPr>
        <p:spPr>
          <a:xfrm>
            <a:off x="3116520" y="272484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0" name="Google Shape;872;p36"/>
          <p:cNvSpPr/>
          <p:nvPr/>
        </p:nvSpPr>
        <p:spPr>
          <a:xfrm>
            <a:off x="3116520" y="274248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1" name="Google Shape;873;p36"/>
          <p:cNvSpPr/>
          <p:nvPr/>
        </p:nvSpPr>
        <p:spPr>
          <a:xfrm>
            <a:off x="3116520" y="275940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2" name="Google Shape;874;p36"/>
          <p:cNvSpPr/>
          <p:nvPr/>
        </p:nvSpPr>
        <p:spPr>
          <a:xfrm>
            <a:off x="3116520" y="277632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1"/>
                </a:moveTo>
                <a:lnTo>
                  <a:pt x="6717" y="1"/>
                </a:lnTo>
              </a:path>
            </a:pathLst>
          </a:custGeom>
          <a:solidFill>
            <a:srgbClr val="091a51"/>
          </a:solidFill>
          <a:ln cap="rnd" w="8900">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3" name="Google Shape;875;p36"/>
          <p:cNvSpPr/>
          <p:nvPr/>
        </p:nvSpPr>
        <p:spPr>
          <a:xfrm>
            <a:off x="3116520" y="279360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1"/>
                </a:moveTo>
                <a:lnTo>
                  <a:pt x="6717" y="1"/>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4" name="Google Shape;876;p36"/>
          <p:cNvSpPr/>
          <p:nvPr/>
        </p:nvSpPr>
        <p:spPr>
          <a:xfrm>
            <a:off x="3116520" y="281052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5" name="Google Shape;877;p36"/>
          <p:cNvSpPr/>
          <p:nvPr/>
        </p:nvSpPr>
        <p:spPr>
          <a:xfrm>
            <a:off x="3116520" y="282780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0"/>
                </a:moveTo>
                <a:lnTo>
                  <a:pt x="6717" y="0"/>
                </a:lnTo>
              </a:path>
            </a:pathLst>
          </a:custGeom>
          <a:solidFill>
            <a:srgbClr val="091a51"/>
          </a:solidFill>
          <a:ln cap="rnd" w="9525">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6" name="Google Shape;878;p36"/>
          <p:cNvSpPr/>
          <p:nvPr/>
        </p:nvSpPr>
        <p:spPr>
          <a:xfrm>
            <a:off x="3116520" y="2844720"/>
            <a:ext cx="129240" cy="360"/>
          </a:xfrm>
          <a:custGeom>
            <a:avLst/>
            <a:gdLst>
              <a:gd name="textAreaLeft" fmla="*/ 0 w 129240"/>
              <a:gd name="textAreaRight" fmla="*/ 133200 w 129240"/>
              <a:gd name="textAreaTop" fmla="*/ 0 h 360"/>
              <a:gd name="textAreaBottom" fmla="*/ 737280 h 360"/>
            </a:gdLst>
            <a:ahLst/>
            <a:rect l="textAreaLeft" t="textAreaTop" r="textAreaRight" b="textAreaBottom"/>
            <a:pathLst>
              <a:path fill="none" w="6717" h="1">
                <a:moveTo>
                  <a:pt x="0" y="0"/>
                </a:moveTo>
                <a:lnTo>
                  <a:pt x="6717" y="0"/>
                </a:lnTo>
              </a:path>
            </a:pathLst>
          </a:custGeom>
          <a:solidFill>
            <a:srgbClr val="091a51"/>
          </a:solidFill>
          <a:ln cap="rnd" w="8900">
            <a:solidFill>
              <a:srgbClr val="091a51"/>
            </a:solidFill>
            <a:round/>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87" name="Google Shape;879;p36"/>
          <p:cNvSpPr/>
          <p:nvPr/>
        </p:nvSpPr>
        <p:spPr>
          <a:xfrm>
            <a:off x="3126960" y="262368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8" name="Google Shape;880;p36"/>
          <p:cNvSpPr/>
          <p:nvPr/>
        </p:nvSpPr>
        <p:spPr>
          <a:xfrm>
            <a:off x="3126960" y="263592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0" y="1"/>
                </a:moveTo>
                <a:lnTo>
                  <a:pt x="209" y="1"/>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89" name="Google Shape;881;p36"/>
          <p:cNvSpPr/>
          <p:nvPr/>
        </p:nvSpPr>
        <p:spPr>
          <a:xfrm>
            <a:off x="3126960" y="26474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0" name="Google Shape;882;p36"/>
          <p:cNvSpPr/>
          <p:nvPr/>
        </p:nvSpPr>
        <p:spPr>
          <a:xfrm>
            <a:off x="3126960" y="258948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1" name="Google Shape;883;p36"/>
          <p:cNvSpPr/>
          <p:nvPr/>
        </p:nvSpPr>
        <p:spPr>
          <a:xfrm>
            <a:off x="3126960" y="260064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2" name="Google Shape;884;p36"/>
          <p:cNvSpPr/>
          <p:nvPr/>
        </p:nvSpPr>
        <p:spPr>
          <a:xfrm>
            <a:off x="3126960" y="26121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3" name="Google Shape;885;p36"/>
          <p:cNvSpPr/>
          <p:nvPr/>
        </p:nvSpPr>
        <p:spPr>
          <a:xfrm>
            <a:off x="3126960" y="255420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4" name="Google Shape;886;p36"/>
          <p:cNvSpPr/>
          <p:nvPr/>
        </p:nvSpPr>
        <p:spPr>
          <a:xfrm>
            <a:off x="3126960" y="25653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5" name="Google Shape;887;p36"/>
          <p:cNvSpPr/>
          <p:nvPr/>
        </p:nvSpPr>
        <p:spPr>
          <a:xfrm>
            <a:off x="3126960" y="25772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6" name="Google Shape;888;p36"/>
          <p:cNvSpPr/>
          <p:nvPr/>
        </p:nvSpPr>
        <p:spPr>
          <a:xfrm>
            <a:off x="3126960" y="251892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7" name="Google Shape;889;p36"/>
          <p:cNvSpPr/>
          <p:nvPr/>
        </p:nvSpPr>
        <p:spPr>
          <a:xfrm>
            <a:off x="3126960" y="253044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0" y="1"/>
                </a:moveTo>
                <a:lnTo>
                  <a:pt x="209" y="1"/>
                </a:lnTo>
                <a:lnTo>
                  <a:pt x="209" y="357"/>
                </a:lnTo>
                <a:lnTo>
                  <a:pt x="0" y="35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8" name="Google Shape;890;p36"/>
          <p:cNvSpPr/>
          <p:nvPr/>
        </p:nvSpPr>
        <p:spPr>
          <a:xfrm>
            <a:off x="3126960" y="25419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99" name="Google Shape;891;p36"/>
          <p:cNvSpPr/>
          <p:nvPr/>
        </p:nvSpPr>
        <p:spPr>
          <a:xfrm>
            <a:off x="3126960" y="24836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0" name="Google Shape;892;p36"/>
          <p:cNvSpPr/>
          <p:nvPr/>
        </p:nvSpPr>
        <p:spPr>
          <a:xfrm>
            <a:off x="3126960" y="24955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1" name="Google Shape;893;p36"/>
          <p:cNvSpPr/>
          <p:nvPr/>
        </p:nvSpPr>
        <p:spPr>
          <a:xfrm>
            <a:off x="3126960" y="250668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2" name="Google Shape;894;p36"/>
          <p:cNvSpPr/>
          <p:nvPr/>
        </p:nvSpPr>
        <p:spPr>
          <a:xfrm>
            <a:off x="3126960" y="244872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0" y="0"/>
                </a:moveTo>
                <a:lnTo>
                  <a:pt x="209" y="0"/>
                </a:lnTo>
                <a:lnTo>
                  <a:pt x="209" y="335"/>
                </a:lnTo>
                <a:lnTo>
                  <a:pt x="0"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3" name="Google Shape;895;p36"/>
          <p:cNvSpPr/>
          <p:nvPr/>
        </p:nvSpPr>
        <p:spPr>
          <a:xfrm>
            <a:off x="3126960" y="24602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4" name="Google Shape;896;p36"/>
          <p:cNvSpPr/>
          <p:nvPr/>
        </p:nvSpPr>
        <p:spPr>
          <a:xfrm>
            <a:off x="3126960" y="24721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0" y="1"/>
                </a:moveTo>
                <a:lnTo>
                  <a:pt x="209" y="1"/>
                </a:lnTo>
                <a:lnTo>
                  <a:pt x="209" y="336"/>
                </a:lnTo>
                <a:lnTo>
                  <a:pt x="0"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5" name="Google Shape;897;p36"/>
          <p:cNvSpPr/>
          <p:nvPr/>
        </p:nvSpPr>
        <p:spPr>
          <a:xfrm>
            <a:off x="3125520" y="2413440"/>
            <a:ext cx="720" cy="2880"/>
          </a:xfrm>
          <a:custGeom>
            <a:avLst/>
            <a:gdLst>
              <a:gd name="textAreaLeft" fmla="*/ 0 w 720"/>
              <a:gd name="textAreaRight" fmla="*/ 4680 w 720"/>
              <a:gd name="textAreaTop" fmla="*/ 0 h 2880"/>
              <a:gd name="textAreaBottom" fmla="*/ 6840 h 2880"/>
            </a:gdLst>
            <a:ahLst/>
            <a:rect l="textAreaLeft" t="textAreaTop" r="textAreaRight" b="textAreaBottom"/>
            <a:pathLst>
              <a:path w="231" h="336">
                <a:moveTo>
                  <a:pt x="42" y="335"/>
                </a:moveTo>
                <a:lnTo>
                  <a:pt x="231" y="335"/>
                </a:lnTo>
                <a:lnTo>
                  <a:pt x="210" y="1"/>
                </a:lnTo>
                <a:lnTo>
                  <a:pt x="0" y="1"/>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6" name="Google Shape;898;p36"/>
          <p:cNvSpPr/>
          <p:nvPr/>
        </p:nvSpPr>
        <p:spPr>
          <a:xfrm>
            <a:off x="3126960" y="2425320"/>
            <a:ext cx="360" cy="2160"/>
          </a:xfrm>
          <a:custGeom>
            <a:avLst/>
            <a:gdLst>
              <a:gd name="textAreaLeft" fmla="*/ 0 w 360"/>
              <a:gd name="textAreaRight" fmla="*/ 25920 w 360"/>
              <a:gd name="textAreaTop" fmla="*/ 0 h 2160"/>
              <a:gd name="textAreaBottom" fmla="*/ 6120 h 2160"/>
            </a:gdLst>
            <a:ahLst/>
            <a:rect l="textAreaLeft" t="textAreaTop" r="textAreaRight" b="textAreaBottom"/>
            <a:pathLst>
              <a:path w="168" h="315">
                <a:moveTo>
                  <a:pt x="0" y="314"/>
                </a:moveTo>
                <a:lnTo>
                  <a:pt x="168" y="314"/>
                </a:lnTo>
                <a:lnTo>
                  <a:pt x="168" y="0"/>
                </a:lnTo>
                <a:lnTo>
                  <a:pt x="0" y="0"/>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7" name="Google Shape;899;p36"/>
          <p:cNvSpPr/>
          <p:nvPr/>
        </p:nvSpPr>
        <p:spPr>
          <a:xfrm>
            <a:off x="3126960" y="243684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6">
                <a:moveTo>
                  <a:pt x="0" y="0"/>
                </a:moveTo>
                <a:lnTo>
                  <a:pt x="209" y="0"/>
                </a:lnTo>
                <a:lnTo>
                  <a:pt x="209" y="356"/>
                </a:lnTo>
                <a:lnTo>
                  <a:pt x="0"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8" name="Google Shape;900;p36"/>
          <p:cNvSpPr/>
          <p:nvPr/>
        </p:nvSpPr>
        <p:spPr>
          <a:xfrm>
            <a:off x="3122640" y="2378160"/>
            <a:ext cx="720" cy="3600"/>
          </a:xfrm>
          <a:custGeom>
            <a:avLst/>
            <a:gdLst>
              <a:gd name="textAreaLeft" fmla="*/ 0 w 720"/>
              <a:gd name="textAreaRight" fmla="*/ 4680 w 720"/>
              <a:gd name="textAreaTop" fmla="*/ 0 h 3600"/>
              <a:gd name="textAreaBottom" fmla="*/ 7560 h 3600"/>
            </a:gdLst>
            <a:ahLst/>
            <a:rect l="textAreaLeft" t="textAreaTop" r="textAreaRight" b="textAreaBottom"/>
            <a:pathLst>
              <a:path w="232" h="377">
                <a:moveTo>
                  <a:pt x="22" y="377"/>
                </a:moveTo>
                <a:lnTo>
                  <a:pt x="231" y="335"/>
                </a:lnTo>
                <a:lnTo>
                  <a:pt x="189" y="0"/>
                </a:lnTo>
                <a:lnTo>
                  <a:pt x="1" y="21"/>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09" name="Google Shape;901;p36"/>
          <p:cNvSpPr/>
          <p:nvPr/>
        </p:nvSpPr>
        <p:spPr>
          <a:xfrm>
            <a:off x="3124440" y="2390400"/>
            <a:ext cx="720" cy="2880"/>
          </a:xfrm>
          <a:custGeom>
            <a:avLst/>
            <a:gdLst>
              <a:gd name="textAreaLeft" fmla="*/ 0 w 720"/>
              <a:gd name="textAreaRight" fmla="*/ 4680 w 720"/>
              <a:gd name="textAreaTop" fmla="*/ 0 h 2880"/>
              <a:gd name="textAreaBottom" fmla="*/ 6840 h 2880"/>
            </a:gdLst>
            <a:ahLst/>
            <a:rect l="textAreaLeft" t="textAreaTop" r="textAreaRight" b="textAreaBottom"/>
            <a:pathLst>
              <a:path w="231" h="336">
                <a:moveTo>
                  <a:pt x="42" y="336"/>
                </a:moveTo>
                <a:lnTo>
                  <a:pt x="231" y="315"/>
                </a:lnTo>
                <a:lnTo>
                  <a:pt x="168" y="1"/>
                </a:lnTo>
                <a:lnTo>
                  <a:pt x="1" y="22"/>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0" name="Google Shape;902;p36"/>
          <p:cNvSpPr/>
          <p:nvPr/>
        </p:nvSpPr>
        <p:spPr>
          <a:xfrm>
            <a:off x="3125160" y="240156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21" y="356"/>
                </a:moveTo>
                <a:lnTo>
                  <a:pt x="210" y="356"/>
                </a:lnTo>
                <a:lnTo>
                  <a:pt x="210" y="1"/>
                </a:lnTo>
                <a:lnTo>
                  <a:pt x="0" y="4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1" name="Google Shape;903;p36"/>
          <p:cNvSpPr/>
          <p:nvPr/>
        </p:nvSpPr>
        <p:spPr>
          <a:xfrm>
            <a:off x="3114360" y="2344320"/>
            <a:ext cx="1440" cy="3240"/>
          </a:xfrm>
          <a:custGeom>
            <a:avLst/>
            <a:gdLst>
              <a:gd name="textAreaLeft" fmla="*/ 0 w 1440"/>
              <a:gd name="textAreaRight" fmla="*/ 5400 w 1440"/>
              <a:gd name="textAreaTop" fmla="*/ 0 h 3240"/>
              <a:gd name="textAreaBottom" fmla="*/ 7200 h 3240"/>
            </a:gdLst>
            <a:ahLst/>
            <a:rect l="textAreaLeft" t="textAreaTop" r="textAreaRight" b="textAreaBottom"/>
            <a:pathLst>
              <a:path w="273" h="356">
                <a:moveTo>
                  <a:pt x="105" y="356"/>
                </a:moveTo>
                <a:lnTo>
                  <a:pt x="272" y="314"/>
                </a:lnTo>
                <a:lnTo>
                  <a:pt x="210" y="0"/>
                </a:lnTo>
                <a:lnTo>
                  <a:pt x="0" y="42"/>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2" name="Google Shape;904;p36"/>
          <p:cNvSpPr/>
          <p:nvPr/>
        </p:nvSpPr>
        <p:spPr>
          <a:xfrm>
            <a:off x="3117240" y="2355480"/>
            <a:ext cx="1440" cy="3600"/>
          </a:xfrm>
          <a:custGeom>
            <a:avLst/>
            <a:gdLst>
              <a:gd name="textAreaLeft" fmla="*/ 0 w 1440"/>
              <a:gd name="textAreaRight" fmla="*/ 5400 w 1440"/>
              <a:gd name="textAreaTop" fmla="*/ 0 h 3600"/>
              <a:gd name="textAreaBottom" fmla="*/ 7560 h 3600"/>
            </a:gdLst>
            <a:ahLst/>
            <a:rect l="textAreaLeft" t="textAreaTop" r="textAreaRight" b="textAreaBottom"/>
            <a:pathLst>
              <a:path w="273" h="377">
                <a:moveTo>
                  <a:pt x="85" y="377"/>
                </a:moveTo>
                <a:lnTo>
                  <a:pt x="273" y="314"/>
                </a:lnTo>
                <a:lnTo>
                  <a:pt x="189" y="0"/>
                </a:lnTo>
                <a:lnTo>
                  <a:pt x="1" y="6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3" name="Google Shape;905;p36"/>
          <p:cNvSpPr/>
          <p:nvPr/>
        </p:nvSpPr>
        <p:spPr>
          <a:xfrm>
            <a:off x="3120840" y="2367000"/>
            <a:ext cx="720" cy="2520"/>
          </a:xfrm>
          <a:custGeom>
            <a:avLst/>
            <a:gdLst>
              <a:gd name="textAreaLeft" fmla="*/ 0 w 720"/>
              <a:gd name="textAreaRight" fmla="*/ 4680 w 720"/>
              <a:gd name="textAreaTop" fmla="*/ 0 h 2520"/>
              <a:gd name="textAreaBottom" fmla="*/ 6480 h 2520"/>
            </a:gdLst>
            <a:ahLst/>
            <a:rect l="textAreaLeft" t="textAreaTop" r="textAreaRight" b="textAreaBottom"/>
            <a:pathLst>
              <a:path w="231" h="335">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4" name="Google Shape;906;p36"/>
          <p:cNvSpPr/>
          <p:nvPr/>
        </p:nvSpPr>
        <p:spPr>
          <a:xfrm>
            <a:off x="3102480" y="2310840"/>
            <a:ext cx="2160" cy="3240"/>
          </a:xfrm>
          <a:custGeom>
            <a:avLst/>
            <a:gdLst>
              <a:gd name="textAreaLeft" fmla="*/ 0 w 2160"/>
              <a:gd name="textAreaRight" fmla="*/ 6120 w 2160"/>
              <a:gd name="textAreaTop" fmla="*/ 0 h 3240"/>
              <a:gd name="textAreaBottom" fmla="*/ 7200 h 3240"/>
            </a:gdLst>
            <a:ahLst/>
            <a:rect l="textAreaLeft" t="textAreaTop" r="textAreaRight" b="textAreaBottom"/>
            <a:pathLst>
              <a:path w="315" h="357">
                <a:moveTo>
                  <a:pt x="126" y="356"/>
                </a:moveTo>
                <a:lnTo>
                  <a:pt x="315" y="272"/>
                </a:lnTo>
                <a:lnTo>
                  <a:pt x="168" y="0"/>
                </a:lnTo>
                <a:lnTo>
                  <a:pt x="1" y="63"/>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5" name="Google Shape;907;p36"/>
          <p:cNvSpPr/>
          <p:nvPr/>
        </p:nvSpPr>
        <p:spPr>
          <a:xfrm>
            <a:off x="3106440" y="2321640"/>
            <a:ext cx="2160" cy="3240"/>
          </a:xfrm>
          <a:custGeom>
            <a:avLst/>
            <a:gdLst>
              <a:gd name="textAreaLeft" fmla="*/ 0 w 2160"/>
              <a:gd name="textAreaRight" fmla="*/ 6120 w 2160"/>
              <a:gd name="textAreaTop" fmla="*/ 0 h 3240"/>
              <a:gd name="textAreaBottom" fmla="*/ 7200 h 3240"/>
            </a:gdLst>
            <a:ahLst/>
            <a:rect l="textAreaLeft" t="textAreaTop" r="textAreaRight" b="textAreaBottom"/>
            <a:pathLst>
              <a:path w="315" h="357">
                <a:moveTo>
                  <a:pt x="126" y="356"/>
                </a:moveTo>
                <a:lnTo>
                  <a:pt x="315" y="314"/>
                </a:lnTo>
                <a:lnTo>
                  <a:pt x="189" y="0"/>
                </a:lnTo>
                <a:lnTo>
                  <a:pt x="1" y="84"/>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6" name="Google Shape;908;p36"/>
          <p:cNvSpPr/>
          <p:nvPr/>
        </p:nvSpPr>
        <p:spPr>
          <a:xfrm>
            <a:off x="3110760" y="2332440"/>
            <a:ext cx="1800" cy="3600"/>
          </a:xfrm>
          <a:custGeom>
            <a:avLst/>
            <a:gdLst>
              <a:gd name="textAreaLeft" fmla="*/ 0 w 1800"/>
              <a:gd name="textAreaRight" fmla="*/ 5760 w 1800"/>
              <a:gd name="textAreaTop" fmla="*/ 0 h 3600"/>
              <a:gd name="textAreaBottom" fmla="*/ 7560 h 3600"/>
            </a:gdLst>
            <a:ahLst/>
            <a:rect l="textAreaLeft" t="textAreaTop" r="textAreaRight" b="textAreaBottom"/>
            <a:pathLst>
              <a:path w="294" h="378">
                <a:moveTo>
                  <a:pt x="105" y="377"/>
                </a:moveTo>
                <a:lnTo>
                  <a:pt x="293" y="314"/>
                </a:lnTo>
                <a:lnTo>
                  <a:pt x="188" y="0"/>
                </a:lnTo>
                <a:lnTo>
                  <a:pt x="0" y="84"/>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7" name="Google Shape;909;p36"/>
          <p:cNvSpPr/>
          <p:nvPr/>
        </p:nvSpPr>
        <p:spPr>
          <a:xfrm>
            <a:off x="3085920" y="2279880"/>
            <a:ext cx="2880" cy="3240"/>
          </a:xfrm>
          <a:custGeom>
            <a:avLst/>
            <a:gdLst>
              <a:gd name="textAreaLeft" fmla="*/ 0 w 2880"/>
              <a:gd name="textAreaRight" fmla="*/ 6840 w 2880"/>
              <a:gd name="textAreaTop" fmla="*/ 0 h 3240"/>
              <a:gd name="textAreaBottom" fmla="*/ 7200 h 3240"/>
            </a:gdLst>
            <a:ahLst/>
            <a:rect l="textAreaLeft" t="textAreaTop" r="textAreaRight" b="textAreaBottom"/>
            <a:pathLst>
              <a:path w="336" h="356">
                <a:moveTo>
                  <a:pt x="147" y="356"/>
                </a:moveTo>
                <a:lnTo>
                  <a:pt x="335" y="272"/>
                </a:lnTo>
                <a:lnTo>
                  <a:pt x="147"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8" name="Google Shape;910;p36"/>
          <p:cNvSpPr/>
          <p:nvPr/>
        </p:nvSpPr>
        <p:spPr>
          <a:xfrm>
            <a:off x="3091680" y="2290320"/>
            <a:ext cx="2880" cy="3240"/>
          </a:xfrm>
          <a:custGeom>
            <a:avLst/>
            <a:gdLst>
              <a:gd name="textAreaLeft" fmla="*/ 0 w 2880"/>
              <a:gd name="textAreaRight" fmla="*/ 6840 w 2880"/>
              <a:gd name="textAreaTop" fmla="*/ 0 h 3240"/>
              <a:gd name="textAreaBottom" fmla="*/ 7200 h 3240"/>
            </a:gdLst>
            <a:ahLst/>
            <a:rect l="textAreaLeft" t="textAreaTop" r="textAreaRight" b="textAreaBottom"/>
            <a:pathLst>
              <a:path w="336" h="35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19" name="Google Shape;911;p36"/>
          <p:cNvSpPr/>
          <p:nvPr/>
        </p:nvSpPr>
        <p:spPr>
          <a:xfrm>
            <a:off x="3097440" y="2299680"/>
            <a:ext cx="2160" cy="3960"/>
          </a:xfrm>
          <a:custGeom>
            <a:avLst/>
            <a:gdLst>
              <a:gd name="textAreaLeft" fmla="*/ 0 w 2160"/>
              <a:gd name="textAreaRight" fmla="*/ 6120 w 2160"/>
              <a:gd name="textAreaTop" fmla="*/ 0 h 3960"/>
              <a:gd name="textAreaBottom" fmla="*/ 7920 h 3960"/>
            </a:gdLst>
            <a:ahLst/>
            <a:rect l="textAreaLeft" t="textAreaTop" r="textAreaRight" b="textAreaBottom"/>
            <a:pathLst>
              <a:path w="315" h="398">
                <a:moveTo>
                  <a:pt x="126" y="398"/>
                </a:moveTo>
                <a:lnTo>
                  <a:pt x="314" y="314"/>
                </a:lnTo>
                <a:lnTo>
                  <a:pt x="147"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0" name="Google Shape;912;p36"/>
          <p:cNvSpPr/>
          <p:nvPr/>
        </p:nvSpPr>
        <p:spPr>
          <a:xfrm>
            <a:off x="3065400" y="2250720"/>
            <a:ext cx="3600" cy="3240"/>
          </a:xfrm>
          <a:custGeom>
            <a:avLst/>
            <a:gdLst>
              <a:gd name="textAreaLeft" fmla="*/ 0 w 3600"/>
              <a:gd name="textAreaRight" fmla="*/ 7560 w 3600"/>
              <a:gd name="textAreaTop" fmla="*/ 0 h 3240"/>
              <a:gd name="textAreaBottom" fmla="*/ 7200 h 3240"/>
            </a:gdLst>
            <a:ahLst/>
            <a:rect l="textAreaLeft" t="textAreaTop" r="textAreaRight" b="textAreaBottom"/>
            <a:pathLst>
              <a:path w="378" h="357">
                <a:moveTo>
                  <a:pt x="210" y="356"/>
                </a:moveTo>
                <a:lnTo>
                  <a:pt x="377" y="252"/>
                </a:lnTo>
                <a:lnTo>
                  <a:pt x="168" y="0"/>
                </a:lnTo>
                <a:lnTo>
                  <a:pt x="0"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1" name="Google Shape;913;p36"/>
          <p:cNvSpPr/>
          <p:nvPr/>
        </p:nvSpPr>
        <p:spPr>
          <a:xfrm>
            <a:off x="3072960" y="2260080"/>
            <a:ext cx="2520" cy="3600"/>
          </a:xfrm>
          <a:custGeom>
            <a:avLst/>
            <a:gdLst>
              <a:gd name="textAreaLeft" fmla="*/ 0 w 2520"/>
              <a:gd name="textAreaRight" fmla="*/ 6480 w 2520"/>
              <a:gd name="textAreaTop" fmla="*/ 0 h 3600"/>
              <a:gd name="textAreaBottom" fmla="*/ 7560 h 3600"/>
            </a:gdLst>
            <a:ahLst/>
            <a:rect l="textAreaLeft" t="textAreaTop" r="textAreaRight" b="textAreaBottom"/>
            <a:pathLst>
              <a:path w="335" h="378">
                <a:moveTo>
                  <a:pt x="188" y="377"/>
                </a:moveTo>
                <a:lnTo>
                  <a:pt x="335" y="273"/>
                </a:lnTo>
                <a:lnTo>
                  <a:pt x="147" y="1"/>
                </a:lnTo>
                <a:lnTo>
                  <a:pt x="0"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2" name="Google Shape;914;p36"/>
          <p:cNvSpPr/>
          <p:nvPr/>
        </p:nvSpPr>
        <p:spPr>
          <a:xfrm>
            <a:off x="3079440" y="2269440"/>
            <a:ext cx="2880" cy="3600"/>
          </a:xfrm>
          <a:custGeom>
            <a:avLst/>
            <a:gdLst>
              <a:gd name="textAreaLeft" fmla="*/ 0 w 2880"/>
              <a:gd name="textAreaRight" fmla="*/ 6840 w 2880"/>
              <a:gd name="textAreaTop" fmla="*/ 0 h 3600"/>
              <a:gd name="textAreaBottom" fmla="*/ 7560 h 3600"/>
            </a:gdLst>
            <a:ahLst/>
            <a:rect l="textAreaLeft" t="textAreaTop" r="textAreaRight" b="textAreaBottom"/>
            <a:pathLst>
              <a:path w="336" h="377">
                <a:moveTo>
                  <a:pt x="189" y="377"/>
                </a:moveTo>
                <a:lnTo>
                  <a:pt x="336" y="272"/>
                </a:lnTo>
                <a:lnTo>
                  <a:pt x="168" y="0"/>
                </a:lnTo>
                <a:lnTo>
                  <a:pt x="1" y="105"/>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3" name="Google Shape;915;p36"/>
          <p:cNvSpPr/>
          <p:nvPr/>
        </p:nvSpPr>
        <p:spPr>
          <a:xfrm>
            <a:off x="3042360" y="2224440"/>
            <a:ext cx="3600" cy="3240"/>
          </a:xfrm>
          <a:custGeom>
            <a:avLst/>
            <a:gdLst>
              <a:gd name="textAreaLeft" fmla="*/ 0 w 3600"/>
              <a:gd name="textAreaRight" fmla="*/ 7560 w 3600"/>
              <a:gd name="textAreaTop" fmla="*/ 0 h 3240"/>
              <a:gd name="textAreaBottom" fmla="*/ 7200 h 3240"/>
            </a:gdLst>
            <a:ahLst/>
            <a:rect l="textAreaLeft" t="textAreaTop" r="textAreaRight" b="textAreaBottom"/>
            <a:pathLst>
              <a:path w="378" h="357">
                <a:moveTo>
                  <a:pt x="231" y="356"/>
                </a:moveTo>
                <a:lnTo>
                  <a:pt x="377" y="231"/>
                </a:lnTo>
                <a:lnTo>
                  <a:pt x="126" y="0"/>
                </a:lnTo>
                <a:lnTo>
                  <a:pt x="1" y="126"/>
                </a:lnTo>
                <a:cubicBezTo>
                  <a:pt x="84" y="231"/>
                  <a:pt x="168" y="293"/>
                  <a:pt x="231" y="356"/>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4" name="Google Shape;916;p36"/>
          <p:cNvSpPr/>
          <p:nvPr/>
        </p:nvSpPr>
        <p:spPr>
          <a:xfrm>
            <a:off x="3050640" y="2233080"/>
            <a:ext cx="3240" cy="3600"/>
          </a:xfrm>
          <a:custGeom>
            <a:avLst/>
            <a:gdLst>
              <a:gd name="textAreaLeft" fmla="*/ 0 w 3240"/>
              <a:gd name="textAreaRight" fmla="*/ 7200 w 3240"/>
              <a:gd name="textAreaTop" fmla="*/ 0 h 3600"/>
              <a:gd name="textAreaBottom" fmla="*/ 7560 h 3600"/>
            </a:gdLst>
            <a:ahLst/>
            <a:rect l="textAreaLeft" t="textAreaTop" r="textAreaRight" b="textAreaBottom"/>
            <a:pathLst>
              <a:path w="356" h="378">
                <a:moveTo>
                  <a:pt x="209" y="377"/>
                </a:moveTo>
                <a:lnTo>
                  <a:pt x="356" y="231"/>
                </a:lnTo>
                <a:lnTo>
                  <a:pt x="126" y="1"/>
                </a:lnTo>
                <a:lnTo>
                  <a:pt x="0" y="12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5" name="Google Shape;917;p36"/>
          <p:cNvSpPr/>
          <p:nvPr/>
        </p:nvSpPr>
        <p:spPr>
          <a:xfrm>
            <a:off x="3058560" y="2241360"/>
            <a:ext cx="3240" cy="3960"/>
          </a:xfrm>
          <a:custGeom>
            <a:avLst/>
            <a:gdLst>
              <a:gd name="textAreaLeft" fmla="*/ 0 w 3240"/>
              <a:gd name="textAreaRight" fmla="*/ 7200 w 3240"/>
              <a:gd name="textAreaTop" fmla="*/ 0 h 3960"/>
              <a:gd name="textAreaBottom" fmla="*/ 7920 h 3960"/>
            </a:gdLst>
            <a:ahLst/>
            <a:rect l="textAreaLeft" t="textAreaTop" r="textAreaRight" b="textAreaBottom"/>
            <a:pathLst>
              <a:path w="357" h="398">
                <a:moveTo>
                  <a:pt x="210" y="398"/>
                </a:moveTo>
                <a:lnTo>
                  <a:pt x="356" y="272"/>
                </a:lnTo>
                <a:lnTo>
                  <a:pt x="126" y="0"/>
                </a:lnTo>
                <a:lnTo>
                  <a:pt x="1" y="126"/>
                </a:lnTo>
                <a:close/>
              </a:path>
            </a:pathLst>
          </a:custGeom>
          <a:solidFill>
            <a:srgbClr val="ffffff"/>
          </a:solidFill>
          <a:ln w="28575">
            <a:solidFill>
              <a:srgbClr val="ffffff"/>
            </a:solidFill>
            <a:round/>
          </a:ln>
        </p:spPr>
        <p:style>
          <a:lnRef idx="0"/>
          <a:fillRef idx="0"/>
          <a:effectRef idx="0"/>
          <a:fontRef idx="minor"/>
        </p:style>
        <p:txBody>
          <a:bodyPr lIns="90000" rIns="90000" tIns="3960" bIns="3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6" name="Google Shape;918;p36"/>
          <p:cNvSpPr/>
          <p:nvPr/>
        </p:nvSpPr>
        <p:spPr>
          <a:xfrm>
            <a:off x="3015720" y="2201400"/>
            <a:ext cx="3600" cy="3240"/>
          </a:xfrm>
          <a:custGeom>
            <a:avLst/>
            <a:gdLst>
              <a:gd name="textAreaLeft" fmla="*/ 0 w 3600"/>
              <a:gd name="textAreaRight" fmla="*/ 7560 w 3600"/>
              <a:gd name="textAreaTop" fmla="*/ 0 h 3240"/>
              <a:gd name="textAreaBottom" fmla="*/ 7200 h 3240"/>
            </a:gdLst>
            <a:ahLst/>
            <a:rect l="textAreaLeft" t="textAreaTop" r="textAreaRight" b="textAreaBottom"/>
            <a:pathLst>
              <a:path w="378" h="357">
                <a:moveTo>
                  <a:pt x="273" y="356"/>
                </a:moveTo>
                <a:lnTo>
                  <a:pt x="377" y="210"/>
                </a:lnTo>
                <a:lnTo>
                  <a:pt x="105" y="1"/>
                </a:lnTo>
                <a:lnTo>
                  <a:pt x="1" y="14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7" name="Google Shape;919;p36"/>
          <p:cNvSpPr/>
          <p:nvPr/>
        </p:nvSpPr>
        <p:spPr>
          <a:xfrm>
            <a:off x="3024720" y="2208600"/>
            <a:ext cx="3600" cy="3600"/>
          </a:xfrm>
          <a:custGeom>
            <a:avLst/>
            <a:gdLst>
              <a:gd name="textAreaLeft" fmla="*/ 0 w 3600"/>
              <a:gd name="textAreaRight" fmla="*/ 7560 w 3600"/>
              <a:gd name="textAreaTop" fmla="*/ 0 h 3600"/>
              <a:gd name="textAreaBottom" fmla="*/ 7560 h 3600"/>
            </a:gdLst>
            <a:ahLst/>
            <a:rect l="textAreaLeft" t="textAreaTop" r="textAreaRight" b="textAreaBottom"/>
            <a:pathLst>
              <a:path w="378" h="377">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8" name="Google Shape;920;p36"/>
          <p:cNvSpPr/>
          <p:nvPr/>
        </p:nvSpPr>
        <p:spPr>
          <a:xfrm>
            <a:off x="3033720" y="2216520"/>
            <a:ext cx="3960" cy="3600"/>
          </a:xfrm>
          <a:custGeom>
            <a:avLst/>
            <a:gdLst>
              <a:gd name="textAreaLeft" fmla="*/ 0 w 3960"/>
              <a:gd name="textAreaRight" fmla="*/ 7920 w 3960"/>
              <a:gd name="textAreaTop" fmla="*/ 0 h 3600"/>
              <a:gd name="textAreaBottom" fmla="*/ 7560 h 3600"/>
            </a:gdLst>
            <a:ahLst/>
            <a:rect l="textAreaLeft" t="textAreaTop" r="textAreaRight" b="textAreaBottom"/>
            <a:pathLst>
              <a:path w="398" h="378">
                <a:moveTo>
                  <a:pt x="251" y="377"/>
                </a:moveTo>
                <a:lnTo>
                  <a:pt x="398" y="231"/>
                </a:lnTo>
                <a:lnTo>
                  <a:pt x="126" y="1"/>
                </a:lnTo>
                <a:lnTo>
                  <a:pt x="0" y="168"/>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29" name="Google Shape;921;p36"/>
          <p:cNvSpPr/>
          <p:nvPr/>
        </p:nvSpPr>
        <p:spPr>
          <a:xfrm>
            <a:off x="2986560" y="2182320"/>
            <a:ext cx="3600" cy="2520"/>
          </a:xfrm>
          <a:custGeom>
            <a:avLst/>
            <a:gdLst>
              <a:gd name="textAreaLeft" fmla="*/ 0 w 3600"/>
              <a:gd name="textAreaRight" fmla="*/ 7560 w 3600"/>
              <a:gd name="textAreaTop" fmla="*/ 0 h 2520"/>
              <a:gd name="textAreaBottom" fmla="*/ 6480 h 2520"/>
            </a:gdLst>
            <a:ahLst/>
            <a:rect l="textAreaLeft" t="textAreaTop" r="textAreaRight" b="textAreaBottom"/>
            <a:pathLst>
              <a:path w="378" h="335">
                <a:moveTo>
                  <a:pt x="273" y="335"/>
                </a:moveTo>
                <a:lnTo>
                  <a:pt x="378" y="147"/>
                </a:lnTo>
                <a:lnTo>
                  <a:pt x="85" y="0"/>
                </a:lnTo>
                <a:lnTo>
                  <a:pt x="1" y="147"/>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0" name="Google Shape;922;p36"/>
          <p:cNvSpPr/>
          <p:nvPr/>
        </p:nvSpPr>
        <p:spPr>
          <a:xfrm>
            <a:off x="2996640" y="2188800"/>
            <a:ext cx="3960" cy="2160"/>
          </a:xfrm>
          <a:custGeom>
            <a:avLst/>
            <a:gdLst>
              <a:gd name="textAreaLeft" fmla="*/ 0 w 3960"/>
              <a:gd name="textAreaRight" fmla="*/ 7920 w 3960"/>
              <a:gd name="textAreaTop" fmla="*/ 0 h 2160"/>
              <a:gd name="textAreaBottom" fmla="*/ 6120 h 2160"/>
            </a:gdLst>
            <a:ahLst/>
            <a:rect l="textAreaLeft" t="textAreaTop" r="textAreaRight" b="textAreaBottom"/>
            <a:pathLst>
              <a:path w="398" h="315">
                <a:moveTo>
                  <a:pt x="272" y="315"/>
                </a:moveTo>
                <a:lnTo>
                  <a:pt x="398" y="147"/>
                </a:lnTo>
                <a:lnTo>
                  <a:pt x="105" y="1"/>
                </a:lnTo>
                <a:lnTo>
                  <a:pt x="0" y="147"/>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1" name="Google Shape;923;p36"/>
          <p:cNvSpPr/>
          <p:nvPr/>
        </p:nvSpPr>
        <p:spPr>
          <a:xfrm>
            <a:off x="3006720" y="2194920"/>
            <a:ext cx="3240" cy="2880"/>
          </a:xfrm>
          <a:custGeom>
            <a:avLst/>
            <a:gdLst>
              <a:gd name="textAreaLeft" fmla="*/ 0 w 3240"/>
              <a:gd name="textAreaRight" fmla="*/ 7200 w 3240"/>
              <a:gd name="textAreaTop" fmla="*/ 0 h 2880"/>
              <a:gd name="textAreaBottom" fmla="*/ 6840 h 2880"/>
            </a:gdLst>
            <a:ahLst/>
            <a:rect l="textAreaLeft" t="textAreaTop" r="textAreaRight" b="textAreaBottom"/>
            <a:pathLst>
              <a:path w="356" h="336">
                <a:moveTo>
                  <a:pt x="251" y="336"/>
                </a:moveTo>
                <a:lnTo>
                  <a:pt x="356" y="168"/>
                </a:lnTo>
                <a:lnTo>
                  <a:pt x="105" y="1"/>
                </a:lnTo>
                <a:lnTo>
                  <a:pt x="0" y="147"/>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2" name="Google Shape;924;p36"/>
          <p:cNvSpPr/>
          <p:nvPr/>
        </p:nvSpPr>
        <p:spPr>
          <a:xfrm>
            <a:off x="2955240" y="2166480"/>
            <a:ext cx="3960" cy="2160"/>
          </a:xfrm>
          <a:custGeom>
            <a:avLst/>
            <a:gdLst>
              <a:gd name="textAreaLeft" fmla="*/ 0 w 3960"/>
              <a:gd name="textAreaRight" fmla="*/ 7920 w 3960"/>
              <a:gd name="textAreaTop" fmla="*/ 0 h 2160"/>
              <a:gd name="textAreaBottom" fmla="*/ 6120 h 2160"/>
            </a:gdLst>
            <a:ahLst/>
            <a:rect l="textAreaLeft" t="textAreaTop" r="textAreaRight" b="textAreaBottom"/>
            <a:pathLst>
              <a:path w="399" h="315">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3" name="Google Shape;925;p36"/>
          <p:cNvSpPr/>
          <p:nvPr/>
        </p:nvSpPr>
        <p:spPr>
          <a:xfrm>
            <a:off x="2966040" y="2171160"/>
            <a:ext cx="3600" cy="2160"/>
          </a:xfrm>
          <a:custGeom>
            <a:avLst/>
            <a:gdLst>
              <a:gd name="textAreaLeft" fmla="*/ 0 w 3600"/>
              <a:gd name="textAreaRight" fmla="*/ 7560 w 3600"/>
              <a:gd name="textAreaTop" fmla="*/ 0 h 2160"/>
              <a:gd name="textAreaBottom" fmla="*/ 6120 h 2160"/>
            </a:gdLst>
            <a:ahLst/>
            <a:rect l="textAreaLeft" t="textAreaTop" r="textAreaRight" b="textAreaBottom"/>
            <a:pathLst>
              <a:path w="378" h="314">
                <a:moveTo>
                  <a:pt x="294" y="314"/>
                </a:moveTo>
                <a:lnTo>
                  <a:pt x="377" y="168"/>
                </a:lnTo>
                <a:lnTo>
                  <a:pt x="84" y="0"/>
                </a:lnTo>
                <a:lnTo>
                  <a:pt x="1" y="188"/>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4" name="Google Shape;926;p36"/>
          <p:cNvSpPr/>
          <p:nvPr/>
        </p:nvSpPr>
        <p:spPr>
          <a:xfrm>
            <a:off x="2976120" y="2176560"/>
            <a:ext cx="3960" cy="2160"/>
          </a:xfrm>
          <a:custGeom>
            <a:avLst/>
            <a:gdLst>
              <a:gd name="textAreaLeft" fmla="*/ 0 w 3960"/>
              <a:gd name="textAreaRight" fmla="*/ 7920 w 3960"/>
              <a:gd name="textAreaTop" fmla="*/ 0 h 2160"/>
              <a:gd name="textAreaBottom" fmla="*/ 6120 h 2160"/>
            </a:gdLst>
            <a:ahLst/>
            <a:rect l="textAreaLeft" t="textAreaTop" r="textAreaRight" b="textAreaBottom"/>
            <a:pathLst>
              <a:path w="399" h="314">
                <a:moveTo>
                  <a:pt x="294" y="314"/>
                </a:moveTo>
                <a:lnTo>
                  <a:pt x="398" y="147"/>
                </a:lnTo>
                <a:lnTo>
                  <a:pt x="85" y="0"/>
                </a:lnTo>
                <a:lnTo>
                  <a:pt x="1" y="188"/>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5" name="Google Shape;927;p36"/>
          <p:cNvSpPr/>
          <p:nvPr/>
        </p:nvSpPr>
        <p:spPr>
          <a:xfrm>
            <a:off x="2922120" y="2155320"/>
            <a:ext cx="3600" cy="1440"/>
          </a:xfrm>
          <a:custGeom>
            <a:avLst/>
            <a:gdLst>
              <a:gd name="textAreaLeft" fmla="*/ 0 w 3600"/>
              <a:gd name="textAreaRight" fmla="*/ 7560 w 3600"/>
              <a:gd name="textAreaTop" fmla="*/ 0 h 1440"/>
              <a:gd name="textAreaBottom" fmla="*/ 5400 h 1440"/>
            </a:gdLst>
            <a:ahLst/>
            <a:rect l="textAreaLeft" t="textAreaTop" r="textAreaRight" b="textAreaBottom"/>
            <a:pathLst>
              <a:path w="378" h="273">
                <a:moveTo>
                  <a:pt x="315" y="272"/>
                </a:moveTo>
                <a:lnTo>
                  <a:pt x="378" y="105"/>
                </a:lnTo>
                <a:lnTo>
                  <a:pt x="64" y="0"/>
                </a:lnTo>
                <a:lnTo>
                  <a:pt x="1" y="20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6" name="Google Shape;928;p36"/>
          <p:cNvSpPr/>
          <p:nvPr/>
        </p:nvSpPr>
        <p:spPr>
          <a:xfrm>
            <a:off x="2933640" y="2158200"/>
            <a:ext cx="3240" cy="2160"/>
          </a:xfrm>
          <a:custGeom>
            <a:avLst/>
            <a:gdLst>
              <a:gd name="textAreaLeft" fmla="*/ 0 w 3240"/>
              <a:gd name="textAreaRight" fmla="*/ 7200 w 3240"/>
              <a:gd name="textAreaTop" fmla="*/ 0 h 2160"/>
              <a:gd name="textAreaBottom" fmla="*/ 6120 h 2160"/>
            </a:gdLst>
            <a:ahLst/>
            <a:rect l="textAreaLeft" t="textAreaTop" r="textAreaRight" b="textAreaBottom"/>
            <a:pathLst>
              <a:path w="357" h="315">
                <a:moveTo>
                  <a:pt x="315" y="314"/>
                </a:moveTo>
                <a:lnTo>
                  <a:pt x="356" y="126"/>
                </a:lnTo>
                <a:lnTo>
                  <a:pt x="43" y="0"/>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7" name="Google Shape;929;p36"/>
          <p:cNvSpPr/>
          <p:nvPr/>
        </p:nvSpPr>
        <p:spPr>
          <a:xfrm>
            <a:off x="2944440" y="2162520"/>
            <a:ext cx="3240" cy="1800"/>
          </a:xfrm>
          <a:custGeom>
            <a:avLst/>
            <a:gdLst>
              <a:gd name="textAreaLeft" fmla="*/ 0 w 3240"/>
              <a:gd name="textAreaRight" fmla="*/ 7200 w 3240"/>
              <a:gd name="textAreaTop" fmla="*/ 0 h 1800"/>
              <a:gd name="textAreaBottom" fmla="*/ 5760 h 1800"/>
            </a:gdLst>
            <a:ahLst/>
            <a:rect l="textAreaLeft" t="textAreaTop" r="textAreaRight" b="textAreaBottom"/>
            <a:pathLst>
              <a:path w="357" h="294">
                <a:moveTo>
                  <a:pt x="315" y="294"/>
                </a:moveTo>
                <a:lnTo>
                  <a:pt x="356" y="105"/>
                </a:lnTo>
                <a:lnTo>
                  <a:pt x="43" y="1"/>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8" name="Google Shape;930;p36"/>
          <p:cNvSpPr/>
          <p:nvPr/>
        </p:nvSpPr>
        <p:spPr>
          <a:xfrm>
            <a:off x="2887920" y="2148480"/>
            <a:ext cx="3240" cy="1080"/>
          </a:xfrm>
          <a:custGeom>
            <a:avLst/>
            <a:gdLst>
              <a:gd name="textAreaLeft" fmla="*/ 0 w 3240"/>
              <a:gd name="textAreaRight" fmla="*/ 7200 w 3240"/>
              <a:gd name="textAreaTop" fmla="*/ 0 h 1080"/>
              <a:gd name="textAreaBottom" fmla="*/ 5040 h 1080"/>
            </a:gdLst>
            <a:ahLst/>
            <a:rect l="textAreaLeft" t="textAreaTop" r="textAreaRight" b="textAreaBottom"/>
            <a:pathLst>
              <a:path w="356" h="252">
                <a:moveTo>
                  <a:pt x="335" y="251"/>
                </a:moveTo>
                <a:lnTo>
                  <a:pt x="356" y="63"/>
                </a:lnTo>
                <a:lnTo>
                  <a:pt x="21" y="0"/>
                </a:lnTo>
                <a:lnTo>
                  <a:pt x="0" y="18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39" name="Google Shape;931;p36"/>
          <p:cNvSpPr/>
          <p:nvPr/>
        </p:nvSpPr>
        <p:spPr>
          <a:xfrm>
            <a:off x="2899440" y="2149920"/>
            <a:ext cx="3240" cy="1440"/>
          </a:xfrm>
          <a:custGeom>
            <a:avLst/>
            <a:gdLst>
              <a:gd name="textAreaLeft" fmla="*/ 0 w 3240"/>
              <a:gd name="textAreaRight" fmla="*/ 7200 w 3240"/>
              <a:gd name="textAreaTop" fmla="*/ 0 h 1440"/>
              <a:gd name="textAreaBottom" fmla="*/ 5400 h 1440"/>
            </a:gdLst>
            <a:ahLst/>
            <a:rect l="textAreaLeft" t="textAreaTop" r="textAreaRight" b="textAreaBottom"/>
            <a:pathLst>
              <a:path w="356" h="273">
                <a:moveTo>
                  <a:pt x="314" y="272"/>
                </a:moveTo>
                <a:lnTo>
                  <a:pt x="356" y="63"/>
                </a:lnTo>
                <a:lnTo>
                  <a:pt x="42" y="0"/>
                </a:lnTo>
                <a:lnTo>
                  <a:pt x="0" y="20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0" name="Google Shape;932;p36"/>
          <p:cNvSpPr/>
          <p:nvPr/>
        </p:nvSpPr>
        <p:spPr>
          <a:xfrm>
            <a:off x="2910600" y="2152440"/>
            <a:ext cx="3240" cy="1440"/>
          </a:xfrm>
          <a:custGeom>
            <a:avLst/>
            <a:gdLst>
              <a:gd name="textAreaLeft" fmla="*/ 0 w 3240"/>
              <a:gd name="textAreaRight" fmla="*/ 7200 w 3240"/>
              <a:gd name="textAreaTop" fmla="*/ 0 h 1440"/>
              <a:gd name="textAreaBottom" fmla="*/ 5400 h 1440"/>
            </a:gdLst>
            <a:ahLst/>
            <a:rect l="textAreaLeft" t="textAreaTop" r="textAreaRight" b="textAreaBottom"/>
            <a:pathLst>
              <a:path w="357" h="273">
                <a:moveTo>
                  <a:pt x="336" y="273"/>
                </a:moveTo>
                <a:lnTo>
                  <a:pt x="357" y="84"/>
                </a:lnTo>
                <a:lnTo>
                  <a:pt x="43" y="1"/>
                </a:lnTo>
                <a:lnTo>
                  <a:pt x="1" y="189"/>
                </a:lnTo>
                <a:close/>
              </a:path>
            </a:pathLst>
          </a:custGeom>
          <a:solidFill>
            <a:srgbClr val="ffffff"/>
          </a:solidFill>
          <a:ln w="28575">
            <a:solidFill>
              <a:srgbClr val="ffffff"/>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1" name="Google Shape;933;p36"/>
          <p:cNvSpPr/>
          <p:nvPr/>
        </p:nvSpPr>
        <p:spPr>
          <a:xfrm>
            <a:off x="2853000" y="2145960"/>
            <a:ext cx="2880" cy="360"/>
          </a:xfrm>
          <a:custGeom>
            <a:avLst/>
            <a:gdLst>
              <a:gd name="textAreaLeft" fmla="*/ 0 w 2880"/>
              <a:gd name="textAreaRight" fmla="*/ 6840 w 2880"/>
              <a:gd name="textAreaTop" fmla="*/ 0 h 360"/>
              <a:gd name="textAreaBottom" fmla="*/ 4320 h 360"/>
            </a:gdLst>
            <a:ahLst/>
            <a:rect l="textAreaLeft" t="textAreaTop" r="textAreaRight" b="textAreaBottom"/>
            <a:pathLst>
              <a:path w="336" h="211">
                <a:moveTo>
                  <a:pt x="335" y="210"/>
                </a:moveTo>
                <a:lnTo>
                  <a:pt x="335" y="1"/>
                </a:lnTo>
                <a:lnTo>
                  <a:pt x="1" y="1"/>
                </a:lnTo>
                <a:lnTo>
                  <a:pt x="1" y="189"/>
                </a:lnTo>
                <a:close/>
              </a:path>
            </a:pathLst>
          </a:custGeom>
          <a:solidFill>
            <a:srgbClr val="ffffff"/>
          </a:solidFill>
          <a:ln w="19050">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2" name="Google Shape;934;p36"/>
          <p:cNvSpPr/>
          <p:nvPr/>
        </p:nvSpPr>
        <p:spPr>
          <a:xfrm>
            <a:off x="2865240" y="2146320"/>
            <a:ext cx="2880" cy="360"/>
          </a:xfrm>
          <a:custGeom>
            <a:avLst/>
            <a:gdLst>
              <a:gd name="textAreaLeft" fmla="*/ 0 w 2880"/>
              <a:gd name="textAreaRight" fmla="*/ 6840 w 2880"/>
              <a:gd name="textAreaTop" fmla="*/ 0 h 360"/>
              <a:gd name="textAreaBottom" fmla="*/ 4320 h 360"/>
            </a:gdLst>
            <a:ahLst/>
            <a:rect l="textAreaLeft" t="textAreaTop" r="textAreaRight" b="textAreaBottom"/>
            <a:pathLst>
              <a:path w="336" h="210">
                <a:moveTo>
                  <a:pt x="314" y="210"/>
                </a:moveTo>
                <a:lnTo>
                  <a:pt x="335" y="1"/>
                </a:lnTo>
                <a:lnTo>
                  <a:pt x="0" y="1"/>
                </a:lnTo>
                <a:lnTo>
                  <a:pt x="0" y="189"/>
                </a:lnTo>
                <a:close/>
              </a:path>
            </a:pathLst>
          </a:custGeom>
          <a:solidFill>
            <a:srgbClr val="ffffff"/>
          </a:solidFill>
          <a:ln w="28575">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3" name="Google Shape;935;p36"/>
          <p:cNvSpPr/>
          <p:nvPr/>
        </p:nvSpPr>
        <p:spPr>
          <a:xfrm>
            <a:off x="2876040" y="2147400"/>
            <a:ext cx="3240" cy="360"/>
          </a:xfrm>
          <a:custGeom>
            <a:avLst/>
            <a:gdLst>
              <a:gd name="textAreaLeft" fmla="*/ 0 w 3240"/>
              <a:gd name="textAreaRight" fmla="*/ 7200 w 3240"/>
              <a:gd name="textAreaTop" fmla="*/ 0 h 360"/>
              <a:gd name="textAreaBottom" fmla="*/ 4320 h 360"/>
            </a:gdLst>
            <a:ahLst/>
            <a:rect l="textAreaLeft" t="textAreaTop" r="textAreaRight" b="textAreaBottom"/>
            <a:pathLst>
              <a:path w="357" h="21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a:solidFill>
              <a:srgbClr val="ffffff"/>
            </a:solidFill>
            <a:round/>
          </a:ln>
        </p:spPr>
        <p:style>
          <a:lnRef idx="0"/>
          <a:fillRef idx="0"/>
          <a:effectRef idx="0"/>
          <a:fontRef idx="minor"/>
        </p:style>
        <p:txBody>
          <a:bodyPr lIns="90000" rIns="90000" tIns="2160" bIns="2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4" name="Google Shape;936;p36"/>
          <p:cNvSpPr/>
          <p:nvPr/>
        </p:nvSpPr>
        <p:spPr>
          <a:xfrm>
            <a:off x="5746680" y="2233080"/>
            <a:ext cx="32400" cy="32400"/>
          </a:xfrm>
          <a:custGeom>
            <a:avLst/>
            <a:gdLst>
              <a:gd name="textAreaLeft" fmla="*/ 0 w 32400"/>
              <a:gd name="textAreaRight" fmla="*/ 36360 w 32400"/>
              <a:gd name="textAreaTop" fmla="*/ 0 h 32400"/>
              <a:gd name="textAreaBottom" fmla="*/ 36360 h 32400"/>
            </a:gdLst>
            <a:ahLst/>
            <a:rect l="textAreaLeft" t="textAreaTop" r="textAreaRight" b="textAreaBottom"/>
            <a:pathLst>
              <a:path w="628" h="629">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a:solidFill>
              <a:srgbClr val="ffffff"/>
            </a:solidFill>
            <a:round/>
          </a:ln>
        </p:spPr>
        <p:style>
          <a:lnRef idx="0"/>
          <a:fillRef idx="0"/>
          <a:effectRef idx="0"/>
          <a:fontRef idx="minor"/>
        </p:style>
        <p:txBody>
          <a:bodyPr lIns="90000" rIns="90000" tIns="18000" bIns="180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5" name="Google Shape;937;p36"/>
          <p:cNvSpPr/>
          <p:nvPr/>
        </p:nvSpPr>
        <p:spPr>
          <a:xfrm>
            <a:off x="5698440" y="2158200"/>
            <a:ext cx="128520" cy="22680"/>
          </a:xfrm>
          <a:custGeom>
            <a:avLst/>
            <a:gdLst>
              <a:gd name="textAreaLeft" fmla="*/ 0 w 128520"/>
              <a:gd name="textAreaRight" fmla="*/ 132480 w 128520"/>
              <a:gd name="textAreaTop" fmla="*/ 0 h 22680"/>
              <a:gd name="textAreaBottom" fmla="*/ 26640 h 22680"/>
            </a:gdLst>
            <a:ahLst/>
            <a:rect l="textAreaLeft" t="textAreaTop" r="textAreaRight" b="textAreaBottom"/>
            <a:pathLst>
              <a:path fill="none" w="2302" h="461">
                <a:moveTo>
                  <a:pt x="2302" y="461"/>
                </a:moveTo>
                <a:cubicBezTo>
                  <a:pt x="2009" y="168"/>
                  <a:pt x="1590" y="1"/>
                  <a:pt x="1151" y="1"/>
                </a:cubicBezTo>
                <a:cubicBezTo>
                  <a:pt x="712" y="1"/>
                  <a:pt x="293" y="168"/>
                  <a:pt x="0" y="461"/>
                </a:cubicBezTo>
              </a:path>
            </a:pathLst>
          </a:custGeom>
          <a:solidFill>
            <a:srgbClr val="1effc1"/>
          </a:solidFill>
          <a:ln cap="rnd" w="19050">
            <a:solidFill>
              <a:srgbClr val="ffffff"/>
            </a:solidFill>
            <a:round/>
          </a:ln>
        </p:spPr>
        <p:style>
          <a:lnRef idx="0"/>
          <a:fillRef idx="0"/>
          <a:effectRef idx="0"/>
          <a:fontRef idx="minor"/>
        </p:style>
        <p:txBody>
          <a:bodyPr lIns="90000" rIns="90000" tIns="13320" bIns="13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6" name="Google Shape;938;p36"/>
          <p:cNvSpPr/>
          <p:nvPr/>
        </p:nvSpPr>
        <p:spPr>
          <a:xfrm>
            <a:off x="5727600" y="2198160"/>
            <a:ext cx="70920" cy="11880"/>
          </a:xfrm>
          <a:custGeom>
            <a:avLst/>
            <a:gdLst>
              <a:gd name="textAreaLeft" fmla="*/ 0 w 70920"/>
              <a:gd name="textAreaRight" fmla="*/ 74880 w 70920"/>
              <a:gd name="textAreaTop" fmla="*/ 0 h 11880"/>
              <a:gd name="textAreaBottom" fmla="*/ 15840 h 11880"/>
            </a:gdLst>
            <a:ahLst/>
            <a:rect l="textAreaLeft" t="textAreaTop" r="textAreaRight" b="textAreaBottom"/>
            <a:pathLst>
              <a:path fill="none" w="1298" h="273">
                <a:moveTo>
                  <a:pt x="0" y="272"/>
                </a:moveTo>
                <a:cubicBezTo>
                  <a:pt x="147" y="105"/>
                  <a:pt x="377" y="0"/>
                  <a:pt x="649" y="0"/>
                </a:cubicBezTo>
                <a:cubicBezTo>
                  <a:pt x="900" y="0"/>
                  <a:pt x="1151" y="105"/>
                  <a:pt x="1298" y="272"/>
                </a:cubicBezTo>
              </a:path>
            </a:pathLst>
          </a:custGeom>
          <a:solidFill>
            <a:srgbClr val="1effc1"/>
          </a:solidFill>
          <a:ln cap="rnd" w="19050">
            <a:solidFill>
              <a:srgbClr val="ffffff"/>
            </a:solidFill>
            <a:round/>
          </a:ln>
        </p:spPr>
        <p:style>
          <a:lnRef idx="0"/>
          <a:fillRef idx="0"/>
          <a:effectRef idx="0"/>
          <a:fontRef idx="minor"/>
        </p:style>
        <p:txBody>
          <a:bodyPr lIns="90000" rIns="90000" tIns="7920" bIns="7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7" name="Google Shape;939;p36"/>
          <p:cNvSpPr/>
          <p:nvPr/>
        </p:nvSpPr>
        <p:spPr>
          <a:xfrm>
            <a:off x="5727600" y="2198160"/>
            <a:ext cx="70920" cy="11880"/>
          </a:xfrm>
          <a:custGeom>
            <a:avLst/>
            <a:gdLst>
              <a:gd name="textAreaLeft" fmla="*/ 0 w 70920"/>
              <a:gd name="textAreaRight" fmla="*/ 74880 w 70920"/>
              <a:gd name="textAreaTop" fmla="*/ 0 h 11880"/>
              <a:gd name="textAreaBottom" fmla="*/ 15840 h 11880"/>
            </a:gdLst>
            <a:ahLst/>
            <a:rect l="textAreaLeft" t="textAreaTop" r="textAreaRight" b="textAreaBottom"/>
            <a:pathLst>
              <a:path fill="none" w="1298" h="273">
                <a:moveTo>
                  <a:pt x="1298" y="272"/>
                </a:moveTo>
                <a:cubicBezTo>
                  <a:pt x="1151" y="105"/>
                  <a:pt x="900" y="0"/>
                  <a:pt x="649" y="0"/>
                </a:cubicBezTo>
                <a:cubicBezTo>
                  <a:pt x="377" y="0"/>
                  <a:pt x="147" y="105"/>
                  <a:pt x="0" y="272"/>
                </a:cubicBezTo>
              </a:path>
            </a:pathLst>
          </a:custGeom>
          <a:solidFill>
            <a:srgbClr val="1effc1"/>
          </a:solidFill>
          <a:ln cap="rnd" w="19050">
            <a:solidFill>
              <a:srgbClr val="ffffff"/>
            </a:solidFill>
            <a:round/>
          </a:ln>
        </p:spPr>
        <p:style>
          <a:lnRef idx="0"/>
          <a:fillRef idx="0"/>
          <a:effectRef idx="0"/>
          <a:fontRef idx="minor"/>
        </p:style>
        <p:txBody>
          <a:bodyPr lIns="90000" rIns="90000" tIns="7920" bIns="7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8" name="Google Shape;940;p36"/>
          <p:cNvSpPr/>
          <p:nvPr/>
        </p:nvSpPr>
        <p:spPr>
          <a:xfrm>
            <a:off x="5667120" y="2117160"/>
            <a:ext cx="189000" cy="34560"/>
          </a:xfrm>
          <a:custGeom>
            <a:avLst/>
            <a:gdLst>
              <a:gd name="textAreaLeft" fmla="*/ 0 w 189000"/>
              <a:gd name="textAreaRight" fmla="*/ 192960 w 189000"/>
              <a:gd name="textAreaTop" fmla="*/ 0 h 34560"/>
              <a:gd name="textAreaBottom" fmla="*/ 38520 h 34560"/>
            </a:gdLst>
            <a:ahLst/>
            <a:rect l="textAreaLeft" t="textAreaTop" r="textAreaRight" b="textAreaBottom"/>
            <a:pathLst>
              <a:path fill="none" w="3348" h="670">
                <a:moveTo>
                  <a:pt x="3348" y="670"/>
                </a:moveTo>
                <a:cubicBezTo>
                  <a:pt x="2929" y="251"/>
                  <a:pt x="2323" y="0"/>
                  <a:pt x="1674" y="0"/>
                </a:cubicBezTo>
                <a:cubicBezTo>
                  <a:pt x="1004" y="0"/>
                  <a:pt x="440" y="251"/>
                  <a:pt x="0" y="670"/>
                </a:cubicBezTo>
              </a:path>
            </a:pathLst>
          </a:custGeom>
          <a:solidFill>
            <a:srgbClr val="1effc1"/>
          </a:solidFill>
          <a:ln cap="rnd" w="19050">
            <a:solidFill>
              <a:srgbClr val="ffffff"/>
            </a:solidFill>
            <a:round/>
          </a:ln>
        </p:spPr>
        <p:style>
          <a:lnRef idx="0"/>
          <a:fillRef idx="0"/>
          <a:effectRef idx="0"/>
          <a:fontRef idx="minor"/>
        </p:style>
        <p:txBody>
          <a:bodyPr lIns="90000" rIns="90000" tIns="19080" bIns="19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49" name="Google Shape;941;p36"/>
          <p:cNvSpPr/>
          <p:nvPr/>
        </p:nvSpPr>
        <p:spPr>
          <a:xfrm>
            <a:off x="5698440" y="2158200"/>
            <a:ext cx="128520" cy="22680"/>
          </a:xfrm>
          <a:custGeom>
            <a:avLst/>
            <a:gdLst>
              <a:gd name="textAreaLeft" fmla="*/ 0 w 128520"/>
              <a:gd name="textAreaRight" fmla="*/ 132480 w 128520"/>
              <a:gd name="textAreaTop" fmla="*/ 0 h 22680"/>
              <a:gd name="textAreaBottom" fmla="*/ 26640 h 22680"/>
            </a:gdLst>
            <a:ahLst/>
            <a:rect l="textAreaLeft" t="textAreaTop" r="textAreaRight" b="textAreaBottom"/>
            <a:pathLst>
              <a:path fill="none" w="2302" h="461">
                <a:moveTo>
                  <a:pt x="0" y="461"/>
                </a:moveTo>
                <a:cubicBezTo>
                  <a:pt x="293" y="168"/>
                  <a:pt x="712" y="1"/>
                  <a:pt x="1151" y="1"/>
                </a:cubicBezTo>
                <a:cubicBezTo>
                  <a:pt x="1590" y="1"/>
                  <a:pt x="2009" y="168"/>
                  <a:pt x="2302" y="461"/>
                </a:cubicBezTo>
              </a:path>
            </a:pathLst>
          </a:custGeom>
          <a:solidFill>
            <a:srgbClr val="1effc1"/>
          </a:solidFill>
          <a:ln cap="rnd" w="19050">
            <a:solidFill>
              <a:srgbClr val="ffffff"/>
            </a:solidFill>
            <a:round/>
          </a:ln>
        </p:spPr>
        <p:style>
          <a:lnRef idx="0"/>
          <a:fillRef idx="0"/>
          <a:effectRef idx="0"/>
          <a:fontRef idx="minor"/>
        </p:style>
        <p:txBody>
          <a:bodyPr lIns="90000" rIns="90000" tIns="13320" bIns="13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0" name="Google Shape;942;p36"/>
          <p:cNvSpPr/>
          <p:nvPr/>
        </p:nvSpPr>
        <p:spPr>
          <a:xfrm>
            <a:off x="6084360" y="299988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1" name="Google Shape;943;p36"/>
          <p:cNvSpPr/>
          <p:nvPr/>
        </p:nvSpPr>
        <p:spPr>
          <a:xfrm>
            <a:off x="6084360" y="29876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2" name="Google Shape;944;p36"/>
          <p:cNvSpPr/>
          <p:nvPr/>
        </p:nvSpPr>
        <p:spPr>
          <a:xfrm>
            <a:off x="6084360" y="297504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19050">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3" name="Google Shape;945;p36"/>
          <p:cNvSpPr/>
          <p:nvPr/>
        </p:nvSpPr>
        <p:spPr>
          <a:xfrm>
            <a:off x="6084360" y="30373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4" name="Google Shape;946;p36"/>
          <p:cNvSpPr/>
          <p:nvPr/>
        </p:nvSpPr>
        <p:spPr>
          <a:xfrm>
            <a:off x="6084360" y="30247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5" name="Google Shape;947;p36"/>
          <p:cNvSpPr/>
          <p:nvPr/>
        </p:nvSpPr>
        <p:spPr>
          <a:xfrm>
            <a:off x="6084360" y="301248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6" name="Google Shape;948;p36"/>
          <p:cNvSpPr/>
          <p:nvPr/>
        </p:nvSpPr>
        <p:spPr>
          <a:xfrm>
            <a:off x="6084360" y="30751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7" name="Google Shape;949;p36"/>
          <p:cNvSpPr/>
          <p:nvPr/>
        </p:nvSpPr>
        <p:spPr>
          <a:xfrm>
            <a:off x="6084360" y="30625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8" name="Google Shape;950;p36"/>
          <p:cNvSpPr/>
          <p:nvPr/>
        </p:nvSpPr>
        <p:spPr>
          <a:xfrm>
            <a:off x="6084360" y="305028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59" name="Google Shape;951;p36"/>
          <p:cNvSpPr/>
          <p:nvPr/>
        </p:nvSpPr>
        <p:spPr>
          <a:xfrm>
            <a:off x="6084360" y="31125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0" name="Google Shape;952;p36"/>
          <p:cNvSpPr/>
          <p:nvPr/>
        </p:nvSpPr>
        <p:spPr>
          <a:xfrm>
            <a:off x="6084360" y="309996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1" name="Google Shape;953;p36"/>
          <p:cNvSpPr/>
          <p:nvPr/>
        </p:nvSpPr>
        <p:spPr>
          <a:xfrm>
            <a:off x="6084360" y="30873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2" name="Google Shape;954;p36"/>
          <p:cNvSpPr/>
          <p:nvPr/>
        </p:nvSpPr>
        <p:spPr>
          <a:xfrm>
            <a:off x="6084360" y="31496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3" name="Google Shape;955;p36"/>
          <p:cNvSpPr/>
          <p:nvPr/>
        </p:nvSpPr>
        <p:spPr>
          <a:xfrm>
            <a:off x="6084360" y="313740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4" name="Google Shape;956;p36"/>
          <p:cNvSpPr/>
          <p:nvPr/>
        </p:nvSpPr>
        <p:spPr>
          <a:xfrm>
            <a:off x="6084360" y="312480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5" name="Google Shape;957;p36"/>
          <p:cNvSpPr/>
          <p:nvPr/>
        </p:nvSpPr>
        <p:spPr>
          <a:xfrm>
            <a:off x="6084360" y="3187080"/>
            <a:ext cx="360" cy="2520"/>
          </a:xfrm>
          <a:custGeom>
            <a:avLst/>
            <a:gdLst>
              <a:gd name="textAreaLeft" fmla="*/ 0 w 360"/>
              <a:gd name="textAreaRight" fmla="*/ 4320 w 360"/>
              <a:gd name="textAreaTop" fmla="*/ 0 h 2520"/>
              <a:gd name="textAreaBottom" fmla="*/ 6480 h 2520"/>
            </a:gdLst>
            <a:ahLst/>
            <a:rect l="textAreaLeft" t="textAreaTop" r="textAreaRight" b="textAreaBottom"/>
            <a:pathLst>
              <a:path w="210" h="335">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6" name="Google Shape;958;p36"/>
          <p:cNvSpPr/>
          <p:nvPr/>
        </p:nvSpPr>
        <p:spPr>
          <a:xfrm>
            <a:off x="6084360" y="317448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7" name="Google Shape;959;p36"/>
          <p:cNvSpPr/>
          <p:nvPr/>
        </p:nvSpPr>
        <p:spPr>
          <a:xfrm>
            <a:off x="6084360" y="31622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8" name="Google Shape;960;p36"/>
          <p:cNvSpPr/>
          <p:nvPr/>
        </p:nvSpPr>
        <p:spPr>
          <a:xfrm>
            <a:off x="6084360" y="322488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6">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69" name="Google Shape;961;p36"/>
          <p:cNvSpPr/>
          <p:nvPr/>
        </p:nvSpPr>
        <p:spPr>
          <a:xfrm>
            <a:off x="6084360" y="321228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0" name="Google Shape;962;p36"/>
          <p:cNvSpPr/>
          <p:nvPr/>
        </p:nvSpPr>
        <p:spPr>
          <a:xfrm>
            <a:off x="6084360" y="320004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1" name="Google Shape;963;p36"/>
          <p:cNvSpPr/>
          <p:nvPr/>
        </p:nvSpPr>
        <p:spPr>
          <a:xfrm>
            <a:off x="6084360" y="32623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0"/>
                </a:moveTo>
                <a:lnTo>
                  <a:pt x="210" y="0"/>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2" name="Google Shape;964;p36"/>
          <p:cNvSpPr/>
          <p:nvPr/>
        </p:nvSpPr>
        <p:spPr>
          <a:xfrm>
            <a:off x="6084360" y="324972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5"/>
                </a:lnTo>
                <a:lnTo>
                  <a:pt x="1" y="335"/>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3" name="Google Shape;965;p36"/>
          <p:cNvSpPr/>
          <p:nvPr/>
        </p:nvSpPr>
        <p:spPr>
          <a:xfrm>
            <a:off x="6084360" y="323712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1" y="1"/>
                </a:moveTo>
                <a:lnTo>
                  <a:pt x="210" y="1"/>
                </a:lnTo>
                <a:lnTo>
                  <a:pt x="210" y="357"/>
                </a:lnTo>
                <a:lnTo>
                  <a:pt x="1" y="357"/>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4" name="Google Shape;966;p36"/>
          <p:cNvSpPr/>
          <p:nvPr/>
        </p:nvSpPr>
        <p:spPr>
          <a:xfrm>
            <a:off x="6084360" y="329940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1" y="0"/>
                </a:moveTo>
                <a:lnTo>
                  <a:pt x="210" y="0"/>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5" name="Google Shape;967;p36"/>
          <p:cNvSpPr/>
          <p:nvPr/>
        </p:nvSpPr>
        <p:spPr>
          <a:xfrm>
            <a:off x="6084360" y="3287160"/>
            <a:ext cx="360" cy="3240"/>
          </a:xfrm>
          <a:custGeom>
            <a:avLst/>
            <a:gdLst>
              <a:gd name="textAreaLeft" fmla="*/ 0 w 360"/>
              <a:gd name="textAreaRight" fmla="*/ 4320 w 360"/>
              <a:gd name="textAreaTop" fmla="*/ 0 h 3240"/>
              <a:gd name="textAreaBottom" fmla="*/ 7200 h 3240"/>
            </a:gdLst>
            <a:ahLst/>
            <a:rect l="textAreaLeft" t="textAreaTop" r="textAreaRight" b="textAreaBottom"/>
            <a:pathLst>
              <a:path w="210" h="357">
                <a:moveTo>
                  <a:pt x="1" y="1"/>
                </a:moveTo>
                <a:lnTo>
                  <a:pt x="210" y="1"/>
                </a:lnTo>
                <a:lnTo>
                  <a:pt x="210" y="356"/>
                </a:lnTo>
                <a:lnTo>
                  <a:pt x="1" y="356"/>
                </a:lnTo>
                <a:close/>
              </a:path>
            </a:pathLst>
          </a:custGeom>
          <a:solidFill>
            <a:srgbClr val="ffffff"/>
          </a:solidFill>
          <a:ln w="28575">
            <a:solidFill>
              <a:srgbClr val="ffffff"/>
            </a:solidFill>
            <a:round/>
          </a:ln>
        </p:spPr>
        <p:style>
          <a:lnRef idx="0"/>
          <a:fillRef idx="0"/>
          <a:effectRef idx="0"/>
          <a:fontRef idx="minor"/>
        </p:style>
        <p:txBody>
          <a:bodyPr lIns="90000" rIns="90000" tIns="3600" bIns="3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6" name="Google Shape;968;p36"/>
          <p:cNvSpPr/>
          <p:nvPr/>
        </p:nvSpPr>
        <p:spPr>
          <a:xfrm>
            <a:off x="6084360" y="3274560"/>
            <a:ext cx="360" cy="2880"/>
          </a:xfrm>
          <a:custGeom>
            <a:avLst/>
            <a:gdLst>
              <a:gd name="textAreaLeft" fmla="*/ 0 w 360"/>
              <a:gd name="textAreaRight" fmla="*/ 4320 w 360"/>
              <a:gd name="textAreaTop" fmla="*/ 0 h 2880"/>
              <a:gd name="textAreaBottom" fmla="*/ 6840 h 2880"/>
            </a:gdLst>
            <a:ahLst/>
            <a:rect l="textAreaLeft" t="textAreaTop" r="textAreaRight" b="textAreaBottom"/>
            <a:pathLst>
              <a:path w="210" h="336">
                <a:moveTo>
                  <a:pt x="1" y="1"/>
                </a:moveTo>
                <a:lnTo>
                  <a:pt x="210" y="1"/>
                </a:lnTo>
                <a:lnTo>
                  <a:pt x="210" y="336"/>
                </a:lnTo>
                <a:lnTo>
                  <a:pt x="1" y="336"/>
                </a:lnTo>
                <a:close/>
              </a:path>
            </a:pathLst>
          </a:custGeom>
          <a:solidFill>
            <a:srgbClr val="ffffff"/>
          </a:solidFill>
          <a:ln w="28575">
            <a:solidFill>
              <a:srgbClr val="ffffff"/>
            </a:solidFill>
            <a:round/>
          </a:ln>
        </p:spPr>
        <p:style>
          <a:lnRef idx="0"/>
          <a:fillRef idx="0"/>
          <a:effectRef idx="0"/>
          <a:fontRef idx="minor"/>
        </p:style>
        <p:txBody>
          <a:bodyPr lIns="90000" rIns="90000" tIns="3240" bIns="3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7" name="Google Shape;969;p36"/>
          <p:cNvSpPr/>
          <p:nvPr/>
        </p:nvSpPr>
        <p:spPr>
          <a:xfrm>
            <a:off x="5104440" y="3467520"/>
            <a:ext cx="113760" cy="448560"/>
          </a:xfrm>
          <a:custGeom>
            <a:avLst/>
            <a:gdLst>
              <a:gd name="textAreaLeft" fmla="*/ 0 w 113760"/>
              <a:gd name="textAreaRight" fmla="*/ 117720 w 113760"/>
              <a:gd name="textAreaTop" fmla="*/ 0 h 448560"/>
              <a:gd name="textAreaBottom" fmla="*/ 452520 h 448560"/>
            </a:gdLst>
            <a:ahLst/>
            <a:rect l="textAreaLeft" t="textAreaTop" r="textAreaRight" b="textAreaBottom"/>
            <a:pathLst>
              <a:path w="5943" h="22829">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8" name="Google Shape;970;p36"/>
          <p:cNvSpPr/>
          <p:nvPr/>
        </p:nvSpPr>
        <p:spPr>
          <a:xfrm>
            <a:off x="4929840" y="2717640"/>
            <a:ext cx="462600" cy="682560"/>
          </a:xfrm>
          <a:custGeom>
            <a:avLst/>
            <a:gdLst>
              <a:gd name="textAreaLeft" fmla="*/ 0 w 462600"/>
              <a:gd name="textAreaRight" fmla="*/ 466560 w 462600"/>
              <a:gd name="textAreaTop" fmla="*/ 0 h 682560"/>
              <a:gd name="textAreaBottom" fmla="*/ 686520 h 682560"/>
            </a:gdLst>
            <a:ahLst/>
            <a:rect l="textAreaLeft" t="textAreaTop" r="textAreaRight" b="textAreaBottom"/>
            <a:pathLst>
              <a:path w="23540" h="3463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a:solidFill>
              <a:srgbClr val="42ffb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79" name="Google Shape;971;p36"/>
          <p:cNvSpPr/>
          <p:nvPr/>
        </p:nvSpPr>
        <p:spPr>
          <a:xfrm>
            <a:off x="4960800" y="2748600"/>
            <a:ext cx="400320" cy="620280"/>
          </a:xfrm>
          <a:custGeom>
            <a:avLst/>
            <a:gdLst>
              <a:gd name="textAreaLeft" fmla="*/ 0 w 400320"/>
              <a:gd name="textAreaRight" fmla="*/ 404280 w 400320"/>
              <a:gd name="textAreaTop" fmla="*/ 0 h 620280"/>
              <a:gd name="textAreaBottom" fmla="*/ 624240 h 620280"/>
            </a:gdLst>
            <a:ahLst/>
            <a:rect l="textAreaLeft" t="textAreaTop" r="textAreaRight" b="textAreaBottom"/>
            <a:pathLst>
              <a:path w="20401" h="3149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0" name="Google Shape;972;p36"/>
          <p:cNvSpPr/>
          <p:nvPr/>
        </p:nvSpPr>
        <p:spPr>
          <a:xfrm>
            <a:off x="5018400" y="2924280"/>
            <a:ext cx="274680" cy="1080"/>
          </a:xfrm>
          <a:custGeom>
            <a:avLst/>
            <a:gdLst>
              <a:gd name="textAreaLeft" fmla="*/ 0 w 274680"/>
              <a:gd name="textAreaRight" fmla="*/ 278640 w 274680"/>
              <a:gd name="textAreaTop" fmla="*/ 0 h 1080"/>
              <a:gd name="textAreaBottom" fmla="*/ 5040 h 1080"/>
            </a:gdLst>
            <a:ahLst/>
            <a:rect l="textAreaLeft" t="textAreaTop" r="textAreaRight" b="textAreaBottom"/>
            <a:pathLst>
              <a:path w="14062" h="252">
                <a:moveTo>
                  <a:pt x="189" y="0"/>
                </a:moveTo>
                <a:cubicBezTo>
                  <a:pt x="1" y="0"/>
                  <a:pt x="1" y="252"/>
                  <a:pt x="189" y="252"/>
                </a:cubicBezTo>
                <a:lnTo>
                  <a:pt x="13915" y="252"/>
                </a:lnTo>
                <a:cubicBezTo>
                  <a:pt x="14062" y="252"/>
                  <a:pt x="14062" y="0"/>
                  <a:pt x="13915" y="0"/>
                </a:cubicBezTo>
                <a:close/>
              </a:path>
            </a:pathLst>
          </a:custGeom>
          <a:no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1" name="Google Shape;973;p36"/>
          <p:cNvSpPr/>
          <p:nvPr/>
        </p:nvSpPr>
        <p:spPr>
          <a:xfrm>
            <a:off x="5018400" y="2873160"/>
            <a:ext cx="274680" cy="1080"/>
          </a:xfrm>
          <a:custGeom>
            <a:avLst/>
            <a:gdLst>
              <a:gd name="textAreaLeft" fmla="*/ 0 w 274680"/>
              <a:gd name="textAreaRight" fmla="*/ 278640 w 274680"/>
              <a:gd name="textAreaTop" fmla="*/ 0 h 1080"/>
              <a:gd name="textAreaBottom" fmla="*/ 5040 h 1080"/>
            </a:gdLst>
            <a:ahLst/>
            <a:rect l="textAreaLeft" t="textAreaTop" r="textAreaRight" b="textAreaBottom"/>
            <a:pathLst>
              <a:path w="14062" h="252">
                <a:moveTo>
                  <a:pt x="189" y="1"/>
                </a:moveTo>
                <a:cubicBezTo>
                  <a:pt x="1" y="1"/>
                  <a:pt x="1" y="252"/>
                  <a:pt x="189" y="252"/>
                </a:cubicBezTo>
                <a:lnTo>
                  <a:pt x="13915" y="252"/>
                </a:lnTo>
                <a:cubicBezTo>
                  <a:pt x="14062" y="252"/>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2" name="Google Shape;974;p36"/>
          <p:cNvSpPr/>
          <p:nvPr/>
        </p:nvSpPr>
        <p:spPr>
          <a:xfrm>
            <a:off x="5018400" y="2973240"/>
            <a:ext cx="274680" cy="1440"/>
          </a:xfrm>
          <a:custGeom>
            <a:avLst/>
            <a:gdLst>
              <a:gd name="textAreaLeft" fmla="*/ 0 w 274680"/>
              <a:gd name="textAreaRight" fmla="*/ 278640 w 274680"/>
              <a:gd name="textAreaTop" fmla="*/ 0 h 1440"/>
              <a:gd name="textAreaBottom" fmla="*/ 5400 h 1440"/>
            </a:gdLst>
            <a:ahLst/>
            <a:rect l="textAreaLeft" t="textAreaTop" r="textAreaRight" b="textAreaBottom"/>
            <a:pathLst>
              <a:path w="14062" h="273">
                <a:moveTo>
                  <a:pt x="189" y="0"/>
                </a:moveTo>
                <a:cubicBezTo>
                  <a:pt x="1" y="0"/>
                  <a:pt x="1" y="272"/>
                  <a:pt x="189" y="272"/>
                </a:cubicBezTo>
                <a:lnTo>
                  <a:pt x="13915" y="272"/>
                </a:lnTo>
                <a:cubicBezTo>
                  <a:pt x="14062" y="272"/>
                  <a:pt x="14062" y="0"/>
                  <a:pt x="13915" y="0"/>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3" name="Google Shape;975;p36"/>
          <p:cNvSpPr/>
          <p:nvPr/>
        </p:nvSpPr>
        <p:spPr>
          <a:xfrm>
            <a:off x="5018400" y="3074400"/>
            <a:ext cx="274680" cy="1440"/>
          </a:xfrm>
          <a:custGeom>
            <a:avLst/>
            <a:gdLst>
              <a:gd name="textAreaLeft" fmla="*/ 0 w 274680"/>
              <a:gd name="textAreaRight" fmla="*/ 278640 w 274680"/>
              <a:gd name="textAreaTop" fmla="*/ 0 h 1440"/>
              <a:gd name="textAreaBottom" fmla="*/ 5400 h 1440"/>
            </a:gdLst>
            <a:ahLst/>
            <a:rect l="textAreaLeft" t="textAreaTop" r="textAreaRight" b="textAreaBottom"/>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4" name="Google Shape;976;p36"/>
          <p:cNvSpPr/>
          <p:nvPr/>
        </p:nvSpPr>
        <p:spPr>
          <a:xfrm>
            <a:off x="5018400" y="3126960"/>
            <a:ext cx="274680" cy="1440"/>
          </a:xfrm>
          <a:custGeom>
            <a:avLst/>
            <a:gdLst>
              <a:gd name="textAreaLeft" fmla="*/ 0 w 274680"/>
              <a:gd name="textAreaRight" fmla="*/ 278640 w 274680"/>
              <a:gd name="textAreaTop" fmla="*/ 0 h 1440"/>
              <a:gd name="textAreaBottom" fmla="*/ 5400 h 1440"/>
            </a:gdLst>
            <a:ahLst/>
            <a:rect l="textAreaLeft" t="textAreaTop" r="textAreaRight" b="textAreaBottom"/>
            <a:pathLst>
              <a:path w="14062" h="273">
                <a:moveTo>
                  <a:pt x="189" y="0"/>
                </a:moveTo>
                <a:cubicBezTo>
                  <a:pt x="1" y="0"/>
                  <a:pt x="1" y="272"/>
                  <a:pt x="189" y="272"/>
                </a:cubicBezTo>
                <a:lnTo>
                  <a:pt x="13915" y="272"/>
                </a:lnTo>
                <a:cubicBezTo>
                  <a:pt x="14062" y="272"/>
                  <a:pt x="14062" y="0"/>
                  <a:pt x="13915" y="0"/>
                </a:cubicBezTo>
                <a:close/>
              </a:path>
            </a:pathLst>
          </a:custGeom>
          <a:solidFill>
            <a:schemeClr val="accent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5" name="Google Shape;977;p36"/>
          <p:cNvSpPr/>
          <p:nvPr/>
        </p:nvSpPr>
        <p:spPr>
          <a:xfrm>
            <a:off x="5018400" y="3176280"/>
            <a:ext cx="274680" cy="1440"/>
          </a:xfrm>
          <a:custGeom>
            <a:avLst/>
            <a:gdLst>
              <a:gd name="textAreaLeft" fmla="*/ 0 w 274680"/>
              <a:gd name="textAreaRight" fmla="*/ 278640 w 274680"/>
              <a:gd name="textAreaTop" fmla="*/ 0 h 1440"/>
              <a:gd name="textAreaBottom" fmla="*/ 5400 h 1440"/>
            </a:gdLst>
            <a:ahLst/>
            <a:rect l="textAreaLeft" t="textAreaTop" r="textAreaRight" b="textAreaBottom"/>
            <a:pathLst>
              <a:path w="14062" h="273">
                <a:moveTo>
                  <a:pt x="189" y="1"/>
                </a:moveTo>
                <a:cubicBezTo>
                  <a:pt x="1" y="1"/>
                  <a:pt x="1" y="273"/>
                  <a:pt x="189" y="273"/>
                </a:cubicBezTo>
                <a:lnTo>
                  <a:pt x="13915" y="273"/>
                </a:lnTo>
                <a:cubicBezTo>
                  <a:pt x="14062" y="273"/>
                  <a:pt x="14062" y="1"/>
                  <a:pt x="13915" y="1"/>
                </a:cubicBezTo>
                <a:close/>
              </a:path>
            </a:pathLst>
          </a:custGeom>
          <a:solidFill>
            <a:schemeClr val="dk1"/>
          </a:solidFill>
          <a:ln w="19050">
            <a:solidFill>
              <a:srgbClr val="48ffd5"/>
            </a:solidFill>
            <a:round/>
          </a:ln>
        </p:spPr>
        <p:style>
          <a:lnRef idx="0"/>
          <a:fillRef idx="0"/>
          <a:effectRef idx="0"/>
          <a:fontRef idx="minor"/>
        </p:style>
        <p:txBody>
          <a:bodyPr lIns="90000" rIns="90000" tIns="2520" bIns="2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286" name="Google Shape;978;p36"/>
          <p:cNvSpPr/>
          <p:nvPr/>
        </p:nvSpPr>
        <p:spPr>
          <a:xfrm>
            <a:off x="5519160" y="3734640"/>
            <a:ext cx="86400" cy="131760"/>
          </a:xfrm>
          <a:custGeom>
            <a:avLst/>
            <a:gdLst>
              <a:gd name="textAreaLeft" fmla="*/ 0 w 86400"/>
              <a:gd name="textAreaRight" fmla="*/ 90360 w 86400"/>
              <a:gd name="textAreaTop" fmla="*/ 0 h 131760"/>
              <a:gd name="textAreaBottom" fmla="*/ 135720 h 131760"/>
            </a:gdLst>
            <a:ahLst/>
            <a:rect l="textAreaLeft" t="textAreaTop" r="textAreaRight" b="textAreaBottom"/>
            <a:pathLst>
              <a:path w="4562" h="6843">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a:solidFill>
              <a:srgbClr val="42ffb7"/>
            </a:solidFill>
            <a:round/>
          </a:ln>
        </p:spPr>
        <p:style>
          <a:lnRef idx="0"/>
          <a:fillRef idx="0"/>
          <a:effectRef idx="0"/>
          <a:fontRef idx="minor"/>
        </p:style>
        <p:txBody>
          <a:bodyPr lIns="90000" rIns="90000" tIns="67680" bIns="67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7" name="Google Shape;979;p36"/>
          <p:cNvSpPr/>
          <p:nvPr/>
        </p:nvSpPr>
        <p:spPr>
          <a:xfrm>
            <a:off x="5535720" y="3815640"/>
            <a:ext cx="52200" cy="50760"/>
          </a:xfrm>
          <a:custGeom>
            <a:avLst/>
            <a:gdLst>
              <a:gd name="textAreaLeft" fmla="*/ 0 w 52200"/>
              <a:gd name="textAreaRight" fmla="*/ 56160 w 52200"/>
              <a:gd name="textAreaTop" fmla="*/ 0 h 50760"/>
              <a:gd name="textAreaBottom" fmla="*/ 54720 h 50760"/>
            </a:gdLst>
            <a:ahLst/>
            <a:rect l="textAreaLeft" t="textAreaTop" r="textAreaRight" b="textAreaBottom"/>
            <a:pathLst>
              <a:path w="2826" h="2763">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a:solidFill>
              <a:srgbClr val="42ffb7"/>
            </a:solidFill>
            <a:round/>
          </a:ln>
        </p:spPr>
        <p:style>
          <a:lnRef idx="0"/>
          <a:fillRef idx="0"/>
          <a:effectRef idx="0"/>
          <a:fontRef idx="minor"/>
        </p:style>
        <p:txBody>
          <a:bodyPr lIns="90000" rIns="90000" tIns="27360" bIns="27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8" name="Google Shape;980;p36"/>
          <p:cNvSpPr/>
          <p:nvPr/>
        </p:nvSpPr>
        <p:spPr>
          <a:xfrm>
            <a:off x="5499360" y="3718800"/>
            <a:ext cx="20520" cy="20160"/>
          </a:xfrm>
          <a:custGeom>
            <a:avLst/>
            <a:gdLst>
              <a:gd name="textAreaLeft" fmla="*/ 0 w 20520"/>
              <a:gd name="textAreaRight" fmla="*/ 24480 w 20520"/>
              <a:gd name="textAreaTop" fmla="*/ 0 h 20160"/>
              <a:gd name="textAreaBottom" fmla="*/ 24120 h 20160"/>
            </a:gdLst>
            <a:ahLst/>
            <a:rect l="textAreaLeft" t="textAreaTop" r="textAreaRight" b="textAreaBottom"/>
            <a:pathLst>
              <a:path w="1235" h="1214">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a:solidFill>
              <a:srgbClr val="42ffb7"/>
            </a:solidFill>
            <a:round/>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89" name="Google Shape;981;p36"/>
          <p:cNvSpPr/>
          <p:nvPr/>
        </p:nvSpPr>
        <p:spPr>
          <a:xfrm>
            <a:off x="5559840" y="3694320"/>
            <a:ext cx="4320" cy="27000"/>
          </a:xfrm>
          <a:custGeom>
            <a:avLst/>
            <a:gdLst>
              <a:gd name="textAreaLeft" fmla="*/ 0 w 4320"/>
              <a:gd name="textAreaRight" fmla="*/ 8280 w 4320"/>
              <a:gd name="textAreaTop" fmla="*/ 0 h 27000"/>
              <a:gd name="textAreaBottom" fmla="*/ 30960 h 27000"/>
            </a:gdLst>
            <a:ahLst/>
            <a:rect l="textAreaLeft" t="textAreaTop" r="textAreaRight" b="textAreaBottom"/>
            <a:pathLst>
              <a:path w="419" h="157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a:solidFill>
              <a:srgbClr val="42ffb7"/>
            </a:solidFill>
            <a:round/>
          </a:ln>
        </p:spPr>
        <p:style>
          <a:lnRef idx="0"/>
          <a:fillRef idx="0"/>
          <a:effectRef idx="0"/>
          <a:fontRef idx="minor"/>
        </p:style>
        <p:txBody>
          <a:bodyPr lIns="90000" rIns="90000" tIns="15480" bIns="15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0" name="Google Shape;982;p36"/>
          <p:cNvSpPr/>
          <p:nvPr/>
        </p:nvSpPr>
        <p:spPr>
          <a:xfrm>
            <a:off x="5603760" y="3718800"/>
            <a:ext cx="20880" cy="20160"/>
          </a:xfrm>
          <a:custGeom>
            <a:avLst/>
            <a:gdLst>
              <a:gd name="textAreaLeft" fmla="*/ 0 w 20880"/>
              <a:gd name="textAreaRight" fmla="*/ 24840 w 20880"/>
              <a:gd name="textAreaTop" fmla="*/ 0 h 20160"/>
              <a:gd name="textAreaBottom" fmla="*/ 24120 h 20160"/>
            </a:gdLst>
            <a:ahLst/>
            <a:rect l="textAreaLeft" t="textAreaTop" r="textAreaRight" b="textAreaBottom"/>
            <a:pathLst>
              <a:path w="1256" h="1214">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a:solidFill>
              <a:srgbClr val="42ffb7"/>
            </a:solidFill>
            <a:round/>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1" name="Google Shape;983;p36"/>
          <p:cNvSpPr/>
          <p:nvPr/>
        </p:nvSpPr>
        <p:spPr>
          <a:xfrm>
            <a:off x="4298400" y="4289400"/>
            <a:ext cx="402480" cy="697320"/>
          </a:xfrm>
          <a:custGeom>
            <a:avLst/>
            <a:gdLst>
              <a:gd name="textAreaLeft" fmla="*/ 0 w 402480"/>
              <a:gd name="textAreaRight" fmla="*/ 406440 w 402480"/>
              <a:gd name="textAreaTop" fmla="*/ 0 h 697320"/>
              <a:gd name="textAreaBottom" fmla="*/ 701280 h 697320"/>
            </a:gdLst>
            <a:ahLst/>
            <a:rect l="textAreaLeft" t="textAreaTop" r="textAreaRight" b="textAreaBottom"/>
            <a:pathLst>
              <a:path w="20506" h="3536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2" name="Google Shape;984;p36"/>
          <p:cNvSpPr/>
          <p:nvPr/>
        </p:nvSpPr>
        <p:spPr>
          <a:xfrm>
            <a:off x="4482000" y="4900680"/>
            <a:ext cx="259920" cy="112320"/>
          </a:xfrm>
          <a:custGeom>
            <a:avLst/>
            <a:gdLst>
              <a:gd name="textAreaLeft" fmla="*/ 0 w 259920"/>
              <a:gd name="textAreaRight" fmla="*/ 263880 w 259920"/>
              <a:gd name="textAreaTop" fmla="*/ 0 h 112320"/>
              <a:gd name="textAreaBottom" fmla="*/ 116280 h 112320"/>
            </a:gdLst>
            <a:ahLst/>
            <a:rect l="textAreaLeft" t="textAreaTop" r="textAreaRight" b="textAreaBottom"/>
            <a:pathLst>
              <a:path w="13309" h="5860">
                <a:moveTo>
                  <a:pt x="1" y="5859"/>
                </a:moveTo>
                <a:lnTo>
                  <a:pt x="13308" y="1"/>
                </a:lnTo>
              </a:path>
            </a:pathLst>
          </a:custGeom>
          <a:solidFill>
            <a:srgbClr val="aaddf6"/>
          </a:solidFill>
          <a:ln w="0">
            <a:noFill/>
          </a:ln>
        </p:spPr>
        <p:style>
          <a:lnRef idx="0"/>
          <a:fillRef idx="0"/>
          <a:effectRef idx="0"/>
          <a:fontRef idx="minor"/>
        </p:style>
        <p:txBody>
          <a:bodyPr lIns="90000" rIns="90000" tIns="57960" bIns="57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3" name="Google Shape;985;p36"/>
          <p:cNvSpPr/>
          <p:nvPr/>
        </p:nvSpPr>
        <p:spPr>
          <a:xfrm>
            <a:off x="4461480" y="4824000"/>
            <a:ext cx="393840" cy="381240"/>
          </a:xfrm>
          <a:custGeom>
            <a:avLst/>
            <a:gdLst>
              <a:gd name="textAreaLeft" fmla="*/ 0 w 393840"/>
              <a:gd name="textAreaRight" fmla="*/ 397800 w 393840"/>
              <a:gd name="textAreaTop" fmla="*/ 0 h 381240"/>
              <a:gd name="textAreaBottom" fmla="*/ 385200 h 381240"/>
            </a:gdLst>
            <a:ahLst/>
            <a:rect l="textAreaLeft" t="textAreaTop" r="textAreaRight" b="textAreaBottom"/>
            <a:pathLst>
              <a:path w="20067" h="19439">
                <a:moveTo>
                  <a:pt x="12241" y="1"/>
                </a:moveTo>
                <a:lnTo>
                  <a:pt x="0" y="5336"/>
                </a:lnTo>
                <a:lnTo>
                  <a:pt x="5169" y="19439"/>
                </a:lnTo>
                <a:lnTo>
                  <a:pt x="20066" y="19439"/>
                </a:lnTo>
                <a:lnTo>
                  <a:pt x="12241" y="1"/>
                </a:lnTo>
                <a:close/>
              </a:path>
            </a:pathLst>
          </a:custGeom>
          <a:solidFill>
            <a:srgbClr val="48ffd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4" name="Google Shape;986;p36"/>
          <p:cNvSpPr/>
          <p:nvPr/>
        </p:nvSpPr>
        <p:spPr>
          <a:xfrm>
            <a:off x="4482000" y="4900680"/>
            <a:ext cx="388080" cy="315000"/>
          </a:xfrm>
          <a:custGeom>
            <a:avLst/>
            <a:gdLst>
              <a:gd name="textAreaLeft" fmla="*/ 0 w 388080"/>
              <a:gd name="textAreaRight" fmla="*/ 392040 w 388080"/>
              <a:gd name="textAreaTop" fmla="*/ 0 h 315000"/>
              <a:gd name="textAreaBottom" fmla="*/ 318960 h 315000"/>
            </a:gdLst>
            <a:ahLst/>
            <a:rect l="textAreaLeft" t="textAreaTop" r="textAreaRight" b="textAreaBottom"/>
            <a:pathLst>
              <a:path w="19774" h="16091">
                <a:moveTo>
                  <a:pt x="13329" y="1"/>
                </a:moveTo>
                <a:lnTo>
                  <a:pt x="1" y="5859"/>
                </a:lnTo>
                <a:lnTo>
                  <a:pt x="3746" y="16091"/>
                </a:lnTo>
                <a:lnTo>
                  <a:pt x="19773" y="16091"/>
                </a:lnTo>
                <a:lnTo>
                  <a:pt x="133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5" name="Google Shape;987;p36"/>
          <p:cNvSpPr/>
          <p:nvPr/>
        </p:nvSpPr>
        <p:spPr>
          <a:xfrm>
            <a:off x="4491360" y="4953960"/>
            <a:ext cx="19800" cy="19800"/>
          </a:xfrm>
          <a:custGeom>
            <a:avLst/>
            <a:gdLst>
              <a:gd name="textAreaLeft" fmla="*/ 0 w 19800"/>
              <a:gd name="textAreaRight" fmla="*/ 23760 w 19800"/>
              <a:gd name="textAreaTop" fmla="*/ 0 h 19800"/>
              <a:gd name="textAreaBottom" fmla="*/ 23760 h 19800"/>
            </a:gdLst>
            <a:ahLst/>
            <a:rect l="textAreaLeft" t="textAreaTop" r="textAreaRight" b="textAreaBottom"/>
            <a:pathLst>
              <a:path w="1194" h="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w="0">
            <a:noFill/>
          </a:ln>
        </p:spPr>
        <p:style>
          <a:lnRef idx="0"/>
          <a:fillRef idx="0"/>
          <a:effectRef idx="0"/>
          <a:fontRef idx="minor"/>
        </p:style>
        <p:txBody>
          <a:bodyPr lIns="90000" rIns="90000" tIns="11880" bIns="11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6" name="Google Shape;988;p36"/>
          <p:cNvSpPr/>
          <p:nvPr/>
        </p:nvSpPr>
        <p:spPr>
          <a:xfrm>
            <a:off x="4024080" y="2166480"/>
            <a:ext cx="151200" cy="138960"/>
          </a:xfrm>
          <a:custGeom>
            <a:avLst/>
            <a:gdLst>
              <a:gd name="textAreaLeft" fmla="*/ 0 w 151200"/>
              <a:gd name="textAreaRight" fmla="*/ 155160 w 151200"/>
              <a:gd name="textAreaTop" fmla="*/ 0 h 138960"/>
              <a:gd name="textAreaBottom" fmla="*/ 142920 h 138960"/>
            </a:gdLst>
            <a:ahLst/>
            <a:rect l="textAreaLeft" t="textAreaTop" r="textAreaRight" b="textAreaBottom"/>
            <a:pathLst>
              <a:path w="92112" h="84743">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w="0">
            <a:noFill/>
          </a:ln>
        </p:spPr>
        <p:style>
          <a:lnRef idx="0"/>
          <a:fillRef idx="0"/>
          <a:effectRef idx="0"/>
          <a:fontRef idx="minor"/>
        </p:style>
        <p:txBody>
          <a:bodyPr lIns="90000" rIns="90000" tIns="71280" bIns="71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97" name="PlaceHolder 2"/>
          <p:cNvSpPr>
            <a:spLocks noGrp="1"/>
          </p:cNvSpPr>
          <p:nvPr>
            <p:ph type="subTitle"/>
          </p:nvPr>
        </p:nvSpPr>
        <p:spPr>
          <a:xfrm>
            <a:off x="685800" y="2988720"/>
            <a:ext cx="2056320" cy="1582200"/>
          </a:xfrm>
          <a:prstGeom prst="rect">
            <a:avLst/>
          </a:prstGeom>
          <a:noFill/>
          <a:ln w="0">
            <a:noFill/>
          </a:ln>
        </p:spPr>
        <p:txBody>
          <a:bodyPr lIns="0" rIns="0" tIns="0" bIns="0" anchor="t">
            <a:noAutofit/>
          </a:bodyPr>
          <a:p>
            <a:pPr>
              <a:lnSpc>
                <a:spcPct val="115000"/>
              </a:lnSpc>
              <a:spcAft>
                <a:spcPts val="1599"/>
              </a:spcAft>
              <a:tabLst>
                <a:tab algn="l" pos="0"/>
              </a:tabLst>
            </a:pPr>
            <a:endParaRPr b="0" lang="en-US" sz="900" spc="-1" strike="noStrike">
              <a:solidFill>
                <a:srgbClr val="ffffff"/>
              </a:solidFill>
              <a:latin typeface="Arial"/>
            </a:endParaRPr>
          </a:p>
          <a:p>
            <a:pPr>
              <a:lnSpc>
                <a:spcPct val="115000"/>
              </a:lnSpc>
              <a:spcAft>
                <a:spcPts val="1599"/>
              </a:spcAft>
              <a:tabLst>
                <a:tab algn="l" pos="0"/>
              </a:tabLst>
            </a:pPr>
            <a:r>
              <a:rPr b="0" lang="es" sz="900" spc="-1" strike="noStrike">
                <a:solidFill>
                  <a:srgbClr val="ffffff"/>
                </a:solidFill>
                <a:latin typeface="Roboto Light"/>
                <a:ea typeface="Roboto Light"/>
              </a:rPr>
              <a:t>Edge computing complements CDN infrastructure for faster processing and reduced latency.</a:t>
            </a:r>
            <a:endParaRPr b="0" lang="en-US" sz="900" spc="-1" strike="noStrike">
              <a:solidFill>
                <a:srgbClr val="ffffff"/>
              </a:solidFill>
              <a:latin typeface="Arial"/>
            </a:endParaRPr>
          </a:p>
          <a:p>
            <a:pPr>
              <a:lnSpc>
                <a:spcPct val="115000"/>
              </a:lnSpc>
              <a:spcAft>
                <a:spcPts val="1599"/>
              </a:spcAft>
              <a:tabLst>
                <a:tab algn="l" pos="0"/>
              </a:tabLst>
            </a:pPr>
            <a:r>
              <a:rPr b="0" lang="es" sz="900" spc="-1" strike="noStrike">
                <a:solidFill>
                  <a:srgbClr val="ffffff"/>
                </a:solidFill>
                <a:latin typeface="Roboto Light"/>
                <a:ea typeface="Roboto Light"/>
              </a:rPr>
              <a:t>Examples: Gaming,Live Streaming,IoT</a:t>
            </a:r>
            <a:endParaRPr b="0" lang="en-US" sz="900" spc="-1" strike="noStrike">
              <a:solidFill>
                <a:srgbClr val="ffffff"/>
              </a:solidFill>
              <a:latin typeface="Arial"/>
            </a:endParaRPr>
          </a:p>
        </p:txBody>
      </p:sp>
      <p:sp>
        <p:nvSpPr>
          <p:cNvPr id="1298" name="PlaceHolder 3"/>
          <p:cNvSpPr>
            <a:spLocks noGrp="1"/>
          </p:cNvSpPr>
          <p:nvPr>
            <p:ph type="title"/>
          </p:nvPr>
        </p:nvSpPr>
        <p:spPr>
          <a:xfrm>
            <a:off x="685800" y="3006000"/>
            <a:ext cx="1712520" cy="310320"/>
          </a:xfrm>
          <a:prstGeom prst="rect">
            <a:avLst/>
          </a:prstGeom>
          <a:noFill/>
          <a:ln w="0">
            <a:noFill/>
          </a:ln>
        </p:spPr>
        <p:txBody>
          <a:bodyPr lIns="0" rIns="0" tIns="0" bIns="0" anchor="t">
            <a:noAutofit/>
          </a:bodyPr>
          <a:p>
            <a:pPr indent="0">
              <a:lnSpc>
                <a:spcPct val="100000"/>
              </a:lnSpc>
              <a:buNone/>
              <a:tabLst>
                <a:tab algn="l" pos="0"/>
              </a:tabLst>
            </a:pPr>
            <a:r>
              <a:rPr b="1" lang="es" sz="900" spc="-1" strike="noStrike">
                <a:solidFill>
                  <a:srgbClr val="ffffff"/>
                </a:solidFill>
                <a:latin typeface="Roboto Black"/>
              </a:rPr>
              <a:t>Edge Computing and Edge CDN:</a:t>
            </a:r>
            <a:endParaRPr b="0" lang="en-US" sz="900" spc="-1" strike="noStrike">
              <a:solidFill>
                <a:srgbClr val="ffffff"/>
              </a:solidFill>
              <a:latin typeface="Arial"/>
            </a:endParaRPr>
          </a:p>
        </p:txBody>
      </p:sp>
      <p:sp>
        <p:nvSpPr>
          <p:cNvPr id="1299" name="PlaceHolder 4"/>
          <p:cNvSpPr>
            <a:spLocks noGrp="1"/>
          </p:cNvSpPr>
          <p:nvPr>
            <p:ph type="subTitle"/>
          </p:nvPr>
        </p:nvSpPr>
        <p:spPr>
          <a:xfrm>
            <a:off x="6543360" y="3526560"/>
            <a:ext cx="2056320" cy="1273680"/>
          </a:xfrm>
          <a:prstGeom prst="rect">
            <a:avLst/>
          </a:prstGeom>
          <a:noFill/>
          <a:ln w="0">
            <a:noFill/>
          </a:ln>
        </p:spPr>
        <p:txBody>
          <a:bodyPr lIns="0" rIns="0" tIns="0" bIns="0" anchor="t">
            <a:noAutofit/>
          </a:bodyPr>
          <a:p>
            <a:pPr indent="0">
              <a:lnSpc>
                <a:spcPct val="115000"/>
              </a:lnSpc>
              <a:spcAft>
                <a:spcPts val="1599"/>
              </a:spcAft>
              <a:buNone/>
              <a:tabLst>
                <a:tab algn="l" pos="0"/>
              </a:tabLst>
            </a:pPr>
            <a:r>
              <a:rPr b="0" lang="es" sz="900" spc="-1" strike="noStrike">
                <a:solidFill>
                  <a:srgbClr val="ffffff"/>
                </a:solidFill>
                <a:latin typeface="Roboto Light"/>
              </a:rPr>
              <a:t>CDN optimizes video delivery with adaptive bit-rate streaming and global distribution.</a:t>
            </a:r>
            <a:endParaRPr b="0" lang="en-US" sz="900" spc="-1" strike="noStrike">
              <a:solidFill>
                <a:srgbClr val="ffffff"/>
              </a:solidFill>
              <a:latin typeface="Arial"/>
            </a:endParaRPr>
          </a:p>
          <a:p>
            <a:pPr indent="0">
              <a:lnSpc>
                <a:spcPct val="115000"/>
              </a:lnSpc>
              <a:spcAft>
                <a:spcPts val="1599"/>
              </a:spcAft>
              <a:buNone/>
              <a:tabLst>
                <a:tab algn="l" pos="0"/>
              </a:tabLst>
            </a:pPr>
            <a:r>
              <a:rPr b="0" lang="es" sz="900" spc="-1" strike="noStrike">
                <a:solidFill>
                  <a:srgbClr val="ffffff"/>
                </a:solidFill>
                <a:latin typeface="Roboto Light"/>
              </a:rPr>
              <a:t>Examples:Netflix,YouTube,Amazon Prime</a:t>
            </a:r>
            <a:endParaRPr b="0" lang="en-US" sz="900" spc="-1" strike="noStrike">
              <a:solidFill>
                <a:srgbClr val="ffffff"/>
              </a:solidFill>
              <a:latin typeface="Arial"/>
            </a:endParaRPr>
          </a:p>
        </p:txBody>
      </p:sp>
      <p:sp>
        <p:nvSpPr>
          <p:cNvPr id="1300" name="PlaceHolder 5"/>
          <p:cNvSpPr>
            <a:spLocks noGrp="1"/>
          </p:cNvSpPr>
          <p:nvPr>
            <p:ph type="title"/>
          </p:nvPr>
        </p:nvSpPr>
        <p:spPr>
          <a:xfrm>
            <a:off x="6527520" y="3117600"/>
            <a:ext cx="2072160" cy="310320"/>
          </a:xfrm>
          <a:prstGeom prst="rect">
            <a:avLst/>
          </a:prstGeom>
          <a:noFill/>
          <a:ln w="0">
            <a:noFill/>
          </a:ln>
        </p:spPr>
        <p:txBody>
          <a:bodyPr lIns="0" rIns="0" tIns="0" bIns="0" anchor="t">
            <a:noAutofit/>
          </a:bodyPr>
          <a:p>
            <a:pPr indent="0">
              <a:lnSpc>
                <a:spcPct val="100000"/>
              </a:lnSpc>
              <a:buNone/>
              <a:tabLst>
                <a:tab algn="l" pos="0"/>
              </a:tabLst>
            </a:pPr>
            <a:r>
              <a:rPr b="1" lang="es" sz="900" spc="-1" strike="noStrike">
                <a:solidFill>
                  <a:srgbClr val="ffffff"/>
                </a:solidFill>
                <a:latin typeface="Roboto Black"/>
              </a:rPr>
              <a:t>Video Streaming and Over-The-Top (OTT)Content:</a:t>
            </a:r>
            <a:endParaRPr b="0" lang="en-US" sz="900" spc="-1" strike="noStrike">
              <a:solidFill>
                <a:srgbClr val="ffffff"/>
              </a:solidFill>
              <a:latin typeface="Arial"/>
            </a:endParaRPr>
          </a:p>
        </p:txBody>
      </p:sp>
      <p:cxnSp>
        <p:nvCxnSpPr>
          <p:cNvPr id="1301" name="Google Shape;995;p36"/>
          <p:cNvCxnSpPr/>
          <p:nvPr/>
        </p:nvCxnSpPr>
        <p:spPr>
          <a:xfrm flipV="1" rot="10800000">
            <a:off x="1676520" y="3941280"/>
            <a:ext cx="1982160" cy="570240"/>
          </a:xfrm>
          <a:prstGeom prst="bentConnector3">
            <a:avLst>
              <a:gd name="adj1" fmla="val 49990"/>
            </a:avLst>
          </a:prstGeom>
          <a:ln w="28575">
            <a:solidFill>
              <a:srgbClr val="ffffff"/>
            </a:solidFill>
            <a:round/>
            <a:headEnd len="med" type="oval" w="med"/>
            <a:tailEnd len="med" type="oval" w="med"/>
          </a:ln>
        </p:spPr>
      </p:cxnSp>
      <p:cxnSp>
        <p:nvCxnSpPr>
          <p:cNvPr id="1302" name="Google Shape;997;p36"/>
          <p:cNvCxnSpPr/>
          <p:nvPr/>
        </p:nvCxnSpPr>
        <p:spPr>
          <a:xfrm>
            <a:off x="5191920" y="4039560"/>
            <a:ext cx="1896840" cy="763200"/>
          </a:xfrm>
          <a:prstGeom prst="bentConnector3">
            <a:avLst>
              <a:gd name="adj1" fmla="val 50000"/>
            </a:avLst>
          </a:prstGeom>
          <a:ln w="28575">
            <a:solidFill>
              <a:srgbClr val="ffffff"/>
            </a:solidFill>
            <a:round/>
            <a:headEnd len="med" type="oval" w="med"/>
            <a:tailEnd len="med" type="oval" w="med"/>
          </a:ln>
        </p:spPr>
      </p:cxnSp>
      <p:cxnSp>
        <p:nvCxnSpPr>
          <p:cNvPr id="1303" name="Google Shape;998;p36"/>
          <p:cNvCxnSpPr/>
          <p:nvPr/>
        </p:nvCxnSpPr>
        <p:spPr>
          <a:xfrm>
            <a:off x="311400" y="1191600"/>
            <a:ext cx="8524800" cy="3960"/>
          </a:xfrm>
          <a:prstGeom prst="straightConnector1">
            <a:avLst/>
          </a:prstGeom>
          <a:ln w="9525">
            <a:solidFill>
              <a:srgbClr val="48ffd5"/>
            </a:solidFill>
            <a:round/>
          </a:ln>
        </p:spPr>
      </p:cxn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52643"/>
            </a:gs>
            <a:gs pos="100000">
              <a:srgbClr val="041523"/>
            </a:gs>
          </a:gsLst>
          <a:path path="circle">
            <a:fillToRect l="50000" t="50000" r="50000" b="50000"/>
          </a:path>
        </a:gradFill>
      </p:bgPr>
    </p:bg>
    <p:spTree>
      <p:nvGrpSpPr>
        <p:cNvPr id="1" name=""/>
        <p:cNvGrpSpPr/>
        <p:nvPr/>
      </p:nvGrpSpPr>
      <p:grpSpPr>
        <a:xfrm>
          <a:off x="0" y="0"/>
          <a:ext cx="0" cy="0"/>
          <a:chOff x="0" y="0"/>
          <a:chExt cx="0" cy="0"/>
        </a:xfrm>
      </p:grpSpPr>
      <p:sp>
        <p:nvSpPr>
          <p:cNvPr id="1304" name="PlaceHolder 1"/>
          <p:cNvSpPr>
            <a:spLocks noGrp="1"/>
          </p:cNvSpPr>
          <p:nvPr>
            <p:ph type="title"/>
          </p:nvPr>
        </p:nvSpPr>
        <p:spPr>
          <a:xfrm>
            <a:off x="3986640" y="1429200"/>
            <a:ext cx="3574080" cy="602640"/>
          </a:xfrm>
          <a:prstGeom prst="rect">
            <a:avLst/>
          </a:prstGeom>
          <a:noFill/>
          <a:ln w="0">
            <a:noFill/>
          </a:ln>
        </p:spPr>
        <p:txBody>
          <a:bodyPr lIns="90000" rIns="90000" tIns="91440" bIns="91440" anchor="b">
            <a:noAutofit/>
          </a:bodyPr>
          <a:p>
            <a:pPr indent="0">
              <a:lnSpc>
                <a:spcPct val="100000"/>
              </a:lnSpc>
              <a:buNone/>
              <a:tabLst>
                <a:tab algn="l" pos="0"/>
              </a:tabLst>
            </a:pPr>
            <a:r>
              <a:rPr b="0" lang="es" sz="3000" spc="-1" strike="noStrike">
                <a:solidFill>
                  <a:srgbClr val="0e2a47"/>
                </a:solidFill>
                <a:latin typeface="Roboto Black"/>
                <a:ea typeface="Roboto Black"/>
              </a:rPr>
              <a:t>THANKS!</a:t>
            </a:r>
            <a:endParaRPr b="0" lang="en-US" sz="3000" spc="-1" strike="noStrike">
              <a:solidFill>
                <a:srgbClr val="ffffff"/>
              </a:solidFill>
              <a:latin typeface="Arial"/>
            </a:endParaRPr>
          </a:p>
        </p:txBody>
      </p:sp>
      <p:sp>
        <p:nvSpPr>
          <p:cNvPr id="1305" name="PlaceHolder 2"/>
          <p:cNvSpPr>
            <a:spLocks noGrp="1"/>
          </p:cNvSpPr>
          <p:nvPr>
            <p:ph type="subTitle"/>
          </p:nvPr>
        </p:nvSpPr>
        <p:spPr>
          <a:xfrm>
            <a:off x="3986640" y="2421720"/>
            <a:ext cx="4466880" cy="1873440"/>
          </a:xfrm>
          <a:prstGeom prst="rect">
            <a:avLst/>
          </a:prstGeom>
          <a:noFill/>
          <a:ln w="0">
            <a:noFill/>
          </a:ln>
        </p:spPr>
        <p:txBody>
          <a:bodyPr lIns="0" rIns="0" tIns="91440" bIns="91440" anchor="t">
            <a:noAutofit/>
          </a:bodyPr>
          <a:p>
            <a:pPr indent="0">
              <a:lnSpc>
                <a:spcPct val="100000"/>
              </a:lnSpc>
              <a:buNone/>
              <a:tabLst>
                <a:tab algn="l" pos="0"/>
              </a:tabLst>
            </a:pPr>
            <a:r>
              <a:rPr b="0" lang="es" sz="1000" spc="-1" strike="noStrike">
                <a:solidFill>
                  <a:srgbClr val="0e2a47"/>
                </a:solidFill>
                <a:latin typeface="Roboto Light"/>
                <a:ea typeface="Roboto Light"/>
              </a:rPr>
              <a:t>Does anyone have any question?</a:t>
            </a:r>
            <a:endParaRPr b="0" lang="en-US" sz="1000" spc="-1" strike="noStrike">
              <a:solidFill>
                <a:srgbClr val="ffffff"/>
              </a:solidFill>
              <a:latin typeface="Arial"/>
            </a:endParaRPr>
          </a:p>
          <a:p>
            <a:pPr indent="0">
              <a:lnSpc>
                <a:spcPct val="100000"/>
              </a:lnSpc>
              <a:buNone/>
              <a:tabLst>
                <a:tab algn="l" pos="0"/>
              </a:tabLst>
            </a:pPr>
            <a:endParaRPr b="0" lang="en-US" sz="1000" spc="-1" strike="noStrike">
              <a:solidFill>
                <a:srgbClr val="ffffff"/>
              </a:solidFill>
              <a:latin typeface="Arial"/>
            </a:endParaRPr>
          </a:p>
          <a:p>
            <a:pPr indent="0">
              <a:lnSpc>
                <a:spcPct val="100000"/>
              </a:lnSpc>
              <a:buNone/>
              <a:tabLst>
                <a:tab algn="l" pos="0"/>
              </a:tabLst>
            </a:pPr>
            <a:r>
              <a:rPr b="0" lang="es" sz="1000" spc="-1" strike="noStrike" u="sng">
                <a:solidFill>
                  <a:srgbClr val="48ffd5"/>
                </a:solidFill>
                <a:uFillTx/>
                <a:latin typeface="Roboto Light"/>
                <a:ea typeface="Roboto Light"/>
                <a:hlinkClick r:id="rId1"/>
              </a:rPr>
              <a:t>addyouremail@freepik.com</a:t>
            </a:r>
            <a:endParaRPr b="0" lang="en-US" sz="1000" spc="-1" strike="noStrike">
              <a:solidFill>
                <a:srgbClr val="ffffff"/>
              </a:solidFill>
              <a:latin typeface="Arial"/>
            </a:endParaRPr>
          </a:p>
        </p:txBody>
      </p:sp>
      <p:grpSp>
        <p:nvGrpSpPr>
          <p:cNvPr id="1306" name="Google Shape;1128;p40"/>
          <p:cNvGrpSpPr/>
          <p:nvPr/>
        </p:nvGrpSpPr>
        <p:grpSpPr>
          <a:xfrm>
            <a:off x="-4534920" y="-117360"/>
            <a:ext cx="7319520" cy="5374080"/>
            <a:chOff x="-4534920" y="-117360"/>
            <a:chExt cx="7319520" cy="5374080"/>
          </a:xfrm>
        </p:grpSpPr>
        <p:sp>
          <p:nvSpPr>
            <p:cNvPr id="1307" name="Google Shape;1129;p40"/>
            <p:cNvSpPr/>
            <p:nvPr/>
          </p:nvSpPr>
          <p:spPr>
            <a:xfrm flipH="1">
              <a:off x="-2557440" y="4656960"/>
              <a:ext cx="874080" cy="461520"/>
            </a:xfrm>
            <a:custGeom>
              <a:avLst/>
              <a:gdLst>
                <a:gd name="textAreaLeft" fmla="*/ -2160 w 874080"/>
                <a:gd name="textAreaRight" fmla="*/ 875880 w 874080"/>
                <a:gd name="textAreaTop" fmla="*/ 0 h 461520"/>
                <a:gd name="textAreaBottom" fmla="*/ 465480 h 461520"/>
              </a:gdLst>
              <a:ahLst/>
              <a:rect l="textAreaLeft" t="textAreaTop" r="textAreaRight" b="textAreaBottom"/>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8" name="Google Shape;1130;p40"/>
            <p:cNvSpPr/>
            <p:nvPr/>
          </p:nvSpPr>
          <p:spPr>
            <a:xfrm flipH="1">
              <a:off x="-3441600" y="1096200"/>
              <a:ext cx="433440" cy="134280"/>
            </a:xfrm>
            <a:custGeom>
              <a:avLst/>
              <a:gdLst>
                <a:gd name="textAreaLeft" fmla="*/ -2160 w 433440"/>
                <a:gd name="textAreaRight" fmla="*/ 435240 w 433440"/>
                <a:gd name="textAreaTop" fmla="*/ 0 h 134280"/>
                <a:gd name="textAreaBottom" fmla="*/ 138240 h 134280"/>
              </a:gdLst>
              <a:ahLst/>
              <a:rect l="textAreaLeft" t="textAreaTop" r="textAreaRight" b="textAreaBottom"/>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txBody>
            <a:bodyPr lIns="90000" rIns="90000" tIns="69120" bIns="69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9" name="Google Shape;1131;p40"/>
            <p:cNvSpPr/>
            <p:nvPr/>
          </p:nvSpPr>
          <p:spPr>
            <a:xfrm flipH="1">
              <a:off x="-3346560" y="1234800"/>
              <a:ext cx="242640" cy="95400"/>
            </a:xfrm>
            <a:custGeom>
              <a:avLst/>
              <a:gdLst>
                <a:gd name="textAreaLeft" fmla="*/ -2160 w 242640"/>
                <a:gd name="textAreaRight" fmla="*/ 244440 w 242640"/>
                <a:gd name="textAreaTop" fmla="*/ 0 h 95400"/>
                <a:gd name="textAreaBottom" fmla="*/ 99360 h 95400"/>
              </a:gdLst>
              <a:ahLst/>
              <a:rect l="textAreaLeft" t="textAreaTop" r="textAreaRight" b="textAreaBottom"/>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txBody>
            <a:bodyPr lIns="90000" rIns="90000" tIns="49680" bIns="49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0" name="Google Shape;1132;p40"/>
            <p:cNvSpPr/>
            <p:nvPr/>
          </p:nvSpPr>
          <p:spPr>
            <a:xfrm flipH="1">
              <a:off x="-3293640" y="1362240"/>
              <a:ext cx="119520" cy="102960"/>
            </a:xfrm>
            <a:custGeom>
              <a:avLst/>
              <a:gdLst>
                <a:gd name="textAreaLeft" fmla="*/ -2160 w 119520"/>
                <a:gd name="textAreaRight" fmla="*/ 121320 w 119520"/>
                <a:gd name="textAreaTop" fmla="*/ 0 h 102960"/>
                <a:gd name="textAreaBottom" fmla="*/ 106920 h 102960"/>
              </a:gdLst>
              <a:ahLst/>
              <a:rect l="textAreaLeft" t="textAreaTop" r="textAreaRight" b="textAreaBottom"/>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txBody>
            <a:bodyPr lIns="90000" rIns="90000" tIns="53280" bIns="53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1" name="Google Shape;1133;p40"/>
            <p:cNvSpPr/>
            <p:nvPr/>
          </p:nvSpPr>
          <p:spPr>
            <a:xfrm flipH="1">
              <a:off x="-3540240" y="951480"/>
              <a:ext cx="630720" cy="174240"/>
            </a:xfrm>
            <a:custGeom>
              <a:avLst/>
              <a:gdLst>
                <a:gd name="textAreaLeft" fmla="*/ -2160 w 630720"/>
                <a:gd name="textAreaRight" fmla="*/ 632520 w 630720"/>
                <a:gd name="textAreaTop" fmla="*/ 0 h 174240"/>
                <a:gd name="textAreaBottom" fmla="*/ 178200 h 174240"/>
              </a:gdLst>
              <a:ahLst/>
              <a:rect l="textAreaLeft" t="textAreaTop" r="textAreaRight" b="textAreaBottom"/>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txBody>
            <a:bodyPr lIns="90000" rIns="90000" tIns="88920" bIns="88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2" name="Google Shape;1134;p40"/>
            <p:cNvSpPr/>
            <p:nvPr/>
          </p:nvSpPr>
          <p:spPr>
            <a:xfrm flipH="1">
              <a:off x="-2738160" y="755640"/>
              <a:ext cx="3706560" cy="4314240"/>
            </a:xfrm>
            <a:custGeom>
              <a:avLst/>
              <a:gdLst>
                <a:gd name="textAreaLeft" fmla="*/ -2160 w 3706560"/>
                <a:gd name="textAreaRight" fmla="*/ 3708360 w 3706560"/>
                <a:gd name="textAreaTop" fmla="*/ 0 h 4314240"/>
                <a:gd name="textAreaBottom" fmla="*/ 4318200 h 4314240"/>
              </a:gdLst>
              <a:ahLst/>
              <a:rect l="textAreaLeft" t="textAreaTop" r="textAreaRight" b="textAreaBottom"/>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3" name="Google Shape;1135;p40"/>
            <p:cNvSpPr/>
            <p:nvPr/>
          </p:nvSpPr>
          <p:spPr>
            <a:xfrm flipH="1">
              <a:off x="-320400" y="2665440"/>
              <a:ext cx="1005480" cy="1014840"/>
            </a:xfrm>
            <a:custGeom>
              <a:avLst/>
              <a:gdLst>
                <a:gd name="textAreaLeft" fmla="*/ -2160 w 1005480"/>
                <a:gd name="textAreaRight" fmla="*/ 1007280 w 1005480"/>
                <a:gd name="textAreaTop" fmla="*/ 0 h 1014840"/>
                <a:gd name="textAreaBottom" fmla="*/ 1018800 h 1014840"/>
              </a:gdLst>
              <a:ahLst/>
              <a:rect l="textAreaLeft" t="textAreaTop" r="textAreaRight" b="textAreaBottom"/>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4" name="Google Shape;1136;p40"/>
            <p:cNvSpPr/>
            <p:nvPr/>
          </p:nvSpPr>
          <p:spPr>
            <a:xfrm flipH="1">
              <a:off x="-1055520" y="2738520"/>
              <a:ext cx="360" cy="360"/>
            </a:xfrm>
            <a:custGeom>
              <a:avLst/>
              <a:gdLst>
                <a:gd name="textAreaLeft" fmla="*/ 736920 w 360"/>
                <a:gd name="textAreaRight" fmla="*/ 1474200 w 360"/>
                <a:gd name="textAreaTop" fmla="*/ 0 h 360"/>
                <a:gd name="textAreaBottom" fmla="*/ 737280 h 360"/>
              </a:gdLst>
              <a:ahLst/>
              <a:rect l="textAreaLeft" t="textAreaTop" r="textAreaRight" b="textAreaBottom"/>
              <a:pathLst>
                <a:path w="1" h="1">
                  <a:moveTo>
                    <a:pt x="1" y="0"/>
                  </a:moveTo>
                  <a:lnTo>
                    <a:pt x="1"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5" name="Google Shape;1137;p40"/>
            <p:cNvSpPr/>
            <p:nvPr/>
          </p:nvSpPr>
          <p:spPr>
            <a:xfrm flipH="1">
              <a:off x="-1101600" y="2552040"/>
              <a:ext cx="716040" cy="714960"/>
            </a:xfrm>
            <a:custGeom>
              <a:avLst/>
              <a:gdLst>
                <a:gd name="textAreaLeft" fmla="*/ 2160 w 716040"/>
                <a:gd name="textAreaRight" fmla="*/ 722160 w 716040"/>
                <a:gd name="textAreaTop" fmla="*/ 0 h 714960"/>
                <a:gd name="textAreaBottom" fmla="*/ 718920 h 714960"/>
              </a:gdLst>
              <a:ahLst/>
              <a:rect l="textAreaLeft" t="textAreaTop" r="textAreaRight" b="textAreaBottom"/>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6" name="Google Shape;1138;p40"/>
            <p:cNvSpPr/>
            <p:nvPr/>
          </p:nvSpPr>
          <p:spPr>
            <a:xfrm flipH="1">
              <a:off x="-102960" y="2912760"/>
              <a:ext cx="608400" cy="519120"/>
            </a:xfrm>
            <a:custGeom>
              <a:avLst/>
              <a:gdLst>
                <a:gd name="textAreaLeft" fmla="*/ 2160 w 608400"/>
                <a:gd name="textAreaRight" fmla="*/ 614520 w 608400"/>
                <a:gd name="textAreaTop" fmla="*/ 0 h 519120"/>
                <a:gd name="textAreaBottom" fmla="*/ 523080 h 519120"/>
              </a:gdLst>
              <a:ahLst/>
              <a:rect l="textAreaLeft" t="textAreaTop" r="textAreaRight" b="textAreaBottom"/>
              <a:pathLst>
                <a:path w="23719" h="20041">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7" name="Google Shape;1139;p40"/>
            <p:cNvSpPr/>
            <p:nvPr/>
          </p:nvSpPr>
          <p:spPr>
            <a:xfrm flipH="1">
              <a:off x="-905400" y="2768400"/>
              <a:ext cx="340920" cy="284040"/>
            </a:xfrm>
            <a:custGeom>
              <a:avLst/>
              <a:gdLst>
                <a:gd name="textAreaLeft" fmla="*/ 2160 w 340920"/>
                <a:gd name="textAreaRight" fmla="*/ 347040 w 340920"/>
                <a:gd name="textAreaTop" fmla="*/ 0 h 284040"/>
                <a:gd name="textAreaBottom" fmla="*/ 288000 h 284040"/>
              </a:gdLst>
              <a:ahLst/>
              <a:rect l="textAreaLeft" t="textAreaTop" r="textAreaRight" b="textAreaBottom"/>
              <a:pathLst>
                <a:path w="13354" h="11037">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8" name="Google Shape;1140;p40"/>
            <p:cNvSpPr/>
            <p:nvPr/>
          </p:nvSpPr>
          <p:spPr>
            <a:xfrm flipH="1">
              <a:off x="1915200" y="1919160"/>
              <a:ext cx="454680" cy="458280"/>
            </a:xfrm>
            <a:custGeom>
              <a:avLst/>
              <a:gdLst>
                <a:gd name="textAreaLeft" fmla="*/ -2160 w 454680"/>
                <a:gd name="textAreaRight" fmla="*/ 456480 w 454680"/>
                <a:gd name="textAreaTop" fmla="*/ 0 h 458280"/>
                <a:gd name="textAreaBottom" fmla="*/ 462240 h 458280"/>
              </a:gdLst>
              <a:ahLst/>
              <a:rect l="textAreaLeft" t="textAreaTop" r="textAreaRight" b="textAreaBottom"/>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9" name="Google Shape;1141;p40"/>
            <p:cNvSpPr/>
            <p:nvPr/>
          </p:nvSpPr>
          <p:spPr>
            <a:xfrm flipH="1">
              <a:off x="1562040" y="1869480"/>
              <a:ext cx="320040" cy="320040"/>
            </a:xfrm>
            <a:custGeom>
              <a:avLst/>
              <a:gdLst>
                <a:gd name="textAreaLeft" fmla="*/ -2160 w 320040"/>
                <a:gd name="textAreaRight" fmla="*/ 321840 w 320040"/>
                <a:gd name="textAreaTop" fmla="*/ 0 h 320040"/>
                <a:gd name="textAreaBottom" fmla="*/ 324000 h 320040"/>
              </a:gdLst>
              <a:ahLst/>
              <a:rect l="textAreaLeft" t="textAreaTop" r="textAreaRight" b="textAreaBottom"/>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0" name="Google Shape;1142;p40"/>
            <p:cNvSpPr/>
            <p:nvPr/>
          </p:nvSpPr>
          <p:spPr>
            <a:xfrm flipH="1">
              <a:off x="-2478960" y="191412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1" name="Google Shape;1143;p40"/>
            <p:cNvSpPr/>
            <p:nvPr/>
          </p:nvSpPr>
          <p:spPr>
            <a:xfrm flipH="1">
              <a:off x="-2478960" y="205704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2" name="Google Shape;1144;p40"/>
            <p:cNvSpPr/>
            <p:nvPr/>
          </p:nvSpPr>
          <p:spPr>
            <a:xfrm flipH="1">
              <a:off x="-2478960" y="220032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3" name="Google Shape;1145;p40"/>
            <p:cNvSpPr/>
            <p:nvPr/>
          </p:nvSpPr>
          <p:spPr>
            <a:xfrm flipH="1">
              <a:off x="-2478960" y="2344680"/>
              <a:ext cx="1058040" cy="37800"/>
            </a:xfrm>
            <a:custGeom>
              <a:avLst/>
              <a:gdLst>
                <a:gd name="textAreaLeft" fmla="*/ 2160 w 1058040"/>
                <a:gd name="textAreaRight" fmla="*/ 1064160 w 1058040"/>
                <a:gd name="textAreaTop" fmla="*/ 0 h 37800"/>
                <a:gd name="textAreaBottom" fmla="*/ 41760 h 37800"/>
              </a:gdLst>
              <a:ahLst/>
              <a:rect l="textAreaLeft" t="textAreaTop" r="textAreaRight" b="textAreaBottom"/>
              <a:pathLst>
                <a:path w="41141" h="1594">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4" name="Google Shape;1146;p40"/>
            <p:cNvSpPr/>
            <p:nvPr/>
          </p:nvSpPr>
          <p:spPr>
            <a:xfrm flipH="1">
              <a:off x="-2478960" y="248760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5" name="Google Shape;1147;p40"/>
            <p:cNvSpPr/>
            <p:nvPr/>
          </p:nvSpPr>
          <p:spPr>
            <a:xfrm flipH="1">
              <a:off x="-2478960" y="263052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6" name="Google Shape;1148;p40"/>
            <p:cNvSpPr/>
            <p:nvPr/>
          </p:nvSpPr>
          <p:spPr>
            <a:xfrm flipH="1">
              <a:off x="-2478960" y="277344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7" name="Google Shape;1149;p40"/>
            <p:cNvSpPr/>
            <p:nvPr/>
          </p:nvSpPr>
          <p:spPr>
            <a:xfrm flipH="1">
              <a:off x="-2478960" y="291672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8" name="Google Shape;1150;p40"/>
            <p:cNvSpPr/>
            <p:nvPr/>
          </p:nvSpPr>
          <p:spPr>
            <a:xfrm flipH="1">
              <a:off x="-2478960" y="305964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9" name="Google Shape;1151;p40"/>
            <p:cNvSpPr/>
            <p:nvPr/>
          </p:nvSpPr>
          <p:spPr>
            <a:xfrm flipH="1">
              <a:off x="-2478960" y="320256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0" name="Google Shape;1152;p40"/>
            <p:cNvSpPr/>
            <p:nvPr/>
          </p:nvSpPr>
          <p:spPr>
            <a:xfrm flipH="1">
              <a:off x="-2478960" y="334548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1" name="Google Shape;1153;p40"/>
            <p:cNvSpPr/>
            <p:nvPr/>
          </p:nvSpPr>
          <p:spPr>
            <a:xfrm flipH="1">
              <a:off x="-2478960" y="3488400"/>
              <a:ext cx="1058040" cy="37440"/>
            </a:xfrm>
            <a:custGeom>
              <a:avLst/>
              <a:gdLst>
                <a:gd name="textAreaLeft" fmla="*/ 2160 w 1058040"/>
                <a:gd name="textAreaRight" fmla="*/ 1064160 w 1058040"/>
                <a:gd name="textAreaTop" fmla="*/ 0 h 37440"/>
                <a:gd name="textAreaBottom" fmla="*/ 41400 h 37440"/>
              </a:gdLst>
              <a:ahLst/>
              <a:rect l="textAreaLeft" t="textAreaTop" r="textAreaRight" b="textAreaBottom"/>
              <a:pathLst>
                <a:path w="41141" h="1593">
                  <a:moveTo>
                    <a:pt x="1" y="0"/>
                  </a:moveTo>
                  <a:lnTo>
                    <a:pt x="1" y="1593"/>
                  </a:lnTo>
                  <a:lnTo>
                    <a:pt x="41140" y="1593"/>
                  </a:lnTo>
                  <a:lnTo>
                    <a:pt x="41140"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2" name="Google Shape;1154;p40"/>
            <p:cNvSpPr/>
            <p:nvPr/>
          </p:nvSpPr>
          <p:spPr>
            <a:xfrm flipH="1">
              <a:off x="-1168920" y="1914120"/>
              <a:ext cx="1830600" cy="37440"/>
            </a:xfrm>
            <a:custGeom>
              <a:avLst/>
              <a:gdLst>
                <a:gd name="textAreaLeft" fmla="*/ 2160 w 1830600"/>
                <a:gd name="textAreaRight" fmla="*/ 1836720 w 1830600"/>
                <a:gd name="textAreaTop" fmla="*/ 0 h 37440"/>
                <a:gd name="textAreaBottom" fmla="*/ 41400 h 3744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3" name="Google Shape;1155;p40"/>
            <p:cNvSpPr/>
            <p:nvPr/>
          </p:nvSpPr>
          <p:spPr>
            <a:xfrm flipH="1">
              <a:off x="-1168920" y="2057040"/>
              <a:ext cx="1830600" cy="37440"/>
            </a:xfrm>
            <a:custGeom>
              <a:avLst/>
              <a:gdLst>
                <a:gd name="textAreaLeft" fmla="*/ 2160 w 1830600"/>
                <a:gd name="textAreaRight" fmla="*/ 1836720 w 1830600"/>
                <a:gd name="textAreaTop" fmla="*/ 0 h 37440"/>
                <a:gd name="textAreaBottom" fmla="*/ 41400 h 3744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4" name="Google Shape;1156;p40"/>
            <p:cNvSpPr/>
            <p:nvPr/>
          </p:nvSpPr>
          <p:spPr>
            <a:xfrm flipH="1">
              <a:off x="-1168920" y="2200320"/>
              <a:ext cx="1830600" cy="37440"/>
            </a:xfrm>
            <a:custGeom>
              <a:avLst/>
              <a:gdLst>
                <a:gd name="textAreaLeft" fmla="*/ 2160 w 1830600"/>
                <a:gd name="textAreaRight" fmla="*/ 1836720 w 1830600"/>
                <a:gd name="textAreaTop" fmla="*/ 0 h 37440"/>
                <a:gd name="textAreaBottom" fmla="*/ 41400 h 37440"/>
              </a:gdLst>
              <a:ahLst/>
              <a:rect l="textAreaLeft" t="textAreaTop" r="textAreaRight" b="textAreaBottom"/>
              <a:pathLst>
                <a:path w="71072" h="1593">
                  <a:moveTo>
                    <a:pt x="0" y="0"/>
                  </a:moveTo>
                  <a:lnTo>
                    <a:pt x="0" y="1593"/>
                  </a:lnTo>
                  <a:lnTo>
                    <a:pt x="71071" y="1593"/>
                  </a:lnTo>
                  <a:lnTo>
                    <a:pt x="71071"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5" name="Google Shape;1157;p40"/>
            <p:cNvSpPr/>
            <p:nvPr/>
          </p:nvSpPr>
          <p:spPr>
            <a:xfrm flipH="1">
              <a:off x="-568800" y="2344680"/>
              <a:ext cx="1230840" cy="37800"/>
            </a:xfrm>
            <a:custGeom>
              <a:avLst/>
              <a:gdLst>
                <a:gd name="textAreaLeft" fmla="*/ -2160 w 1230840"/>
                <a:gd name="textAreaRight" fmla="*/ 1232640 w 1230840"/>
                <a:gd name="textAreaTop" fmla="*/ 0 h 37800"/>
                <a:gd name="textAreaBottom" fmla="*/ 41760 h 37800"/>
              </a:gdLst>
              <a:ahLst/>
              <a:rect l="textAreaLeft" t="textAreaTop" r="textAreaRight" b="textAreaBottom"/>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6" name="Google Shape;1158;p40"/>
            <p:cNvSpPr/>
            <p:nvPr/>
          </p:nvSpPr>
          <p:spPr>
            <a:xfrm flipH="1">
              <a:off x="-2295000" y="1625040"/>
              <a:ext cx="750600" cy="120600"/>
            </a:xfrm>
            <a:custGeom>
              <a:avLst/>
              <a:gdLst>
                <a:gd name="textAreaLeft" fmla="*/ 2160 w 750600"/>
                <a:gd name="textAreaRight" fmla="*/ 756720 w 750600"/>
                <a:gd name="textAreaTop" fmla="*/ 0 h 120600"/>
                <a:gd name="textAreaBottom" fmla="*/ 124560 h 120600"/>
              </a:gdLst>
              <a:ahLst/>
              <a:rect l="textAreaLeft" t="textAreaTop" r="textAreaRight" b="textAreaBottom"/>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txBody>
            <a:bodyPr lIns="90000" rIns="90000" tIns="62280" bIns="62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7" name="Google Shape;1159;p40"/>
            <p:cNvSpPr/>
            <p:nvPr/>
          </p:nvSpPr>
          <p:spPr>
            <a:xfrm flipH="1">
              <a:off x="-627840" y="1625040"/>
              <a:ext cx="749160" cy="120600"/>
            </a:xfrm>
            <a:custGeom>
              <a:avLst/>
              <a:gdLst>
                <a:gd name="textAreaLeft" fmla="*/ 2160 w 749160"/>
                <a:gd name="textAreaRight" fmla="*/ 755280 w 749160"/>
                <a:gd name="textAreaTop" fmla="*/ 0 h 120600"/>
                <a:gd name="textAreaBottom" fmla="*/ 124560 h 120600"/>
              </a:gdLst>
              <a:ahLst/>
              <a:rect l="textAreaLeft" t="textAreaTop" r="textAreaRight" b="textAreaBottom"/>
              <a:pathLst>
                <a:path w="29168" h="4778">
                  <a:moveTo>
                    <a:pt x="0" y="1"/>
                  </a:moveTo>
                  <a:lnTo>
                    <a:pt x="0" y="4777"/>
                  </a:lnTo>
                  <a:lnTo>
                    <a:pt x="29167" y="4777"/>
                  </a:lnTo>
                  <a:lnTo>
                    <a:pt x="29167" y="1"/>
                  </a:lnTo>
                  <a:close/>
                </a:path>
              </a:pathLst>
            </a:custGeom>
            <a:solidFill>
              <a:schemeClr val="accent1"/>
            </a:solidFill>
            <a:ln w="0">
              <a:noFill/>
            </a:ln>
          </p:spPr>
          <p:style>
            <a:lnRef idx="0"/>
            <a:fillRef idx="0"/>
            <a:effectRef idx="0"/>
            <a:fontRef idx="minor"/>
          </p:style>
          <p:txBody>
            <a:bodyPr lIns="90000" rIns="90000" tIns="62280" bIns="62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8" name="Google Shape;1160;p40"/>
            <p:cNvSpPr/>
            <p:nvPr/>
          </p:nvSpPr>
          <p:spPr>
            <a:xfrm flipH="1">
              <a:off x="1595520" y="3024720"/>
              <a:ext cx="786960" cy="1614960"/>
            </a:xfrm>
            <a:custGeom>
              <a:avLst/>
              <a:gdLst>
                <a:gd name="textAreaLeft" fmla="*/ 2160 w 786960"/>
                <a:gd name="textAreaRight" fmla="*/ 793080 w 786960"/>
                <a:gd name="textAreaTop" fmla="*/ 0 h 1614960"/>
                <a:gd name="textAreaBottom" fmla="*/ 1618920 h 1614960"/>
              </a:gdLst>
              <a:ahLst/>
              <a:rect l="textAreaLeft" t="textAreaTop" r="textAreaRight" b="textAreaBottom"/>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9" name="Google Shape;1161;p40"/>
            <p:cNvSpPr/>
            <p:nvPr/>
          </p:nvSpPr>
          <p:spPr>
            <a:xfrm flipH="1">
              <a:off x="1948320" y="4166640"/>
              <a:ext cx="78120" cy="411480"/>
            </a:xfrm>
            <a:custGeom>
              <a:avLst/>
              <a:gdLst>
                <a:gd name="textAreaLeft" fmla="*/ -2160 w 78120"/>
                <a:gd name="textAreaRight" fmla="*/ 79920 w 78120"/>
                <a:gd name="textAreaTop" fmla="*/ 0 h 411480"/>
                <a:gd name="textAreaBottom" fmla="*/ 415440 h 411480"/>
              </a:gdLst>
              <a:ahLst/>
              <a:rect l="textAreaLeft" t="textAreaTop" r="textAreaRight" b="textAreaBottom"/>
              <a:pathLst>
                <a:path w="3185" h="15922">
                  <a:moveTo>
                    <a:pt x="0" y="1"/>
                  </a:moveTo>
                  <a:lnTo>
                    <a:pt x="0" y="15922"/>
                  </a:lnTo>
                  <a:lnTo>
                    <a:pt x="3185" y="15922"/>
                  </a:lnTo>
                  <a:lnTo>
                    <a:pt x="318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0" name="Google Shape;1162;p40"/>
            <p:cNvSpPr/>
            <p:nvPr/>
          </p:nvSpPr>
          <p:spPr>
            <a:xfrm flipH="1">
              <a:off x="297720" y="323640"/>
              <a:ext cx="216360" cy="220320"/>
            </a:xfrm>
            <a:custGeom>
              <a:avLst/>
              <a:gdLst>
                <a:gd name="textAreaLeft" fmla="*/ -2160 w 216360"/>
                <a:gd name="textAreaRight" fmla="*/ 218160 w 216360"/>
                <a:gd name="textAreaTop" fmla="*/ 0 h 220320"/>
                <a:gd name="textAreaBottom" fmla="*/ 224280 h 220320"/>
              </a:gdLst>
              <a:ahLst/>
              <a:rect l="textAreaLeft" t="textAreaTop" r="textAreaRight" b="textAreaBottom"/>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1" name="Google Shape;1163;p40"/>
            <p:cNvSpPr/>
            <p:nvPr/>
          </p:nvSpPr>
          <p:spPr>
            <a:xfrm flipH="1">
              <a:off x="-69120" y="323640"/>
              <a:ext cx="216360" cy="220320"/>
            </a:xfrm>
            <a:custGeom>
              <a:avLst/>
              <a:gdLst>
                <a:gd name="textAreaLeft" fmla="*/ -2160 w 216360"/>
                <a:gd name="textAreaRight" fmla="*/ 218160 w 216360"/>
                <a:gd name="textAreaTop" fmla="*/ 0 h 220320"/>
                <a:gd name="textAreaBottom" fmla="*/ 224280 h 220320"/>
              </a:gdLst>
              <a:ahLst/>
              <a:rect l="textAreaLeft" t="textAreaTop" r="textAreaRight" b="textAreaBottom"/>
              <a:pathLst>
                <a:path w="8534" h="8598">
                  <a:moveTo>
                    <a:pt x="0" y="0"/>
                  </a:moveTo>
                  <a:lnTo>
                    <a:pt x="0"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2" name="Google Shape;1164;p40"/>
            <p:cNvSpPr/>
            <p:nvPr/>
          </p:nvSpPr>
          <p:spPr>
            <a:xfrm flipH="1">
              <a:off x="-435600" y="323640"/>
              <a:ext cx="216360" cy="220320"/>
            </a:xfrm>
            <a:custGeom>
              <a:avLst/>
              <a:gdLst>
                <a:gd name="textAreaLeft" fmla="*/ 2160 w 216360"/>
                <a:gd name="textAreaRight" fmla="*/ 222480 w 216360"/>
                <a:gd name="textAreaTop" fmla="*/ 0 h 220320"/>
                <a:gd name="textAreaBottom" fmla="*/ 224280 h 220320"/>
              </a:gdLst>
              <a:ahLst/>
              <a:rect l="textAreaLeft" t="textAreaTop" r="textAreaRight" b="textAreaBottom"/>
              <a:pathLst>
                <a:path w="8535" h="8598">
                  <a:moveTo>
                    <a:pt x="1" y="0"/>
                  </a:moveTo>
                  <a:lnTo>
                    <a:pt x="1" y="8598"/>
                  </a:lnTo>
                  <a:lnTo>
                    <a:pt x="8534" y="8598"/>
                  </a:lnTo>
                  <a:lnTo>
                    <a:pt x="85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3" name="Google Shape;1165;p40"/>
            <p:cNvSpPr/>
            <p:nvPr/>
          </p:nvSpPr>
          <p:spPr>
            <a:xfrm flipH="1">
              <a:off x="-619560" y="203760"/>
              <a:ext cx="1317960" cy="459720"/>
            </a:xfrm>
            <a:custGeom>
              <a:avLst/>
              <a:gdLst>
                <a:gd name="textAreaLeft" fmla="*/ -2160 w 1317960"/>
                <a:gd name="textAreaRight" fmla="*/ 1319760 w 1317960"/>
                <a:gd name="textAreaTop" fmla="*/ 0 h 459720"/>
                <a:gd name="textAreaBottom" fmla="*/ 463680 h 459720"/>
              </a:gdLst>
              <a:ahLst/>
              <a:rect l="textAreaLeft" t="textAreaTop" r="textAreaRight" b="textAreaBottom"/>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4" name="Google Shape;1166;p40"/>
            <p:cNvSpPr/>
            <p:nvPr/>
          </p:nvSpPr>
          <p:spPr>
            <a:xfrm flipH="1">
              <a:off x="-3259440" y="-117360"/>
              <a:ext cx="1181520" cy="397080"/>
            </a:xfrm>
            <a:custGeom>
              <a:avLst/>
              <a:gdLst>
                <a:gd name="textAreaLeft" fmla="*/ -2160 w 1181520"/>
                <a:gd name="textAreaRight" fmla="*/ 1183320 w 1181520"/>
                <a:gd name="textAreaTop" fmla="*/ 0 h 397080"/>
                <a:gd name="textAreaBottom" fmla="*/ 401040 h 397080"/>
              </a:gdLst>
              <a:ahLst/>
              <a:rect l="textAreaLeft" t="textAreaTop" r="textAreaRight" b="textAreaBottom"/>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5" name="Google Shape;1167;p40"/>
            <p:cNvSpPr/>
            <p:nvPr/>
          </p:nvSpPr>
          <p:spPr>
            <a:xfrm flipH="1">
              <a:off x="-2643480" y="1616760"/>
              <a:ext cx="163800" cy="137520"/>
            </a:xfrm>
            <a:custGeom>
              <a:avLst/>
              <a:gdLst>
                <a:gd name="textAreaLeft" fmla="*/ 2160 w 163800"/>
                <a:gd name="textAreaRight" fmla="*/ 169920 w 163800"/>
                <a:gd name="textAreaTop" fmla="*/ 0 h 137520"/>
                <a:gd name="textAreaBottom" fmla="*/ 141480 h 137520"/>
              </a:gdLst>
              <a:ahLst/>
              <a:rect l="textAreaLeft" t="textAreaTop" r="textAreaRight" b="textAreaBottom"/>
              <a:pathLst>
                <a:path w="6496" h="5414">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6" name="Google Shape;1168;p40"/>
            <p:cNvSpPr/>
            <p:nvPr/>
          </p:nvSpPr>
          <p:spPr>
            <a:xfrm flipH="1">
              <a:off x="156240" y="3834000"/>
              <a:ext cx="135720" cy="117360"/>
            </a:xfrm>
            <a:custGeom>
              <a:avLst/>
              <a:gdLst>
                <a:gd name="textAreaLeft" fmla="*/ -2160 w 135720"/>
                <a:gd name="textAreaRight" fmla="*/ 137520 w 135720"/>
                <a:gd name="textAreaTop" fmla="*/ 0 h 117360"/>
                <a:gd name="textAreaBottom" fmla="*/ 121320 h 117360"/>
              </a:gdLst>
              <a:ahLst/>
              <a:rect l="textAreaLeft" t="textAreaTop" r="textAreaRight" b="textAreaBottom"/>
              <a:pathLst>
                <a:path w="5415" h="4650">
                  <a:moveTo>
                    <a:pt x="2739" y="1"/>
                  </a:moveTo>
                  <a:lnTo>
                    <a:pt x="1" y="4650"/>
                  </a:lnTo>
                  <a:lnTo>
                    <a:pt x="5414" y="4650"/>
                  </a:lnTo>
                  <a:lnTo>
                    <a:pt x="2739" y="1"/>
                  </a:lnTo>
                  <a:close/>
                </a:path>
              </a:pathLst>
            </a:custGeom>
            <a:solidFill>
              <a:schemeClr val="accent1"/>
            </a:solidFill>
            <a:ln w="0">
              <a:noFill/>
            </a:ln>
          </p:spPr>
          <p:style>
            <a:lnRef idx="0"/>
            <a:fillRef idx="0"/>
            <a:effectRef idx="0"/>
            <a:fontRef idx="minor"/>
          </p:style>
          <p:txBody>
            <a:bodyPr lIns="90000" rIns="90000" tIns="60480" bIns="6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7" name="Google Shape;1169;p40"/>
            <p:cNvSpPr/>
            <p:nvPr/>
          </p:nvSpPr>
          <p:spPr>
            <a:xfrm flipH="1">
              <a:off x="302400" y="1616760"/>
              <a:ext cx="165240" cy="137520"/>
            </a:xfrm>
            <a:custGeom>
              <a:avLst/>
              <a:gdLst>
                <a:gd name="textAreaLeft" fmla="*/ -2160 w 165240"/>
                <a:gd name="textAreaRight" fmla="*/ 167040 w 165240"/>
                <a:gd name="textAreaTop" fmla="*/ 0 h 137520"/>
                <a:gd name="textAreaBottom" fmla="*/ 141480 h 137520"/>
              </a:gdLst>
              <a:ahLst/>
              <a:rect l="textAreaLeft" t="textAreaTop" r="textAreaRight" b="textAreaBottom"/>
              <a:pathLst>
                <a:path w="6561" h="5414">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8" name="Google Shape;1170;p40"/>
            <p:cNvSpPr/>
            <p:nvPr/>
          </p:nvSpPr>
          <p:spPr>
            <a:xfrm flipH="1">
              <a:off x="1276560" y="2246760"/>
              <a:ext cx="247680" cy="213480"/>
            </a:xfrm>
            <a:custGeom>
              <a:avLst/>
              <a:gdLst>
                <a:gd name="textAreaLeft" fmla="*/ 2160 w 247680"/>
                <a:gd name="textAreaRight" fmla="*/ 253800 w 247680"/>
                <a:gd name="textAreaTop" fmla="*/ 0 h 213480"/>
                <a:gd name="textAreaBottom" fmla="*/ 217440 h 213480"/>
              </a:gdLst>
              <a:ahLst/>
              <a:rect l="textAreaLeft" t="textAreaTop" r="textAreaRight" b="textAreaBottom"/>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9" name="Google Shape;1171;p40"/>
            <p:cNvSpPr/>
            <p:nvPr/>
          </p:nvSpPr>
          <p:spPr>
            <a:xfrm flipH="1">
              <a:off x="-2088720" y="1317240"/>
              <a:ext cx="247680" cy="214200"/>
            </a:xfrm>
            <a:custGeom>
              <a:avLst/>
              <a:gdLst>
                <a:gd name="textAreaLeft" fmla="*/ -2160 w 247680"/>
                <a:gd name="textAreaRight" fmla="*/ 249480 w 247680"/>
                <a:gd name="textAreaTop" fmla="*/ 0 h 214200"/>
                <a:gd name="textAreaBottom" fmla="*/ 218160 h 214200"/>
              </a:gdLst>
              <a:ahLst/>
              <a:rect l="textAreaLeft" t="textAreaTop" r="textAreaRight" b="textAreaBottom"/>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0" name="Google Shape;1172;p40"/>
            <p:cNvSpPr/>
            <p:nvPr/>
          </p:nvSpPr>
          <p:spPr>
            <a:xfrm flipH="1">
              <a:off x="-2350080" y="1317240"/>
              <a:ext cx="247680" cy="214200"/>
            </a:xfrm>
            <a:custGeom>
              <a:avLst/>
              <a:gdLst>
                <a:gd name="textAreaLeft" fmla="*/ -2160 w 247680"/>
                <a:gd name="textAreaRight" fmla="*/ 249480 w 247680"/>
                <a:gd name="textAreaTop" fmla="*/ 0 h 214200"/>
                <a:gd name="textAreaBottom" fmla="*/ 218160 h 214200"/>
              </a:gdLst>
              <a:ahLst/>
              <a:rect l="textAreaLeft" t="textAreaTop" r="textAreaRight" b="textAreaBottom"/>
              <a:pathLst>
                <a:path w="9745" h="8356">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1" name="Google Shape;1173;p40"/>
            <p:cNvSpPr/>
            <p:nvPr/>
          </p:nvSpPr>
          <p:spPr>
            <a:xfrm flipH="1">
              <a:off x="-4242240" y="1968840"/>
              <a:ext cx="247680" cy="214200"/>
            </a:xfrm>
            <a:custGeom>
              <a:avLst/>
              <a:gdLst>
                <a:gd name="textAreaLeft" fmla="*/ -2160 w 247680"/>
                <a:gd name="textAreaRight" fmla="*/ 249480 w 247680"/>
                <a:gd name="textAreaTop" fmla="*/ 0 h 214200"/>
                <a:gd name="textAreaBottom" fmla="*/ 218160 h 214200"/>
              </a:gdLst>
              <a:ahLst/>
              <a:rect l="textAreaLeft" t="textAreaTop" r="textAreaRight" b="textAreaBottom"/>
              <a:pathLst>
                <a:path w="9745" h="8354">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2" name="Google Shape;1174;p40"/>
            <p:cNvSpPr/>
            <p:nvPr/>
          </p:nvSpPr>
          <p:spPr>
            <a:xfrm flipH="1">
              <a:off x="-3067560" y="2465280"/>
              <a:ext cx="199800" cy="171360"/>
            </a:xfrm>
            <a:custGeom>
              <a:avLst/>
              <a:gdLst>
                <a:gd name="textAreaLeft" fmla="*/ 2160 w 199800"/>
                <a:gd name="textAreaRight" fmla="*/ 205920 w 199800"/>
                <a:gd name="textAreaTop" fmla="*/ 0 h 171360"/>
                <a:gd name="textAreaBottom" fmla="*/ 175320 h 171360"/>
              </a:gdLst>
              <a:ahLst/>
              <a:rect l="textAreaLeft" t="textAreaTop" r="textAreaRight" b="textAreaBottom"/>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3" name="Google Shape;1175;p40"/>
            <p:cNvSpPr/>
            <p:nvPr/>
          </p:nvSpPr>
          <p:spPr>
            <a:xfrm flipH="1">
              <a:off x="-3148200" y="595800"/>
              <a:ext cx="199800" cy="172800"/>
            </a:xfrm>
            <a:custGeom>
              <a:avLst/>
              <a:gdLst>
                <a:gd name="textAreaLeft" fmla="*/ 2160 w 199800"/>
                <a:gd name="textAreaRight" fmla="*/ 205920 w 199800"/>
                <a:gd name="textAreaTop" fmla="*/ 0 h 172800"/>
                <a:gd name="textAreaBottom" fmla="*/ 176760 h 172800"/>
              </a:gdLst>
              <a:ahLst/>
              <a:rect l="textAreaLeft" t="textAreaTop" r="textAreaRight" b="textAreaBottom"/>
              <a:pathLst>
                <a:path w="7897" h="6769">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4" name="Google Shape;1176;p40"/>
            <p:cNvSpPr/>
            <p:nvPr/>
          </p:nvSpPr>
          <p:spPr>
            <a:xfrm flipH="1">
              <a:off x="-3416040" y="595800"/>
              <a:ext cx="199800" cy="172800"/>
            </a:xfrm>
            <a:custGeom>
              <a:avLst/>
              <a:gdLst>
                <a:gd name="textAreaLeft" fmla="*/ 2160 w 199800"/>
                <a:gd name="textAreaRight" fmla="*/ 205920 w 199800"/>
                <a:gd name="textAreaTop" fmla="*/ 0 h 172800"/>
                <a:gd name="textAreaBottom" fmla="*/ 176760 h 172800"/>
              </a:gdLst>
              <a:ahLst/>
              <a:rect l="textAreaLeft" t="textAreaTop" r="textAreaRight" b="textAreaBottom"/>
              <a:pathLst>
                <a:path w="7898" h="6769">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5" name="Google Shape;1177;p40"/>
            <p:cNvSpPr/>
            <p:nvPr/>
          </p:nvSpPr>
          <p:spPr>
            <a:xfrm flipH="1">
              <a:off x="-274320" y="4679280"/>
              <a:ext cx="199800" cy="173160"/>
            </a:xfrm>
            <a:custGeom>
              <a:avLst/>
              <a:gdLst>
                <a:gd name="textAreaLeft" fmla="*/ 2160 w 199800"/>
                <a:gd name="textAreaRight" fmla="*/ 205920 w 199800"/>
                <a:gd name="textAreaTop" fmla="*/ 0 h 173160"/>
                <a:gd name="textAreaBottom" fmla="*/ 177120 h 173160"/>
              </a:gdLst>
              <a:ahLst/>
              <a:rect l="textAreaLeft" t="textAreaTop" r="textAreaRight" b="textAreaBottom"/>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6" name="Google Shape;1178;p40"/>
            <p:cNvSpPr/>
            <p:nvPr/>
          </p:nvSpPr>
          <p:spPr>
            <a:xfrm flipH="1">
              <a:off x="-540720" y="4679280"/>
              <a:ext cx="199800" cy="173160"/>
            </a:xfrm>
            <a:custGeom>
              <a:avLst/>
              <a:gdLst>
                <a:gd name="textAreaLeft" fmla="*/ 2160 w 199800"/>
                <a:gd name="textAreaRight" fmla="*/ 205920 w 199800"/>
                <a:gd name="textAreaTop" fmla="*/ 0 h 173160"/>
                <a:gd name="textAreaBottom" fmla="*/ 177120 h 173160"/>
              </a:gdLst>
              <a:ahLst/>
              <a:rect l="textAreaLeft" t="textAreaTop" r="textAreaRight" b="textAreaBottom"/>
              <a:pathLst>
                <a:path w="7898" h="6783">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7" name="Google Shape;1179;p40"/>
            <p:cNvSpPr/>
            <p:nvPr/>
          </p:nvSpPr>
          <p:spPr>
            <a:xfrm flipH="1">
              <a:off x="-3681000" y="595800"/>
              <a:ext cx="198360" cy="172800"/>
            </a:xfrm>
            <a:custGeom>
              <a:avLst/>
              <a:gdLst>
                <a:gd name="textAreaLeft" fmla="*/ 2160 w 198360"/>
                <a:gd name="textAreaRight" fmla="*/ 204480 w 198360"/>
                <a:gd name="textAreaTop" fmla="*/ 0 h 172800"/>
                <a:gd name="textAreaBottom" fmla="*/ 176760 h 172800"/>
              </a:gdLst>
              <a:ahLst/>
              <a:rect l="textAreaLeft" t="textAreaTop" r="textAreaRight" b="textAreaBottom"/>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w="0">
              <a:noFill/>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8" name="Google Shape;1180;p40"/>
            <p:cNvSpPr/>
            <p:nvPr/>
          </p:nvSpPr>
          <p:spPr>
            <a:xfrm flipH="1">
              <a:off x="-1060200" y="481320"/>
              <a:ext cx="199800" cy="171360"/>
            </a:xfrm>
            <a:custGeom>
              <a:avLst/>
              <a:gdLst>
                <a:gd name="textAreaLeft" fmla="*/ 2160 w 199800"/>
                <a:gd name="textAreaRight" fmla="*/ 205920 w 199800"/>
                <a:gd name="textAreaTop" fmla="*/ 0 h 171360"/>
                <a:gd name="textAreaBottom" fmla="*/ 175320 h 171360"/>
              </a:gdLst>
              <a:ahLst/>
              <a:rect l="textAreaLeft" t="textAreaTop" r="textAreaRight" b="textAreaBottom"/>
              <a:pathLst>
                <a:path w="7898" h="6721">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9" name="Google Shape;1181;p40"/>
            <p:cNvSpPr/>
            <p:nvPr/>
          </p:nvSpPr>
          <p:spPr>
            <a:xfrm flipH="1">
              <a:off x="-881640" y="4356000"/>
              <a:ext cx="293040" cy="213120"/>
            </a:xfrm>
            <a:custGeom>
              <a:avLst/>
              <a:gdLst>
                <a:gd name="textAreaLeft" fmla="*/ -2160 w 293040"/>
                <a:gd name="textAreaRight" fmla="*/ 294840 w 293040"/>
                <a:gd name="textAreaTop" fmla="*/ 0 h 213120"/>
                <a:gd name="textAreaBottom" fmla="*/ 217080 h 213120"/>
              </a:gdLst>
              <a:ahLst/>
              <a:rect l="textAreaLeft" t="textAreaTop" r="textAreaRight" b="textAreaBottom"/>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0" name="Google Shape;1182;p40"/>
            <p:cNvSpPr/>
            <p:nvPr/>
          </p:nvSpPr>
          <p:spPr>
            <a:xfrm flipH="1">
              <a:off x="1279800" y="2504160"/>
              <a:ext cx="206640" cy="1520280"/>
            </a:xfrm>
            <a:custGeom>
              <a:avLst/>
              <a:gdLst>
                <a:gd name="textAreaLeft" fmla="*/ 2160 w 206640"/>
                <a:gd name="textAreaRight" fmla="*/ 212760 w 206640"/>
                <a:gd name="textAreaTop" fmla="*/ 0 h 1520280"/>
                <a:gd name="textAreaBottom" fmla="*/ 1524240 h 1520280"/>
              </a:gdLst>
              <a:ahLst/>
              <a:rect l="textAreaLeft" t="textAreaTop" r="textAreaRight" b="textAreaBottom"/>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1" name="Google Shape;1183;p40"/>
            <p:cNvSpPr/>
            <p:nvPr/>
          </p:nvSpPr>
          <p:spPr>
            <a:xfrm flipH="1">
              <a:off x="-1357920" y="515160"/>
              <a:ext cx="134280" cy="160200"/>
            </a:xfrm>
            <a:custGeom>
              <a:avLst/>
              <a:gdLst>
                <a:gd name="textAreaLeft" fmla="*/ 2160 w 134280"/>
                <a:gd name="textAreaRight" fmla="*/ 140400 w 134280"/>
                <a:gd name="textAreaTop" fmla="*/ 0 h 160200"/>
                <a:gd name="textAreaBottom" fmla="*/ 164160 h 160200"/>
              </a:gdLst>
              <a:ahLst/>
              <a:rect l="textAreaLeft" t="textAreaTop" r="textAreaRight" b="textAreaBottom"/>
              <a:pathLst>
                <a:path w="5350" h="629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2" name="Google Shape;1184;p40"/>
            <p:cNvSpPr/>
            <p:nvPr/>
          </p:nvSpPr>
          <p:spPr>
            <a:xfrm flipH="1">
              <a:off x="-3959640" y="1638360"/>
              <a:ext cx="834480" cy="775800"/>
            </a:xfrm>
            <a:custGeom>
              <a:avLst/>
              <a:gdLst>
                <a:gd name="textAreaLeft" fmla="*/ -2160 w 834480"/>
                <a:gd name="textAreaRight" fmla="*/ 836280 w 834480"/>
                <a:gd name="textAreaTop" fmla="*/ 0 h 775800"/>
                <a:gd name="textAreaBottom" fmla="*/ 779760 h 775800"/>
              </a:gdLst>
              <a:ahLst/>
              <a:rect l="textAreaLeft" t="textAreaTop" r="textAreaRight" b="textAreaBottom"/>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3" name="Google Shape;1185;p40"/>
            <p:cNvSpPr/>
            <p:nvPr/>
          </p:nvSpPr>
          <p:spPr>
            <a:xfrm>
              <a:off x="1176480" y="678600"/>
              <a:ext cx="1077840" cy="775800"/>
            </a:xfrm>
            <a:custGeom>
              <a:avLst/>
              <a:gdLst>
                <a:gd name="textAreaLeft" fmla="*/ 0 w 1077840"/>
                <a:gd name="textAreaRight" fmla="*/ 1081800 w 1077840"/>
                <a:gd name="textAreaTop" fmla="*/ 0 h 775800"/>
                <a:gd name="textAreaBottom" fmla="*/ 779760 h 775800"/>
              </a:gdLst>
              <a:ahLst/>
              <a:rect l="textAreaLeft" t="textAreaTop" r="textAreaRight" b="textAreaBottom"/>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4" name="Google Shape;1186;p40"/>
            <p:cNvSpPr/>
            <p:nvPr/>
          </p:nvSpPr>
          <p:spPr>
            <a:xfrm flipH="1">
              <a:off x="-3107160" y="3006360"/>
              <a:ext cx="250920" cy="1598400"/>
            </a:xfrm>
            <a:custGeom>
              <a:avLst/>
              <a:gdLst>
                <a:gd name="textAreaLeft" fmla="*/ 2160 w 250920"/>
                <a:gd name="textAreaRight" fmla="*/ 257040 w 250920"/>
                <a:gd name="textAreaTop" fmla="*/ 0 h 1598400"/>
                <a:gd name="textAreaBottom" fmla="*/ 1602360 h 1598400"/>
              </a:gdLst>
              <a:ahLst/>
              <a:rect l="textAreaLeft" t="textAreaTop" r="textAreaRight" b="textAreaBottom"/>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5" name="Google Shape;1187;p40"/>
            <p:cNvSpPr/>
            <p:nvPr/>
          </p:nvSpPr>
          <p:spPr>
            <a:xfrm flipH="1">
              <a:off x="-3452400" y="2950560"/>
              <a:ext cx="132120" cy="73440"/>
            </a:xfrm>
            <a:custGeom>
              <a:avLst/>
              <a:gdLst>
                <a:gd name="textAreaLeft" fmla="*/ 2160 w 132120"/>
                <a:gd name="textAreaRight" fmla="*/ 138240 w 132120"/>
                <a:gd name="textAreaTop" fmla="*/ 0 h 73440"/>
                <a:gd name="textAreaBottom" fmla="*/ 77400 h 73440"/>
              </a:gdLst>
              <a:ahLst/>
              <a:rect l="textAreaLeft" t="textAreaTop" r="textAreaRight" b="textAreaBottom"/>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w="0">
              <a:noFill/>
            </a:ln>
          </p:spPr>
          <p:style>
            <a:lnRef idx="0"/>
            <a:fillRef idx="0"/>
            <a:effectRef idx="0"/>
            <a:fontRef idx="minor"/>
          </p:style>
          <p:txBody>
            <a:bodyPr lIns="90000" rIns="90000" tIns="38520" bIns="38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6" name="Google Shape;1188;p40"/>
            <p:cNvSpPr/>
            <p:nvPr/>
          </p:nvSpPr>
          <p:spPr>
            <a:xfrm flipH="1">
              <a:off x="-3960360" y="3726000"/>
              <a:ext cx="158760" cy="180720"/>
            </a:xfrm>
            <a:custGeom>
              <a:avLst/>
              <a:gdLst>
                <a:gd name="textAreaLeft" fmla="*/ 2160 w 158760"/>
                <a:gd name="textAreaRight" fmla="*/ 164880 w 158760"/>
                <a:gd name="textAreaTop" fmla="*/ 0 h 180720"/>
                <a:gd name="textAreaBottom" fmla="*/ 184680 h 180720"/>
              </a:gdLst>
              <a:ahLst/>
              <a:rect l="textAreaLeft" t="textAreaTop" r="textAreaRight" b="textAreaBottom"/>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7" name="Google Shape;1189;p40"/>
            <p:cNvSpPr/>
            <p:nvPr/>
          </p:nvSpPr>
          <p:spPr>
            <a:xfrm flipH="1">
              <a:off x="-3794400" y="3027600"/>
              <a:ext cx="320040" cy="338760"/>
            </a:xfrm>
            <a:custGeom>
              <a:avLst/>
              <a:gdLst>
                <a:gd name="textAreaLeft" fmla="*/ 2160 w 320040"/>
                <a:gd name="textAreaRight" fmla="*/ 326160 w 320040"/>
                <a:gd name="textAreaTop" fmla="*/ 0 h 338760"/>
                <a:gd name="textAreaBottom" fmla="*/ 342720 h 338760"/>
              </a:gdLst>
              <a:ahLst/>
              <a:rect l="textAreaLeft" t="textAreaTop" r="textAreaRight" b="textAreaBottom"/>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8" name="Google Shape;1190;p40"/>
            <p:cNvSpPr/>
            <p:nvPr/>
          </p:nvSpPr>
          <p:spPr>
            <a:xfrm flipH="1">
              <a:off x="-3137760" y="2821680"/>
              <a:ext cx="248760" cy="160560"/>
            </a:xfrm>
            <a:custGeom>
              <a:avLst/>
              <a:gdLst>
                <a:gd name="textAreaLeft" fmla="*/ 2160 w 248760"/>
                <a:gd name="textAreaRight" fmla="*/ 254880 w 248760"/>
                <a:gd name="textAreaTop" fmla="*/ 0 h 160560"/>
                <a:gd name="textAreaBottom" fmla="*/ 164520 h 160560"/>
              </a:gdLst>
              <a:ahLst/>
              <a:rect l="textAreaLeft" t="textAreaTop" r="textAreaRight" b="textAreaBottom"/>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9" name="Google Shape;1191;p40"/>
            <p:cNvSpPr/>
            <p:nvPr/>
          </p:nvSpPr>
          <p:spPr>
            <a:xfrm flipH="1">
              <a:off x="-3893760" y="3561120"/>
              <a:ext cx="56880" cy="119160"/>
            </a:xfrm>
            <a:custGeom>
              <a:avLst/>
              <a:gdLst>
                <a:gd name="textAreaLeft" fmla="*/ -2160 w 56880"/>
                <a:gd name="textAreaRight" fmla="*/ 58680 w 56880"/>
                <a:gd name="textAreaTop" fmla="*/ 0 h 119160"/>
                <a:gd name="textAreaBottom" fmla="*/ 123120 h 119160"/>
              </a:gdLst>
              <a:ahLst/>
              <a:rect l="textAreaLeft" t="textAreaTop" r="textAreaRight" b="textAreaBottom"/>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w="0">
              <a:noFill/>
            </a:ln>
          </p:spPr>
          <p:style>
            <a:lnRef idx="0"/>
            <a:fillRef idx="0"/>
            <a:effectRef idx="0"/>
            <a:fontRef idx="minor"/>
          </p:style>
          <p:txBody>
            <a:bodyPr lIns="90000" rIns="90000" tIns="61560" bIns="61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0" name="Google Shape;1192;p40"/>
            <p:cNvSpPr/>
            <p:nvPr/>
          </p:nvSpPr>
          <p:spPr>
            <a:xfrm flipH="1">
              <a:off x="-3293640" y="2902320"/>
              <a:ext cx="120960" cy="58320"/>
            </a:xfrm>
            <a:custGeom>
              <a:avLst/>
              <a:gdLst>
                <a:gd name="textAreaLeft" fmla="*/ -2160 w 120960"/>
                <a:gd name="textAreaRight" fmla="*/ 122760 w 120960"/>
                <a:gd name="textAreaTop" fmla="*/ 0 h 58320"/>
                <a:gd name="textAreaBottom" fmla="*/ 62280 h 58320"/>
              </a:gdLst>
              <a:ahLst/>
              <a:rect l="textAreaLeft" t="textAreaTop" r="textAreaRight" b="textAreaBottom"/>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1" name="Google Shape;1193;p40"/>
            <p:cNvSpPr/>
            <p:nvPr/>
          </p:nvSpPr>
          <p:spPr>
            <a:xfrm flipH="1">
              <a:off x="-3859920" y="3402720"/>
              <a:ext cx="75240" cy="116640"/>
            </a:xfrm>
            <a:custGeom>
              <a:avLst/>
              <a:gdLst>
                <a:gd name="textAreaLeft" fmla="*/ 2160 w 75240"/>
                <a:gd name="textAreaRight" fmla="*/ 81360 w 75240"/>
                <a:gd name="textAreaTop" fmla="*/ 0 h 116640"/>
                <a:gd name="textAreaBottom" fmla="*/ 120600 h 116640"/>
              </a:gdLst>
              <a:ahLst/>
              <a:rect l="textAreaLeft" t="textAreaTop" r="textAreaRight" b="textAreaBottom"/>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w="0">
              <a:noFill/>
            </a:ln>
          </p:spPr>
          <p:style>
            <a:lnRef idx="0"/>
            <a:fillRef idx="0"/>
            <a:effectRef idx="0"/>
            <a:fontRef idx="minor"/>
          </p:style>
          <p:txBody>
            <a:bodyPr lIns="90000" rIns="90000" tIns="60120" bIns="60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2" name="Google Shape;1194;p40"/>
            <p:cNvSpPr/>
            <p:nvPr/>
          </p:nvSpPr>
          <p:spPr>
            <a:xfrm flipH="1">
              <a:off x="2556360" y="1935720"/>
              <a:ext cx="227880" cy="448200"/>
            </a:xfrm>
            <a:custGeom>
              <a:avLst/>
              <a:gdLst>
                <a:gd name="textAreaLeft" fmla="*/ -2160 w 227880"/>
                <a:gd name="textAreaRight" fmla="*/ 229680 w 227880"/>
                <a:gd name="textAreaTop" fmla="*/ 0 h 448200"/>
                <a:gd name="textAreaBottom" fmla="*/ 452160 h 448200"/>
              </a:gdLst>
              <a:ahLst/>
              <a:rect l="textAreaLeft" t="textAreaTop" r="textAreaRight" b="textAreaBottom"/>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3" name="Google Shape;1195;p40"/>
            <p:cNvSpPr/>
            <p:nvPr/>
          </p:nvSpPr>
          <p:spPr>
            <a:xfrm flipH="1">
              <a:off x="2508840" y="2580840"/>
              <a:ext cx="90360" cy="109080"/>
            </a:xfrm>
            <a:custGeom>
              <a:avLst/>
              <a:gdLst>
                <a:gd name="textAreaLeft" fmla="*/ -2160 w 90360"/>
                <a:gd name="textAreaRight" fmla="*/ 92160 w 90360"/>
                <a:gd name="textAreaTop" fmla="*/ 0 h 109080"/>
                <a:gd name="textAreaBottom" fmla="*/ 113040 h 109080"/>
              </a:gdLst>
              <a:ahLst/>
              <a:rect l="textAreaLeft" t="textAreaTop" r="textAreaRight" b="textAreaBottom"/>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4" name="Google Shape;1196;p40"/>
            <p:cNvSpPr/>
            <p:nvPr/>
          </p:nvSpPr>
          <p:spPr>
            <a:xfrm flipH="1">
              <a:off x="2587680" y="2428560"/>
              <a:ext cx="70200" cy="114840"/>
            </a:xfrm>
            <a:custGeom>
              <a:avLst/>
              <a:gdLst>
                <a:gd name="textAreaLeft" fmla="*/ -2160 w 70200"/>
                <a:gd name="textAreaRight" fmla="*/ 72000 w 70200"/>
                <a:gd name="textAreaTop" fmla="*/ 0 h 114840"/>
                <a:gd name="textAreaBottom" fmla="*/ 118800 h 114840"/>
              </a:gdLst>
              <a:ahLst/>
              <a:rect l="textAreaLeft" t="textAreaTop" r="textAreaRight" b="textAreaBottom"/>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w="0">
              <a:noFill/>
            </a:ln>
          </p:spPr>
          <p:style>
            <a:lnRef idx="0"/>
            <a:fillRef idx="0"/>
            <a:effectRef idx="0"/>
            <a:fontRef idx="minor"/>
          </p:style>
          <p:txBody>
            <a:bodyPr lIns="90000" rIns="90000" tIns="59400" bIns="59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5" name="Google Shape;1197;p40"/>
            <p:cNvSpPr/>
            <p:nvPr/>
          </p:nvSpPr>
          <p:spPr>
            <a:xfrm flipH="1">
              <a:off x="2558520" y="1781280"/>
              <a:ext cx="79560" cy="113760"/>
            </a:xfrm>
            <a:custGeom>
              <a:avLst/>
              <a:gdLst>
                <a:gd name="textAreaLeft" fmla="*/ -2160 w 79560"/>
                <a:gd name="textAreaRight" fmla="*/ 81360 w 79560"/>
                <a:gd name="textAreaTop" fmla="*/ 0 h 113760"/>
                <a:gd name="textAreaBottom" fmla="*/ 117720 h 113760"/>
              </a:gdLst>
              <a:ahLst/>
              <a:rect l="textAreaLeft" t="textAreaTop" r="textAreaRight" b="textAreaBottom"/>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6" name="Google Shape;1198;p40"/>
            <p:cNvSpPr/>
            <p:nvPr/>
          </p:nvSpPr>
          <p:spPr>
            <a:xfrm flipH="1">
              <a:off x="2271240" y="1425600"/>
              <a:ext cx="226080" cy="228600"/>
            </a:xfrm>
            <a:custGeom>
              <a:avLst/>
              <a:gdLst>
                <a:gd name="textAreaLeft" fmla="*/ 2160 w 226080"/>
                <a:gd name="textAreaRight" fmla="*/ 232200 w 226080"/>
                <a:gd name="textAreaTop" fmla="*/ 0 h 228600"/>
                <a:gd name="textAreaBottom" fmla="*/ 232560 h 228600"/>
              </a:gdLst>
              <a:ahLst/>
              <a:rect l="textAreaLeft" t="textAreaTop" r="textAreaRight" b="textAreaBottom"/>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7" name="Google Shape;1199;p40"/>
            <p:cNvSpPr/>
            <p:nvPr/>
          </p:nvSpPr>
          <p:spPr>
            <a:xfrm flipH="1">
              <a:off x="2474280" y="1642680"/>
              <a:ext cx="89640" cy="104760"/>
            </a:xfrm>
            <a:custGeom>
              <a:avLst/>
              <a:gdLst>
                <a:gd name="textAreaLeft" fmla="*/ -2160 w 89640"/>
                <a:gd name="textAreaRight" fmla="*/ 91440 w 89640"/>
                <a:gd name="textAreaTop" fmla="*/ 0 h 104760"/>
                <a:gd name="textAreaBottom" fmla="*/ 108720 h 104760"/>
              </a:gdLst>
              <a:ahLst/>
              <a:rect l="textAreaLeft" t="textAreaTop" r="textAreaRight" b="textAreaBottom"/>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w="0">
              <a:noFill/>
            </a:ln>
          </p:spPr>
          <p:style>
            <a:lnRef idx="0"/>
            <a:fillRef idx="0"/>
            <a:effectRef idx="0"/>
            <a:fontRef idx="minor"/>
          </p:style>
          <p:txBody>
            <a:bodyPr lIns="90000" rIns="90000" tIns="54360" bIns="54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8" name="Google Shape;1200;p40"/>
            <p:cNvSpPr/>
            <p:nvPr/>
          </p:nvSpPr>
          <p:spPr>
            <a:xfrm flipH="1">
              <a:off x="2274480" y="2717280"/>
              <a:ext cx="235440" cy="241920"/>
            </a:xfrm>
            <a:custGeom>
              <a:avLst/>
              <a:gdLst>
                <a:gd name="textAreaLeft" fmla="*/ 2160 w 235440"/>
                <a:gd name="textAreaRight" fmla="*/ 241560 w 235440"/>
                <a:gd name="textAreaTop" fmla="*/ 0 h 241920"/>
                <a:gd name="textAreaBottom" fmla="*/ 245880 h 241920"/>
              </a:gdLst>
              <a:ahLst/>
              <a:rect l="textAreaLeft" t="textAreaTop" r="textAreaRight" b="textAreaBottom"/>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9" name="Google Shape;1201;p40"/>
            <p:cNvSpPr/>
            <p:nvPr/>
          </p:nvSpPr>
          <p:spPr>
            <a:xfrm flipH="1">
              <a:off x="-4345920" y="2674800"/>
              <a:ext cx="86400" cy="108360"/>
            </a:xfrm>
            <a:custGeom>
              <a:avLst/>
              <a:gdLst>
                <a:gd name="textAreaLeft" fmla="*/ -2160 w 86400"/>
                <a:gd name="textAreaRight" fmla="*/ 88200 w 86400"/>
                <a:gd name="textAreaTop" fmla="*/ 0 h 108360"/>
                <a:gd name="textAreaBottom" fmla="*/ 112320 h 108360"/>
              </a:gdLst>
              <a:ahLst/>
              <a:rect l="textAreaLeft" t="textAreaTop" r="textAreaRight" b="textAreaBottom"/>
              <a:pathLst>
                <a:path w="3504" h="4305">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w="0">
              <a:noFill/>
            </a:ln>
          </p:spPr>
          <p:style>
            <a:lnRef idx="0"/>
            <a:fillRef idx="0"/>
            <a:effectRef idx="0"/>
            <a:fontRef idx="minor"/>
          </p:style>
          <p:txBody>
            <a:bodyPr lIns="90000" rIns="90000" tIns="56160" bIns="56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0" name="Google Shape;1202;p40"/>
            <p:cNvSpPr/>
            <p:nvPr/>
          </p:nvSpPr>
          <p:spPr>
            <a:xfrm flipH="1">
              <a:off x="-4409280" y="2521800"/>
              <a:ext cx="70200" cy="116640"/>
            </a:xfrm>
            <a:custGeom>
              <a:avLst/>
              <a:gdLst>
                <a:gd name="textAreaLeft" fmla="*/ 2160 w 70200"/>
                <a:gd name="textAreaRight" fmla="*/ 76320 w 70200"/>
                <a:gd name="textAreaTop" fmla="*/ 0 h 116640"/>
                <a:gd name="textAreaBottom" fmla="*/ 120600 h 116640"/>
              </a:gdLst>
              <a:ahLst/>
              <a:rect l="textAreaLeft" t="textAreaTop" r="textAreaRight" b="textAreaBottom"/>
              <a:pathLst>
                <a:path w="2867" h="4619">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w="0">
              <a:noFill/>
            </a:ln>
          </p:spPr>
          <p:style>
            <a:lnRef idx="0"/>
            <a:fillRef idx="0"/>
            <a:effectRef idx="0"/>
            <a:fontRef idx="minor"/>
          </p:style>
          <p:txBody>
            <a:bodyPr lIns="90000" rIns="90000" tIns="60120" bIns="60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1" name="Google Shape;1203;p40"/>
            <p:cNvSpPr/>
            <p:nvPr/>
          </p:nvSpPr>
          <p:spPr>
            <a:xfrm flipH="1">
              <a:off x="-4253760" y="2812680"/>
              <a:ext cx="229680" cy="241200"/>
            </a:xfrm>
            <a:custGeom>
              <a:avLst/>
              <a:gdLst>
                <a:gd name="textAreaLeft" fmla="*/ -2160 w 229680"/>
                <a:gd name="textAreaRight" fmla="*/ 231480 w 229680"/>
                <a:gd name="textAreaTop" fmla="*/ 0 h 241200"/>
                <a:gd name="textAreaBottom" fmla="*/ 245160 h 241200"/>
              </a:gdLst>
              <a:ahLst/>
              <a:rect l="textAreaLeft" t="textAreaTop" r="textAreaRight" b="textAreaBottom"/>
              <a:pathLst>
                <a:path w="9044" h="9393">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2" name="Google Shape;1204;p40"/>
            <p:cNvSpPr/>
            <p:nvPr/>
          </p:nvSpPr>
          <p:spPr>
            <a:xfrm flipH="1">
              <a:off x="-4534920" y="2030400"/>
              <a:ext cx="226080" cy="450000"/>
            </a:xfrm>
            <a:custGeom>
              <a:avLst/>
              <a:gdLst>
                <a:gd name="textAreaLeft" fmla="*/ -2160 w 226080"/>
                <a:gd name="textAreaRight" fmla="*/ 227880 w 226080"/>
                <a:gd name="textAreaTop" fmla="*/ 0 h 450000"/>
                <a:gd name="textAreaBottom" fmla="*/ 453960 h 450000"/>
              </a:gdLst>
              <a:ahLst/>
              <a:rect l="textAreaLeft" t="textAreaTop" r="textAreaRight" b="textAreaBottom"/>
              <a:pathLst>
                <a:path w="8917" h="1739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3" name="Google Shape;1205;p40"/>
            <p:cNvSpPr/>
            <p:nvPr/>
          </p:nvSpPr>
          <p:spPr>
            <a:xfrm flipH="1">
              <a:off x="-4314600" y="1735920"/>
              <a:ext cx="91440" cy="106200"/>
            </a:xfrm>
            <a:custGeom>
              <a:avLst/>
              <a:gdLst>
                <a:gd name="textAreaLeft" fmla="*/ -2160 w 91440"/>
                <a:gd name="textAreaRight" fmla="*/ 93240 w 91440"/>
                <a:gd name="textAreaTop" fmla="*/ 0 h 106200"/>
                <a:gd name="textAreaBottom" fmla="*/ 110160 h 106200"/>
              </a:gdLst>
              <a:ahLst/>
              <a:rect l="textAreaLeft" t="textAreaTop" r="textAreaRight" b="textAreaBottom"/>
              <a:pathLst>
                <a:path w="3695" h="4217">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w="0">
              <a:noFill/>
            </a:ln>
          </p:spPr>
          <p:style>
            <a:lnRef idx="0"/>
            <a:fillRef idx="0"/>
            <a:effectRef idx="0"/>
            <a:fontRef idx="minor"/>
          </p:style>
          <p:txBody>
            <a:bodyPr lIns="90000" rIns="90000" tIns="55080" bIns="55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4" name="Google Shape;1206;p40"/>
            <p:cNvSpPr/>
            <p:nvPr/>
          </p:nvSpPr>
          <p:spPr>
            <a:xfrm flipH="1">
              <a:off x="-4389480" y="1875600"/>
              <a:ext cx="76680" cy="114840"/>
            </a:xfrm>
            <a:custGeom>
              <a:avLst/>
              <a:gdLst>
                <a:gd name="textAreaLeft" fmla="*/ 2160 w 76680"/>
                <a:gd name="textAreaRight" fmla="*/ 82800 w 76680"/>
                <a:gd name="textAreaTop" fmla="*/ 0 h 114840"/>
                <a:gd name="textAreaBottom" fmla="*/ 118800 h 114840"/>
              </a:gdLst>
              <a:ahLst/>
              <a:rect l="textAreaLeft" t="textAreaTop" r="textAreaRight" b="textAreaBottom"/>
              <a:pathLst>
                <a:path w="3122" h="4545">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w="0">
              <a:noFill/>
            </a:ln>
          </p:spPr>
          <p:style>
            <a:lnRef idx="0"/>
            <a:fillRef idx="0"/>
            <a:effectRef idx="0"/>
            <a:fontRef idx="minor"/>
          </p:style>
          <p:txBody>
            <a:bodyPr lIns="90000" rIns="90000" tIns="59400" bIns="59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5" name="Google Shape;1207;p40"/>
            <p:cNvSpPr/>
            <p:nvPr/>
          </p:nvSpPr>
          <p:spPr>
            <a:xfrm flipH="1">
              <a:off x="-4247280" y="1520280"/>
              <a:ext cx="226080" cy="228600"/>
            </a:xfrm>
            <a:custGeom>
              <a:avLst/>
              <a:gdLst>
                <a:gd name="textAreaLeft" fmla="*/ -2160 w 226080"/>
                <a:gd name="textAreaRight" fmla="*/ 227880 w 226080"/>
                <a:gd name="textAreaTop" fmla="*/ 0 h 228600"/>
                <a:gd name="textAreaBottom" fmla="*/ 232560 h 228600"/>
              </a:gdLst>
              <a:ahLst/>
              <a:rect l="textAreaLeft" t="textAreaTop" r="textAreaRight" b="textAreaBottom"/>
              <a:pathLst>
                <a:path w="8917" h="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6" name="Google Shape;1208;p40"/>
            <p:cNvSpPr/>
            <p:nvPr/>
          </p:nvSpPr>
          <p:spPr>
            <a:xfrm flipH="1">
              <a:off x="1288080" y="4709520"/>
              <a:ext cx="329040" cy="338760"/>
            </a:xfrm>
            <a:custGeom>
              <a:avLst/>
              <a:gdLst>
                <a:gd name="textAreaLeft" fmla="*/ 2160 w 329040"/>
                <a:gd name="textAreaRight" fmla="*/ 335160 w 329040"/>
                <a:gd name="textAreaTop" fmla="*/ 0 h 338760"/>
                <a:gd name="textAreaBottom" fmla="*/ 342720 h 338760"/>
              </a:gdLst>
              <a:ahLst/>
              <a:rect l="textAreaLeft" t="textAreaTop" r="textAreaRight" b="textAreaBottom"/>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7" name="Google Shape;1209;p40"/>
            <p:cNvSpPr/>
            <p:nvPr/>
          </p:nvSpPr>
          <p:spPr>
            <a:xfrm flipH="1">
              <a:off x="990360" y="5114160"/>
              <a:ext cx="131040" cy="59040"/>
            </a:xfrm>
            <a:custGeom>
              <a:avLst/>
              <a:gdLst>
                <a:gd name="textAreaLeft" fmla="*/ 2160 w 131040"/>
                <a:gd name="textAreaRight" fmla="*/ 137160 w 131040"/>
                <a:gd name="textAreaTop" fmla="*/ 0 h 59040"/>
                <a:gd name="textAreaBottom" fmla="*/ 63000 h 59040"/>
              </a:gdLst>
              <a:ahLst/>
              <a:rect l="textAreaLeft" t="textAreaTop" r="textAreaRight" b="textAreaBottom"/>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w="0">
              <a:noFill/>
            </a:ln>
          </p:spPr>
          <p:style>
            <a:lnRef idx="0"/>
            <a:fillRef idx="0"/>
            <a:effectRef idx="0"/>
            <a:fontRef idx="minor"/>
          </p:style>
          <p:txBody>
            <a:bodyPr lIns="90000" rIns="90000" tIns="31320" bIns="31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8" name="Google Shape;1210;p40"/>
            <p:cNvSpPr/>
            <p:nvPr/>
          </p:nvSpPr>
          <p:spPr>
            <a:xfrm flipH="1">
              <a:off x="1658880" y="4395240"/>
              <a:ext cx="53640" cy="118080"/>
            </a:xfrm>
            <a:custGeom>
              <a:avLst/>
              <a:gdLst>
                <a:gd name="textAreaLeft" fmla="*/ -2160 w 53640"/>
                <a:gd name="textAreaRight" fmla="*/ 55440 w 53640"/>
                <a:gd name="textAreaTop" fmla="*/ 0 h 118080"/>
                <a:gd name="textAreaBottom" fmla="*/ 122040 h 118080"/>
              </a:gdLst>
              <a:ahLst/>
              <a:rect l="textAreaLeft" t="textAreaTop" r="textAreaRight" b="textAreaBottom"/>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w="0">
              <a:noFill/>
            </a:ln>
          </p:spPr>
          <p:style>
            <a:lnRef idx="0"/>
            <a:fillRef idx="0"/>
            <a:effectRef idx="0"/>
            <a:fontRef idx="minor"/>
          </p:style>
          <p:txBody>
            <a:bodyPr lIns="90000" rIns="90000" tIns="60840" bIns="60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9" name="Google Shape;1211;p40"/>
            <p:cNvSpPr/>
            <p:nvPr/>
          </p:nvSpPr>
          <p:spPr>
            <a:xfrm flipH="1">
              <a:off x="1607040" y="4556880"/>
              <a:ext cx="73440" cy="115920"/>
            </a:xfrm>
            <a:custGeom>
              <a:avLst/>
              <a:gdLst>
                <a:gd name="textAreaLeft" fmla="*/ 2160 w 73440"/>
                <a:gd name="textAreaRight" fmla="*/ 79560 w 73440"/>
                <a:gd name="textAreaTop" fmla="*/ 0 h 115920"/>
                <a:gd name="textAreaBottom" fmla="*/ 119880 h 115920"/>
              </a:gdLst>
              <a:ahLst/>
              <a:rect l="textAreaLeft" t="textAreaTop" r="textAreaRight" b="textAreaBottom"/>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w="0">
              <a:noFill/>
            </a:ln>
          </p:spPr>
          <p:style>
            <a:lnRef idx="0"/>
            <a:fillRef idx="0"/>
            <a:effectRef idx="0"/>
            <a:fontRef idx="minor"/>
          </p:style>
          <p:txBody>
            <a:bodyPr lIns="90000" rIns="90000" tIns="59760" bIns="59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0" name="Google Shape;1212;p40"/>
            <p:cNvSpPr/>
            <p:nvPr/>
          </p:nvSpPr>
          <p:spPr>
            <a:xfrm flipH="1">
              <a:off x="1617840" y="4168080"/>
              <a:ext cx="158760" cy="182160"/>
            </a:xfrm>
            <a:custGeom>
              <a:avLst/>
              <a:gdLst>
                <a:gd name="textAreaLeft" fmla="*/ -2160 w 158760"/>
                <a:gd name="textAreaRight" fmla="*/ 160560 w 158760"/>
                <a:gd name="textAreaTop" fmla="*/ 0 h 182160"/>
                <a:gd name="textAreaBottom" fmla="*/ 186120 h 182160"/>
              </a:gdLst>
              <a:ahLst/>
              <a:rect l="textAreaLeft" t="textAreaTop" r="textAreaRight" b="textAreaBottom"/>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1" name="Google Shape;1213;p40"/>
            <p:cNvSpPr/>
            <p:nvPr/>
          </p:nvSpPr>
          <p:spPr>
            <a:xfrm flipH="1">
              <a:off x="1141560" y="5052240"/>
              <a:ext cx="131760" cy="72720"/>
            </a:xfrm>
            <a:custGeom>
              <a:avLst/>
              <a:gdLst>
                <a:gd name="textAreaLeft" fmla="*/ 2160 w 131760"/>
                <a:gd name="textAreaRight" fmla="*/ 137880 w 131760"/>
                <a:gd name="textAreaTop" fmla="*/ 0 h 72720"/>
                <a:gd name="textAreaBottom" fmla="*/ 76680 h 72720"/>
              </a:gdLst>
              <a:ahLst/>
              <a:rect l="textAreaLeft" t="textAreaTop" r="textAreaRight" b="textAreaBottom"/>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w="0">
              <a:noFill/>
            </a:ln>
          </p:spPr>
          <p:style>
            <a:lnRef idx="0"/>
            <a:fillRef idx="0"/>
            <a:effectRef idx="0"/>
            <a:fontRef idx="minor"/>
          </p:style>
          <p:txBody>
            <a:bodyPr lIns="90000" rIns="90000" tIns="38160" bIns="38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2" name="Google Shape;1214;p40"/>
            <p:cNvSpPr/>
            <p:nvPr/>
          </p:nvSpPr>
          <p:spPr>
            <a:xfrm flipH="1">
              <a:off x="709200" y="5094000"/>
              <a:ext cx="241200" cy="160560"/>
            </a:xfrm>
            <a:custGeom>
              <a:avLst/>
              <a:gdLst>
                <a:gd name="textAreaLeft" fmla="*/ 2160 w 241200"/>
                <a:gd name="textAreaRight" fmla="*/ 247320 w 241200"/>
                <a:gd name="textAreaTop" fmla="*/ 0 h 160560"/>
                <a:gd name="textAreaBottom" fmla="*/ 164520 h 160560"/>
              </a:gdLst>
              <a:ahLst/>
              <a:rect l="textAreaLeft" t="textAreaTop" r="textAreaRight" b="textAreaBottom"/>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3" name="Google Shape;1215;p40"/>
            <p:cNvSpPr/>
            <p:nvPr/>
          </p:nvSpPr>
          <p:spPr>
            <a:xfrm flipH="1">
              <a:off x="-951840" y="1562040"/>
              <a:ext cx="244440" cy="246960"/>
            </a:xfrm>
            <a:custGeom>
              <a:avLst/>
              <a:gdLst>
                <a:gd name="textAreaLeft" fmla="*/ 2160 w 244440"/>
                <a:gd name="textAreaRight" fmla="*/ 250560 w 244440"/>
                <a:gd name="textAreaTop" fmla="*/ 0 h 246960"/>
                <a:gd name="textAreaBottom" fmla="*/ 250920 h 246960"/>
              </a:gdLst>
              <a:ahLst/>
              <a:rect l="textAreaLeft" t="textAreaTop" r="textAreaRight" b="textAreaBottom"/>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4" name="Google Shape;1216;p40"/>
            <p:cNvSpPr/>
            <p:nvPr/>
          </p:nvSpPr>
          <p:spPr>
            <a:xfrm flipH="1">
              <a:off x="-1769040" y="415080"/>
              <a:ext cx="244440" cy="246960"/>
            </a:xfrm>
            <a:custGeom>
              <a:avLst/>
              <a:gdLst>
                <a:gd name="textAreaLeft" fmla="*/ 2160 w 244440"/>
                <a:gd name="textAreaRight" fmla="*/ 250560 w 244440"/>
                <a:gd name="textAreaTop" fmla="*/ 0 h 246960"/>
                <a:gd name="textAreaBottom" fmla="*/ 250920 h 24696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5" name="Google Shape;1217;p40"/>
            <p:cNvSpPr/>
            <p:nvPr/>
          </p:nvSpPr>
          <p:spPr>
            <a:xfrm flipH="1">
              <a:off x="-2086200" y="415080"/>
              <a:ext cx="244440" cy="246960"/>
            </a:xfrm>
            <a:custGeom>
              <a:avLst/>
              <a:gdLst>
                <a:gd name="textAreaLeft" fmla="*/ 2160 w 244440"/>
                <a:gd name="textAreaRight" fmla="*/ 250560 w 244440"/>
                <a:gd name="textAreaTop" fmla="*/ 0 h 246960"/>
                <a:gd name="textAreaBottom" fmla="*/ 250920 h 24696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6" name="Google Shape;1218;p40"/>
            <p:cNvSpPr/>
            <p:nvPr/>
          </p:nvSpPr>
          <p:spPr>
            <a:xfrm flipH="1">
              <a:off x="-2707560" y="415080"/>
              <a:ext cx="244440" cy="246960"/>
            </a:xfrm>
            <a:custGeom>
              <a:avLst/>
              <a:gdLst>
                <a:gd name="textAreaLeft" fmla="*/ 2160 w 244440"/>
                <a:gd name="textAreaRight" fmla="*/ 250560 w 244440"/>
                <a:gd name="textAreaTop" fmla="*/ 0 h 246960"/>
                <a:gd name="textAreaBottom" fmla="*/ 250920 h 246960"/>
              </a:gdLst>
              <a:ahLst/>
              <a:rect l="textAreaLeft" t="textAreaTop" r="textAreaRight" b="textAreaBottom"/>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7" name="Google Shape;1219;p40"/>
            <p:cNvSpPr/>
            <p:nvPr/>
          </p:nvSpPr>
          <p:spPr>
            <a:xfrm flipH="1">
              <a:off x="771120" y="4197960"/>
              <a:ext cx="484200" cy="631080"/>
            </a:xfrm>
            <a:custGeom>
              <a:avLst/>
              <a:gdLst>
                <a:gd name="textAreaLeft" fmla="*/ -2160 w 484200"/>
                <a:gd name="textAreaRight" fmla="*/ 486000 w 484200"/>
                <a:gd name="textAreaTop" fmla="*/ 0 h 631080"/>
                <a:gd name="textAreaBottom" fmla="*/ 635040 h 631080"/>
              </a:gdLst>
              <a:ahLst/>
              <a:rect l="textAreaLeft" t="textAreaTop" r="textAreaRight" b="textAreaBottom"/>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8" name="Google Shape;1220;p40"/>
            <p:cNvSpPr/>
            <p:nvPr/>
          </p:nvSpPr>
          <p:spPr>
            <a:xfrm flipH="1">
              <a:off x="867960" y="4304520"/>
              <a:ext cx="285480" cy="37440"/>
            </a:xfrm>
            <a:custGeom>
              <a:avLst/>
              <a:gdLst>
                <a:gd name="textAreaLeft" fmla="*/ -2160 w 285480"/>
                <a:gd name="textAreaRight" fmla="*/ 287280 w 285480"/>
                <a:gd name="textAreaTop" fmla="*/ 0 h 37440"/>
                <a:gd name="textAreaBottom" fmla="*/ 41400 h 37440"/>
              </a:gdLst>
              <a:ahLst/>
              <a:rect l="textAreaLeft" t="textAreaTop" r="textAreaRight" b="textAreaBottom"/>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9" name="Google Shape;1221;p40"/>
            <p:cNvSpPr/>
            <p:nvPr/>
          </p:nvSpPr>
          <p:spPr>
            <a:xfrm flipH="1">
              <a:off x="867960" y="4384080"/>
              <a:ext cx="285480" cy="37440"/>
            </a:xfrm>
            <a:custGeom>
              <a:avLst/>
              <a:gdLst>
                <a:gd name="textAreaLeft" fmla="*/ -2160 w 285480"/>
                <a:gd name="textAreaRight" fmla="*/ 287280 w 285480"/>
                <a:gd name="textAreaTop" fmla="*/ 0 h 37440"/>
                <a:gd name="textAreaBottom" fmla="*/ 41400 h 37440"/>
              </a:gdLst>
              <a:ahLst/>
              <a:rect l="textAreaLeft" t="textAreaTop" r="textAreaRight" b="textAreaBottom"/>
              <a:pathLst>
                <a:path w="11209" h="1593">
                  <a:moveTo>
                    <a:pt x="1" y="0"/>
                  </a:moveTo>
                  <a:lnTo>
                    <a:pt x="1" y="1592"/>
                  </a:lnTo>
                  <a:lnTo>
                    <a:pt x="11209" y="1592"/>
                  </a:lnTo>
                  <a:lnTo>
                    <a:pt x="11209" y="0"/>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0" name="Google Shape;1222;p40"/>
            <p:cNvSpPr/>
            <p:nvPr/>
          </p:nvSpPr>
          <p:spPr>
            <a:xfrm flipH="1">
              <a:off x="929520" y="4464000"/>
              <a:ext cx="224640" cy="37800"/>
            </a:xfrm>
            <a:custGeom>
              <a:avLst/>
              <a:gdLst>
                <a:gd name="textAreaLeft" fmla="*/ 2160 w 224640"/>
                <a:gd name="textAreaRight" fmla="*/ 230760 w 224640"/>
                <a:gd name="textAreaTop" fmla="*/ 0 h 37800"/>
                <a:gd name="textAreaBottom" fmla="*/ 41760 h 37800"/>
              </a:gdLst>
              <a:ahLst/>
              <a:rect l="textAreaLeft" t="textAreaTop" r="textAreaRight" b="textAreaBottom"/>
              <a:pathLst>
                <a:path w="8853" h="1594">
                  <a:moveTo>
                    <a:pt x="1" y="1"/>
                  </a:moveTo>
                  <a:lnTo>
                    <a:pt x="1" y="1593"/>
                  </a:lnTo>
                  <a:lnTo>
                    <a:pt x="8853" y="1593"/>
                  </a:lnTo>
                  <a:lnTo>
                    <a:pt x="8853"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1" name="Google Shape;1223;p40"/>
            <p:cNvSpPr/>
            <p:nvPr/>
          </p:nvSpPr>
          <p:spPr>
            <a:xfrm flipH="1">
              <a:off x="-3944880" y="2368080"/>
              <a:ext cx="410400" cy="461520"/>
            </a:xfrm>
            <a:custGeom>
              <a:avLst/>
              <a:gdLst>
                <a:gd name="textAreaLeft" fmla="*/ -2160 w 410400"/>
                <a:gd name="textAreaRight" fmla="*/ 412200 w 410400"/>
                <a:gd name="textAreaTop" fmla="*/ 0 h 461520"/>
                <a:gd name="textAreaBottom" fmla="*/ 465480 h 461520"/>
              </a:gdLst>
              <a:ahLst/>
              <a:rect l="textAreaLeft" t="textAreaTop" r="textAreaRight" b="textAreaBottom"/>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2" name="Google Shape;1224;p40"/>
            <p:cNvSpPr/>
            <p:nvPr/>
          </p:nvSpPr>
          <p:spPr>
            <a:xfrm flipH="1">
              <a:off x="-1253520" y="-58320"/>
              <a:ext cx="538560" cy="465840"/>
            </a:xfrm>
            <a:custGeom>
              <a:avLst/>
              <a:gdLst>
                <a:gd name="textAreaLeft" fmla="*/ -2160 w 538560"/>
                <a:gd name="textAreaRight" fmla="*/ 540360 w 538560"/>
                <a:gd name="textAreaTop" fmla="*/ 0 h 465840"/>
                <a:gd name="textAreaBottom" fmla="*/ 469800 h 465840"/>
              </a:gdLst>
              <a:ahLst/>
              <a:rect l="textAreaLeft" t="textAreaTop" r="textAreaRight" b="textAreaBottom"/>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3" name="Google Shape;1225;p40"/>
            <p:cNvSpPr/>
            <p:nvPr/>
          </p:nvSpPr>
          <p:spPr>
            <a:xfrm flipH="1">
              <a:off x="-973080" y="27720"/>
              <a:ext cx="101160" cy="241920"/>
            </a:xfrm>
            <a:custGeom>
              <a:avLst/>
              <a:gdLst>
                <a:gd name="textAreaLeft" fmla="*/ 2160 w 101160"/>
                <a:gd name="textAreaRight" fmla="*/ 107280 w 101160"/>
                <a:gd name="textAreaTop" fmla="*/ 0 h 241920"/>
                <a:gd name="textAreaBottom" fmla="*/ 245880 h 241920"/>
              </a:gdLst>
              <a:ahLst/>
              <a:rect l="textAreaLeft" t="textAreaTop" r="textAreaRight" b="textAreaBottom"/>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4" name="Google Shape;1226;p40"/>
            <p:cNvSpPr/>
            <p:nvPr/>
          </p:nvSpPr>
          <p:spPr>
            <a:xfrm flipH="1">
              <a:off x="118440" y="1335960"/>
              <a:ext cx="175320" cy="177120"/>
            </a:xfrm>
            <a:custGeom>
              <a:avLst/>
              <a:gdLst>
                <a:gd name="textAreaLeft" fmla="*/ -2160 w 175320"/>
                <a:gd name="textAreaRight" fmla="*/ 177120 w 175320"/>
                <a:gd name="textAreaTop" fmla="*/ 0 h 177120"/>
                <a:gd name="textAreaBottom" fmla="*/ 181080 h 177120"/>
              </a:gdLst>
              <a:ahLst/>
              <a:rect l="textAreaLeft" t="textAreaTop" r="textAreaRight" b="textAreaBottom"/>
              <a:pathLst>
                <a:path w="6942" h="6943">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5" name="Google Shape;1227;p40"/>
            <p:cNvSpPr/>
            <p:nvPr/>
          </p:nvSpPr>
          <p:spPr>
            <a:xfrm flipH="1">
              <a:off x="1726920" y="2417760"/>
              <a:ext cx="173520" cy="177120"/>
            </a:xfrm>
            <a:custGeom>
              <a:avLst/>
              <a:gdLst>
                <a:gd name="textAreaLeft" fmla="*/ 2160 w 173520"/>
                <a:gd name="textAreaRight" fmla="*/ 179640 w 173520"/>
                <a:gd name="textAreaTop" fmla="*/ 0 h 177120"/>
                <a:gd name="textAreaBottom" fmla="*/ 181080 h 1771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6" name="Google Shape;1228;p40"/>
            <p:cNvSpPr/>
            <p:nvPr/>
          </p:nvSpPr>
          <p:spPr>
            <a:xfrm flipH="1">
              <a:off x="1098360" y="1347480"/>
              <a:ext cx="152280" cy="154080"/>
            </a:xfrm>
            <a:custGeom>
              <a:avLst/>
              <a:gdLst>
                <a:gd name="textAreaLeft" fmla="*/ -2160 w 152280"/>
                <a:gd name="textAreaRight" fmla="*/ 154080 w 152280"/>
                <a:gd name="textAreaTop" fmla="*/ 0 h 154080"/>
                <a:gd name="textAreaBottom" fmla="*/ 158040 h 154080"/>
              </a:gdLst>
              <a:ahLst/>
              <a:rect l="textAreaLeft" t="textAreaTop" r="textAreaRight" b="textAreaBottom"/>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7" name="Google Shape;1229;p40"/>
            <p:cNvSpPr/>
            <p:nvPr/>
          </p:nvSpPr>
          <p:spPr>
            <a:xfrm flipH="1">
              <a:off x="-3660480" y="64440"/>
              <a:ext cx="150480" cy="154080"/>
            </a:xfrm>
            <a:custGeom>
              <a:avLst/>
              <a:gdLst>
                <a:gd name="textAreaLeft" fmla="*/ -2160 w 150480"/>
                <a:gd name="textAreaRight" fmla="*/ 152280 w 150480"/>
                <a:gd name="textAreaTop" fmla="*/ 0 h 154080"/>
                <a:gd name="textAreaBottom" fmla="*/ 158040 h 154080"/>
              </a:gdLst>
              <a:ahLst/>
              <a:rect l="textAreaLeft" t="textAreaTop" r="textAreaRight" b="textAreaBottom"/>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8" name="Google Shape;1230;p40"/>
            <p:cNvSpPr/>
            <p:nvPr/>
          </p:nvSpPr>
          <p:spPr>
            <a:xfrm flipH="1">
              <a:off x="-4209480" y="2303280"/>
              <a:ext cx="150480" cy="154080"/>
            </a:xfrm>
            <a:custGeom>
              <a:avLst/>
              <a:gdLst>
                <a:gd name="textAreaLeft" fmla="*/ -2160 w 150480"/>
                <a:gd name="textAreaRight" fmla="*/ 152280 w 150480"/>
                <a:gd name="textAreaTop" fmla="*/ 0 h 154080"/>
                <a:gd name="textAreaBottom" fmla="*/ 158040 h 154080"/>
              </a:gdLst>
              <a:ahLst/>
              <a:rect l="textAreaLeft" t="textAreaTop" r="textAreaRight" b="textAreaBottom"/>
              <a:pathLst>
                <a:path w="5987" h="6051">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w="0">
              <a:noFill/>
            </a:ln>
          </p:spPr>
          <p:style>
            <a:lnRef idx="0"/>
            <a:fillRef idx="0"/>
            <a:effectRef idx="0"/>
            <a:fontRef idx="minor"/>
          </p:style>
          <p:txBody>
            <a:bodyPr lIns="90000" rIns="90000" tIns="78840" bIns="788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9" name="Google Shape;1231;p40"/>
            <p:cNvSpPr/>
            <p:nvPr/>
          </p:nvSpPr>
          <p:spPr>
            <a:xfrm flipH="1">
              <a:off x="1726920" y="2710440"/>
              <a:ext cx="173520" cy="177120"/>
            </a:xfrm>
            <a:custGeom>
              <a:avLst/>
              <a:gdLst>
                <a:gd name="textAreaLeft" fmla="*/ 2160 w 173520"/>
                <a:gd name="textAreaRight" fmla="*/ 179640 w 173520"/>
                <a:gd name="textAreaTop" fmla="*/ 0 h 177120"/>
                <a:gd name="textAreaBottom" fmla="*/ 181080 h 1771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0" name="Google Shape;1232;p40"/>
            <p:cNvSpPr/>
            <p:nvPr/>
          </p:nvSpPr>
          <p:spPr>
            <a:xfrm flipH="1">
              <a:off x="369000" y="1335960"/>
              <a:ext cx="173520" cy="177120"/>
            </a:xfrm>
            <a:custGeom>
              <a:avLst/>
              <a:gdLst>
                <a:gd name="textAreaLeft" fmla="*/ 2160 w 173520"/>
                <a:gd name="textAreaRight" fmla="*/ 179640 w 173520"/>
                <a:gd name="textAreaTop" fmla="*/ 0 h 177120"/>
                <a:gd name="textAreaBottom" fmla="*/ 181080 h 177120"/>
              </a:gdLst>
              <a:ahLst/>
              <a:rect l="textAreaLeft" t="textAreaTop" r="textAreaRight" b="textAreaBottom"/>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w="0">
              <a:noFill/>
            </a:ln>
          </p:spPr>
          <p:style>
            <a:lnRef idx="0"/>
            <a:fillRef idx="0"/>
            <a:effectRef idx="0"/>
            <a:fontRef idx="minor"/>
          </p:style>
          <p:txBody>
            <a:bodyPr lIns="90000" rIns="90000" tIns="90360" bIns="90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1" name="Google Shape;1233;p40"/>
            <p:cNvSpPr/>
            <p:nvPr/>
          </p:nvSpPr>
          <p:spPr>
            <a:xfrm flipH="1">
              <a:off x="-2849040" y="4244760"/>
              <a:ext cx="1283400" cy="257040"/>
            </a:xfrm>
            <a:custGeom>
              <a:avLst/>
              <a:gdLst>
                <a:gd name="textAreaLeft" fmla="*/ 2160 w 1283400"/>
                <a:gd name="textAreaRight" fmla="*/ 1289520 w 1283400"/>
                <a:gd name="textAreaTop" fmla="*/ 0 h 257040"/>
                <a:gd name="textAreaBottom" fmla="*/ 261000 h 257040"/>
              </a:gdLst>
              <a:ahLst/>
              <a:rect l="textAreaLeft" t="textAreaTop" r="textAreaRight" b="textAreaBottom"/>
              <a:pathLst>
                <a:path w="49866" h="1000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2" name="Google Shape;1234;p40"/>
            <p:cNvSpPr/>
            <p:nvPr/>
          </p:nvSpPr>
          <p:spPr>
            <a:xfrm flipH="1">
              <a:off x="-1748520" y="1355760"/>
              <a:ext cx="1559520" cy="137520"/>
            </a:xfrm>
            <a:custGeom>
              <a:avLst/>
              <a:gdLst>
                <a:gd name="textAreaLeft" fmla="*/ -2160 w 1559520"/>
                <a:gd name="textAreaRight" fmla="*/ 1561320 w 1559520"/>
                <a:gd name="textAreaTop" fmla="*/ 0 h 137520"/>
                <a:gd name="textAreaBottom" fmla="*/ 141480 h 137520"/>
              </a:gdLst>
              <a:ahLst/>
              <a:rect l="textAreaLeft" t="textAreaTop" r="textAreaRight" b="textAreaBottom"/>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3" name="Google Shape;1235;p40"/>
            <p:cNvSpPr/>
            <p:nvPr/>
          </p:nvSpPr>
          <p:spPr>
            <a:xfrm flipH="1">
              <a:off x="-529200" y="-53640"/>
              <a:ext cx="2166120" cy="639360"/>
            </a:xfrm>
            <a:custGeom>
              <a:avLst/>
              <a:gdLst>
                <a:gd name="textAreaLeft" fmla="*/ -2160 w 2166120"/>
                <a:gd name="textAreaRight" fmla="*/ 2167920 w 2166120"/>
                <a:gd name="textAreaTop" fmla="*/ 0 h 639360"/>
                <a:gd name="textAreaBottom" fmla="*/ 643320 h 639360"/>
              </a:gdLst>
              <a:ahLst/>
              <a:rect l="textAreaLeft" t="textAreaTop" r="textAreaRight" b="textAreaBottom"/>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4" name="Google Shape;1236;p40"/>
            <p:cNvSpPr/>
            <p:nvPr/>
          </p:nvSpPr>
          <p:spPr>
            <a:xfrm flipH="1">
              <a:off x="-3850200" y="353520"/>
              <a:ext cx="867240" cy="1156320"/>
            </a:xfrm>
            <a:custGeom>
              <a:avLst/>
              <a:gdLst>
                <a:gd name="textAreaLeft" fmla="*/ 2160 w 867240"/>
                <a:gd name="textAreaRight" fmla="*/ 873360 w 867240"/>
                <a:gd name="textAreaTop" fmla="*/ 0 h 1156320"/>
                <a:gd name="textAreaBottom" fmla="*/ 1160280 h 1156320"/>
              </a:gdLst>
              <a:ahLst/>
              <a:rect l="textAreaLeft" t="textAreaTop" r="textAreaRight" b="textAreaBottom"/>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5" name="Google Shape;1237;p40"/>
            <p:cNvSpPr/>
            <p:nvPr/>
          </p:nvSpPr>
          <p:spPr>
            <a:xfrm flipH="1">
              <a:off x="1940040" y="298800"/>
              <a:ext cx="135720" cy="324720"/>
            </a:xfrm>
            <a:custGeom>
              <a:avLst/>
              <a:gdLst>
                <a:gd name="textAreaLeft" fmla="*/ -2160 w 135720"/>
                <a:gd name="textAreaRight" fmla="*/ 137520 w 135720"/>
                <a:gd name="textAreaTop" fmla="*/ 0 h 324720"/>
                <a:gd name="textAreaBottom" fmla="*/ 328680 h 324720"/>
              </a:gdLst>
              <a:ahLst/>
              <a:rect l="textAreaLeft" t="textAreaTop" r="textAreaRight" b="textAreaBottom"/>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6" name="Google Shape;1238;p40"/>
            <p:cNvSpPr/>
            <p:nvPr/>
          </p:nvSpPr>
          <p:spPr>
            <a:xfrm flipH="1">
              <a:off x="1053720" y="3687840"/>
              <a:ext cx="135720" cy="325080"/>
            </a:xfrm>
            <a:custGeom>
              <a:avLst/>
              <a:gdLst>
                <a:gd name="textAreaLeft" fmla="*/ -2160 w 135720"/>
                <a:gd name="textAreaRight" fmla="*/ 137520 w 135720"/>
                <a:gd name="textAreaTop" fmla="*/ 0 h 325080"/>
                <a:gd name="textAreaBottom" fmla="*/ 329040 h 325080"/>
              </a:gdLst>
              <a:ahLst/>
              <a:rect l="textAreaLeft" t="textAreaTop" r="textAreaRight" b="textAreaBottom"/>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7" name="Google Shape;1239;p40"/>
            <p:cNvSpPr/>
            <p:nvPr/>
          </p:nvSpPr>
          <p:spPr>
            <a:xfrm flipH="1">
              <a:off x="1746000" y="298800"/>
              <a:ext cx="134280" cy="324720"/>
            </a:xfrm>
            <a:custGeom>
              <a:avLst/>
              <a:gdLst>
                <a:gd name="textAreaLeft" fmla="*/ -2160 w 134280"/>
                <a:gd name="textAreaRight" fmla="*/ 136080 w 134280"/>
                <a:gd name="textAreaTop" fmla="*/ 0 h 324720"/>
                <a:gd name="textAreaBottom" fmla="*/ 328680 h 324720"/>
              </a:gdLst>
              <a:ahLst/>
              <a:rect l="textAreaLeft" t="textAreaTop" r="textAreaRight" b="textAreaBottom"/>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8" name="Google Shape;1240;p40"/>
            <p:cNvSpPr/>
            <p:nvPr/>
          </p:nvSpPr>
          <p:spPr>
            <a:xfrm flipH="1">
              <a:off x="1053720" y="1886040"/>
              <a:ext cx="135720" cy="1738080"/>
            </a:xfrm>
            <a:custGeom>
              <a:avLst/>
              <a:gdLst>
                <a:gd name="textAreaLeft" fmla="*/ -2160 w 135720"/>
                <a:gd name="textAreaRight" fmla="*/ 137520 w 135720"/>
                <a:gd name="textAreaTop" fmla="*/ 0 h 1738080"/>
                <a:gd name="textAreaBottom" fmla="*/ 1742040 h 1738080"/>
              </a:gdLst>
              <a:ahLst/>
              <a:rect l="textAreaLeft" t="textAreaTop" r="textAreaRight" b="textAreaBottom"/>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9" name="Google Shape;1241;p40"/>
            <p:cNvSpPr/>
            <p:nvPr/>
          </p:nvSpPr>
          <p:spPr>
            <a:xfrm flipH="1">
              <a:off x="-3805200" y="4708440"/>
              <a:ext cx="1077840" cy="162360"/>
            </a:xfrm>
            <a:custGeom>
              <a:avLst/>
              <a:gdLst>
                <a:gd name="textAreaLeft" fmla="*/ -2160 w 1077840"/>
                <a:gd name="textAreaRight" fmla="*/ 1079640 w 1077840"/>
                <a:gd name="textAreaTop" fmla="*/ 0 h 162360"/>
                <a:gd name="textAreaBottom" fmla="*/ 166320 h 162360"/>
              </a:gdLst>
              <a:ahLst/>
              <a:rect l="textAreaLeft" t="textAreaTop" r="textAreaRight" b="textAreaBottom"/>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w="0">
              <a:noFill/>
            </a:ln>
          </p:spPr>
          <p:style>
            <a:lnRef idx="0"/>
            <a:fillRef idx="0"/>
            <a:effectRef idx="0"/>
            <a:fontRef idx="minor"/>
          </p:style>
          <p:txBody>
            <a:bodyPr lIns="90000" rIns="90000" tIns="83160" bIns="83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0" name="Google Shape;1242;p40"/>
            <p:cNvSpPr/>
            <p:nvPr/>
          </p:nvSpPr>
          <p:spPr>
            <a:xfrm flipH="1">
              <a:off x="-3805920" y="4906080"/>
              <a:ext cx="1132200" cy="160560"/>
            </a:xfrm>
            <a:custGeom>
              <a:avLst/>
              <a:gdLst>
                <a:gd name="textAreaLeft" fmla="*/ 2160 w 1132200"/>
                <a:gd name="textAreaRight" fmla="*/ 1138320 w 1132200"/>
                <a:gd name="textAreaTop" fmla="*/ 0 h 160560"/>
                <a:gd name="textAreaBottom" fmla="*/ 164520 h 160560"/>
              </a:gdLst>
              <a:ahLst/>
              <a:rect l="textAreaLeft" t="textAreaTop" r="textAreaRight" b="textAreaBottom"/>
              <a:pathLst>
                <a:path w="44007" h="6306">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w="0">
              <a:noFill/>
            </a:ln>
          </p:spPr>
          <p:style>
            <a:lnRef idx="0"/>
            <a:fillRef idx="0"/>
            <a:effectRef idx="0"/>
            <a:fontRef idx="minor"/>
          </p:style>
          <p:txBody>
            <a:bodyPr lIns="90000" rIns="90000" tIns="82080" bIns="82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1" name="Google Shape;1243;p40"/>
            <p:cNvSpPr/>
            <p:nvPr/>
          </p:nvSpPr>
          <p:spPr>
            <a:xfrm flipH="1">
              <a:off x="-722520" y="4849560"/>
              <a:ext cx="1266480" cy="407160"/>
            </a:xfrm>
            <a:custGeom>
              <a:avLst/>
              <a:gdLst>
                <a:gd name="textAreaLeft" fmla="*/ -2160 w 1266480"/>
                <a:gd name="textAreaRight" fmla="*/ 1268280 w 1266480"/>
                <a:gd name="textAreaTop" fmla="*/ 0 h 407160"/>
                <a:gd name="textAreaBottom" fmla="*/ 411120 h 407160"/>
              </a:gdLst>
              <a:ahLst/>
              <a:rect l="textAreaLeft" t="textAreaTop" r="textAreaRight" b="textAreaBottom"/>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2" name="Google Shape;1244;p40"/>
            <p:cNvSpPr/>
            <p:nvPr/>
          </p:nvSpPr>
          <p:spPr>
            <a:xfrm flipH="1">
              <a:off x="1984320" y="2564280"/>
              <a:ext cx="199800" cy="171360"/>
            </a:xfrm>
            <a:custGeom>
              <a:avLst/>
              <a:gdLst>
                <a:gd name="textAreaLeft" fmla="*/ -2160 w 199800"/>
                <a:gd name="textAreaRight" fmla="*/ 201600 w 199800"/>
                <a:gd name="textAreaTop" fmla="*/ 0 h 171360"/>
                <a:gd name="textAreaBottom" fmla="*/ 175320 h 171360"/>
              </a:gdLst>
              <a:ahLst/>
              <a:rect l="textAreaLeft" t="textAreaTop" r="textAreaRight" b="textAreaBottom"/>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w="0">
              <a:noFill/>
            </a:ln>
          </p:spPr>
          <p:style>
            <a:lnRef idx="0"/>
            <a:fillRef idx="0"/>
            <a:effectRef idx="0"/>
            <a:fontRef idx="minor"/>
          </p:style>
          <p:txBody>
            <a:bodyPr lIns="90000" rIns="90000" tIns="87480" bIns="87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3" name="Google Shape;1245;p40"/>
            <p:cNvSpPr/>
            <p:nvPr/>
          </p:nvSpPr>
          <p:spPr>
            <a:xfrm flipH="1">
              <a:off x="1506600" y="1531800"/>
              <a:ext cx="635760" cy="137520"/>
            </a:xfrm>
            <a:custGeom>
              <a:avLst/>
              <a:gdLst>
                <a:gd name="textAreaLeft" fmla="*/ 2160 w 635760"/>
                <a:gd name="textAreaRight" fmla="*/ 641880 w 635760"/>
                <a:gd name="textAreaTop" fmla="*/ 0 h 137520"/>
                <a:gd name="textAreaBottom" fmla="*/ 141480 h 137520"/>
              </a:gdLst>
              <a:ahLst/>
              <a:rect l="textAreaLeft" t="textAreaTop" r="textAreaRight" b="textAreaBottom"/>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w="0">
              <a:noFill/>
            </a:ln>
          </p:spPr>
          <p:style>
            <a:lnRef idx="0"/>
            <a:fillRef idx="0"/>
            <a:effectRef idx="0"/>
            <a:fontRef idx="minor"/>
          </p:style>
          <p:txBody>
            <a:bodyPr lIns="90000" rIns="90000" tIns="70560" bIns="70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4" name="Google Shape;1246;p40"/>
            <p:cNvSpPr/>
            <p:nvPr/>
          </p:nvSpPr>
          <p:spPr>
            <a:xfrm flipH="1">
              <a:off x="-3870720" y="4070160"/>
              <a:ext cx="643680" cy="513000"/>
            </a:xfrm>
            <a:custGeom>
              <a:avLst/>
              <a:gdLst>
                <a:gd name="textAreaLeft" fmla="*/ -2160 w 643680"/>
                <a:gd name="textAreaRight" fmla="*/ 645480 w 643680"/>
                <a:gd name="textAreaTop" fmla="*/ 0 h 513000"/>
                <a:gd name="textAreaBottom" fmla="*/ 516960 h 513000"/>
              </a:gdLst>
              <a:ahLst/>
              <a:rect l="textAreaLeft" t="textAreaTop" r="textAreaRight" b="textAreaBottom"/>
              <a:pathLst>
                <a:path w="25092" h="19807">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5" name="Google Shape;1247;p40"/>
            <p:cNvSpPr/>
            <p:nvPr/>
          </p:nvSpPr>
          <p:spPr>
            <a:xfrm flipH="1">
              <a:off x="-3295440" y="2421360"/>
              <a:ext cx="96480" cy="99000"/>
            </a:xfrm>
            <a:custGeom>
              <a:avLst/>
              <a:gdLst>
                <a:gd name="textAreaLeft" fmla="*/ -2160 w 96480"/>
                <a:gd name="textAreaRight" fmla="*/ 98280 w 96480"/>
                <a:gd name="textAreaTop" fmla="*/ 0 h 99000"/>
                <a:gd name="textAreaBottom" fmla="*/ 102960 h 99000"/>
              </a:gdLst>
              <a:ahLst/>
              <a:rect l="textAreaLeft" t="textAreaTop" r="textAreaRight" b="textAreaBottom"/>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6" name="Google Shape;1248;p40"/>
            <p:cNvSpPr/>
            <p:nvPr/>
          </p:nvSpPr>
          <p:spPr>
            <a:xfrm flipH="1">
              <a:off x="-3430080" y="2421360"/>
              <a:ext cx="97920" cy="99000"/>
            </a:xfrm>
            <a:custGeom>
              <a:avLst/>
              <a:gdLst>
                <a:gd name="textAreaLeft" fmla="*/ -2160 w 97920"/>
                <a:gd name="textAreaRight" fmla="*/ 99720 w 97920"/>
                <a:gd name="textAreaTop" fmla="*/ 0 h 99000"/>
                <a:gd name="textAreaBottom" fmla="*/ 102960 h 99000"/>
              </a:gdLst>
              <a:ahLst/>
              <a:rect l="textAreaLeft" t="textAreaTop" r="textAreaRight" b="textAreaBottom"/>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7" name="Google Shape;1249;p40"/>
            <p:cNvSpPr/>
            <p:nvPr/>
          </p:nvSpPr>
          <p:spPr>
            <a:xfrm flipH="1">
              <a:off x="-3295440" y="2552400"/>
              <a:ext cx="96480" cy="99000"/>
            </a:xfrm>
            <a:custGeom>
              <a:avLst/>
              <a:gdLst>
                <a:gd name="textAreaLeft" fmla="*/ -2160 w 96480"/>
                <a:gd name="textAreaRight" fmla="*/ 98280 w 96480"/>
                <a:gd name="textAreaTop" fmla="*/ 0 h 99000"/>
                <a:gd name="textAreaBottom" fmla="*/ 102960 h 99000"/>
              </a:gdLst>
              <a:ahLst/>
              <a:rect l="textAreaLeft" t="textAreaTop" r="textAreaRight" b="textAreaBottom"/>
              <a:pathLst>
                <a:path w="3886" h="3949">
                  <a:moveTo>
                    <a:pt x="1" y="0"/>
                  </a:moveTo>
                  <a:lnTo>
                    <a:pt x="1" y="3949"/>
                  </a:lnTo>
                  <a:lnTo>
                    <a:pt x="3885" y="3949"/>
                  </a:lnTo>
                  <a:lnTo>
                    <a:pt x="3885"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8" name="Google Shape;1250;p40"/>
            <p:cNvSpPr/>
            <p:nvPr/>
          </p:nvSpPr>
          <p:spPr>
            <a:xfrm flipH="1">
              <a:off x="-3430080" y="2552400"/>
              <a:ext cx="97920" cy="99000"/>
            </a:xfrm>
            <a:custGeom>
              <a:avLst/>
              <a:gdLst>
                <a:gd name="textAreaLeft" fmla="*/ -2160 w 97920"/>
                <a:gd name="textAreaRight" fmla="*/ 99720 w 97920"/>
                <a:gd name="textAreaTop" fmla="*/ 0 h 99000"/>
                <a:gd name="textAreaBottom" fmla="*/ 102960 h 99000"/>
              </a:gdLst>
              <a:ahLst/>
              <a:rect l="textAreaLeft" t="textAreaTop" r="textAreaRight" b="textAreaBottom"/>
              <a:pathLst>
                <a:path w="3949" h="3949">
                  <a:moveTo>
                    <a:pt x="0" y="0"/>
                  </a:moveTo>
                  <a:lnTo>
                    <a:pt x="0" y="3949"/>
                  </a:lnTo>
                  <a:lnTo>
                    <a:pt x="3948" y="3949"/>
                  </a:lnTo>
                  <a:lnTo>
                    <a:pt x="3948" y="0"/>
                  </a:ln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9" name="Google Shape;1251;p40"/>
            <p:cNvSpPr/>
            <p:nvPr/>
          </p:nvSpPr>
          <p:spPr>
            <a:xfrm flipH="1">
              <a:off x="-3422160" y="3451680"/>
              <a:ext cx="178560" cy="471600"/>
            </a:xfrm>
            <a:custGeom>
              <a:avLst/>
              <a:gdLst>
                <a:gd name="textAreaLeft" fmla="*/ -2160 w 178560"/>
                <a:gd name="textAreaRight" fmla="*/ 180360 w 178560"/>
                <a:gd name="textAreaTop" fmla="*/ 0 h 471600"/>
                <a:gd name="textAreaBottom" fmla="*/ 475560 h 471600"/>
              </a:gdLst>
              <a:ahLst/>
              <a:rect l="textAreaLeft" t="textAreaTop" r="textAreaRight" b="textAreaBottom"/>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0" name="Google Shape;1252;p40"/>
            <p:cNvSpPr/>
            <p:nvPr/>
          </p:nvSpPr>
          <p:spPr>
            <a:xfrm flipH="1">
              <a:off x="-3624840" y="3450240"/>
              <a:ext cx="180360" cy="473040"/>
            </a:xfrm>
            <a:custGeom>
              <a:avLst/>
              <a:gdLst>
                <a:gd name="textAreaLeft" fmla="*/ 2160 w 180360"/>
                <a:gd name="textAreaRight" fmla="*/ 186480 w 180360"/>
                <a:gd name="textAreaTop" fmla="*/ 0 h 473040"/>
                <a:gd name="textAreaBottom" fmla="*/ 477000 h 473040"/>
              </a:gdLst>
              <a:ahLst/>
              <a:rect l="textAreaLeft" t="textAreaTop" r="textAreaRight" b="textAreaBottom"/>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1" name="Google Shape;1253;p40"/>
            <p:cNvSpPr/>
            <p:nvPr/>
          </p:nvSpPr>
          <p:spPr>
            <a:xfrm flipH="1">
              <a:off x="-3528000" y="3546360"/>
              <a:ext cx="186840" cy="117360"/>
            </a:xfrm>
            <a:custGeom>
              <a:avLst/>
              <a:gdLst>
                <a:gd name="textAreaLeft" fmla="*/ 2160 w 186840"/>
                <a:gd name="textAreaRight" fmla="*/ 192960 w 186840"/>
                <a:gd name="textAreaTop" fmla="*/ 0 h 117360"/>
                <a:gd name="textAreaBottom" fmla="*/ 121320 h 117360"/>
              </a:gdLst>
              <a:ahLst/>
              <a:rect l="textAreaLeft" t="textAreaTop" r="textAreaRight" b="textAreaBottom"/>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txBody>
            <a:bodyPr lIns="90000" rIns="90000" tIns="60480" bIns="6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2" name="Google Shape;1254;p40"/>
            <p:cNvSpPr/>
            <p:nvPr/>
          </p:nvSpPr>
          <p:spPr>
            <a:xfrm flipH="1">
              <a:off x="-3566880" y="3709440"/>
              <a:ext cx="265680" cy="213840"/>
            </a:xfrm>
            <a:custGeom>
              <a:avLst/>
              <a:gdLst>
                <a:gd name="textAreaLeft" fmla="*/ -2160 w 265680"/>
                <a:gd name="textAreaRight" fmla="*/ 267480 w 265680"/>
                <a:gd name="textAreaTop" fmla="*/ 0 h 213840"/>
                <a:gd name="textAreaBottom" fmla="*/ 217800 h 213840"/>
              </a:gdLst>
              <a:ahLst/>
              <a:rect l="textAreaLeft" t="textAreaTop" r="textAreaRight" b="textAreaBottom"/>
              <a:pathLst>
                <a:path w="10445" h="8344">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3" name="Google Shape;1255;p40"/>
            <p:cNvSpPr/>
            <p:nvPr/>
          </p:nvSpPr>
          <p:spPr>
            <a:xfrm flipH="1">
              <a:off x="-3436200" y="3709440"/>
              <a:ext cx="360" cy="360"/>
            </a:xfrm>
            <a:custGeom>
              <a:avLst/>
              <a:gdLst>
                <a:gd name="textAreaLeft" fmla="*/ 736920 w 360"/>
                <a:gd name="textAreaRight" fmla="*/ 1474200 w 360"/>
                <a:gd name="textAreaTop" fmla="*/ 0 h 360"/>
                <a:gd name="textAreaBottom" fmla="*/ 737280 h 360"/>
              </a:gdLst>
              <a:ahLst/>
              <a:rect l="textAreaLeft" t="textAreaTop" r="textAreaRight" b="textAreaBottom"/>
              <a:pathLst>
                <a:path w="1" h="1">
                  <a:moveTo>
                    <a:pt x="0" y="0"/>
                  </a:moveTo>
                  <a:lnTo>
                    <a:pt x="0" y="0"/>
                  </a:lnTo>
                  <a:close/>
                </a:path>
              </a:pathLst>
            </a:custGeom>
            <a:solidFill>
              <a:schemeClr val="accent1"/>
            </a:solidFill>
            <a:ln w="0">
              <a:noFill/>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4" name="Google Shape;1256;p40"/>
            <p:cNvSpPr/>
            <p:nvPr/>
          </p:nvSpPr>
          <p:spPr>
            <a:xfrm flipH="1">
              <a:off x="-3660480" y="3396960"/>
              <a:ext cx="457920" cy="37440"/>
            </a:xfrm>
            <a:custGeom>
              <a:avLst/>
              <a:gdLst>
                <a:gd name="textAreaLeft" fmla="*/ -2160 w 457920"/>
                <a:gd name="textAreaRight" fmla="*/ 459720 w 457920"/>
                <a:gd name="textAreaTop" fmla="*/ 0 h 37440"/>
                <a:gd name="textAreaBottom" fmla="*/ 41400 h 3744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5" name="Google Shape;1257;p40"/>
            <p:cNvSpPr/>
            <p:nvPr/>
          </p:nvSpPr>
          <p:spPr>
            <a:xfrm flipH="1">
              <a:off x="-3660480" y="3940560"/>
              <a:ext cx="457920" cy="37440"/>
            </a:xfrm>
            <a:custGeom>
              <a:avLst/>
              <a:gdLst>
                <a:gd name="textAreaLeft" fmla="*/ -2160 w 457920"/>
                <a:gd name="textAreaRight" fmla="*/ 459720 w 457920"/>
                <a:gd name="textAreaTop" fmla="*/ 0 h 37440"/>
                <a:gd name="textAreaBottom" fmla="*/ 41400 h 3744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6" name="Google Shape;1258;p40"/>
            <p:cNvSpPr/>
            <p:nvPr/>
          </p:nvSpPr>
          <p:spPr>
            <a:xfrm flipH="1">
              <a:off x="-3457080" y="1822680"/>
              <a:ext cx="122760" cy="180720"/>
            </a:xfrm>
            <a:custGeom>
              <a:avLst/>
              <a:gdLst>
                <a:gd name="textAreaLeft" fmla="*/ 2160 w 122760"/>
                <a:gd name="textAreaRight" fmla="*/ 128880 w 122760"/>
                <a:gd name="textAreaTop" fmla="*/ 0 h 180720"/>
                <a:gd name="textAreaBottom" fmla="*/ 184680 h 180720"/>
              </a:gdLst>
              <a:ahLst/>
              <a:rect l="textAreaLeft" t="textAreaTop" r="textAreaRight" b="textAreaBottom"/>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7" name="Google Shape;1259;p40"/>
            <p:cNvSpPr/>
            <p:nvPr/>
          </p:nvSpPr>
          <p:spPr>
            <a:xfrm flipH="1">
              <a:off x="-3615840" y="1822680"/>
              <a:ext cx="138960" cy="180720"/>
            </a:xfrm>
            <a:custGeom>
              <a:avLst/>
              <a:gdLst>
                <a:gd name="textAreaLeft" fmla="*/ -2160 w 138960"/>
                <a:gd name="textAreaRight" fmla="*/ 140760 w 138960"/>
                <a:gd name="textAreaTop" fmla="*/ 0 h 180720"/>
                <a:gd name="textAreaBottom" fmla="*/ 184680 h 180720"/>
              </a:gdLst>
              <a:ahLst/>
              <a:rect l="textAreaLeft" t="textAreaTop" r="textAreaRight" b="textAreaBottom"/>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8" name="Google Shape;1260;p40"/>
            <p:cNvSpPr/>
            <p:nvPr/>
          </p:nvSpPr>
          <p:spPr>
            <a:xfrm flipH="1">
              <a:off x="-3773880" y="1822680"/>
              <a:ext cx="120960" cy="180720"/>
            </a:xfrm>
            <a:custGeom>
              <a:avLst/>
              <a:gdLst>
                <a:gd name="textAreaLeft" fmla="*/ -2160 w 120960"/>
                <a:gd name="textAreaRight" fmla="*/ 122760 w 120960"/>
                <a:gd name="textAreaTop" fmla="*/ 0 h 180720"/>
                <a:gd name="textAreaBottom" fmla="*/ 184680 h 180720"/>
              </a:gdLst>
              <a:ahLst/>
              <a:rect l="textAreaLeft" t="textAreaTop" r="textAreaRight" b="textAreaBottom"/>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39" name="Google Shape;1261;p40"/>
            <p:cNvSpPr/>
            <p:nvPr/>
          </p:nvSpPr>
          <p:spPr>
            <a:xfrm flipH="1">
              <a:off x="1195920" y="298800"/>
              <a:ext cx="91440" cy="182160"/>
            </a:xfrm>
            <a:custGeom>
              <a:avLst/>
              <a:gdLst>
                <a:gd name="textAreaLeft" fmla="*/ 2160 w 91440"/>
                <a:gd name="textAreaRight" fmla="*/ 97560 w 91440"/>
                <a:gd name="textAreaTop" fmla="*/ 0 h 182160"/>
                <a:gd name="textAreaBottom" fmla="*/ 186120 h 182160"/>
              </a:gdLst>
              <a:ahLst/>
              <a:rect l="textAreaLeft" t="textAreaTop" r="textAreaRight" b="textAreaBottom"/>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0" name="Google Shape;1262;p40"/>
            <p:cNvSpPr/>
            <p:nvPr/>
          </p:nvSpPr>
          <p:spPr>
            <a:xfrm>
              <a:off x="1377000" y="867960"/>
              <a:ext cx="148680" cy="180720"/>
            </a:xfrm>
            <a:custGeom>
              <a:avLst/>
              <a:gdLst>
                <a:gd name="textAreaLeft" fmla="*/ 0 w 148680"/>
                <a:gd name="textAreaRight" fmla="*/ 152640 w 148680"/>
                <a:gd name="textAreaTop" fmla="*/ 0 h 180720"/>
                <a:gd name="textAreaBottom" fmla="*/ 184680 h 180720"/>
              </a:gdLst>
              <a:ahLst/>
              <a:rect l="textAreaLeft" t="textAreaTop" r="textAreaRight" b="textAreaBottom"/>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1" name="Google Shape;1263;p40"/>
            <p:cNvSpPr/>
            <p:nvPr/>
          </p:nvSpPr>
          <p:spPr>
            <a:xfrm>
              <a:off x="1549080" y="867960"/>
              <a:ext cx="152280" cy="180720"/>
            </a:xfrm>
            <a:custGeom>
              <a:avLst/>
              <a:gdLst>
                <a:gd name="textAreaLeft" fmla="*/ 0 w 152280"/>
                <a:gd name="textAreaRight" fmla="*/ 156240 w 152280"/>
                <a:gd name="textAreaTop" fmla="*/ 0 h 180720"/>
                <a:gd name="textAreaBottom" fmla="*/ 184680 h 180720"/>
              </a:gdLst>
              <a:ahLst/>
              <a:rect l="textAreaLeft" t="textAreaTop" r="textAreaRight" b="textAreaBottom"/>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2" name="Google Shape;1264;p40"/>
            <p:cNvSpPr/>
            <p:nvPr/>
          </p:nvSpPr>
          <p:spPr>
            <a:xfrm>
              <a:off x="1706760" y="867960"/>
              <a:ext cx="256680" cy="180720"/>
            </a:xfrm>
            <a:custGeom>
              <a:avLst/>
              <a:gdLst>
                <a:gd name="textAreaLeft" fmla="*/ 0 w 256680"/>
                <a:gd name="textAreaRight" fmla="*/ 260640 w 256680"/>
                <a:gd name="textAreaTop" fmla="*/ 0 h 180720"/>
                <a:gd name="textAreaBottom" fmla="*/ 184680 h 180720"/>
              </a:gdLst>
              <a:ahLst/>
              <a:rect l="textAreaLeft" t="textAreaTop" r="textAreaRight" b="textAreaBottom"/>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3" name="Google Shape;1265;p40"/>
            <p:cNvSpPr/>
            <p:nvPr/>
          </p:nvSpPr>
          <p:spPr>
            <a:xfrm>
              <a:off x="1986840" y="867960"/>
              <a:ext cx="109440" cy="180720"/>
            </a:xfrm>
            <a:custGeom>
              <a:avLst/>
              <a:gdLst>
                <a:gd name="textAreaLeft" fmla="*/ 0 w 109440"/>
                <a:gd name="textAreaRight" fmla="*/ 113400 w 109440"/>
                <a:gd name="textAreaTop" fmla="*/ 0 h 180720"/>
                <a:gd name="textAreaBottom" fmla="*/ 184680 h 180720"/>
              </a:gdLst>
              <a:ahLst/>
              <a:rect l="textAreaLeft" t="textAreaTop" r="textAreaRight" b="textAreaBottom"/>
              <a:pathLst>
                <a:path w="4077" h="7070">
                  <a:moveTo>
                    <a:pt x="1" y="1"/>
                  </a:moveTo>
                  <a:lnTo>
                    <a:pt x="1" y="7069"/>
                  </a:lnTo>
                  <a:lnTo>
                    <a:pt x="4076" y="7069"/>
                  </a:lnTo>
                  <a:lnTo>
                    <a:pt x="4076" y="5668"/>
                  </a:lnTo>
                  <a:lnTo>
                    <a:pt x="1529" y="5668"/>
                  </a:lnTo>
                  <a:lnTo>
                    <a:pt x="152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4" name="Google Shape;1266;p40"/>
            <p:cNvSpPr/>
            <p:nvPr/>
          </p:nvSpPr>
          <p:spPr>
            <a:xfrm flipH="1">
              <a:off x="547560" y="4651920"/>
              <a:ext cx="163800" cy="217080"/>
            </a:xfrm>
            <a:custGeom>
              <a:avLst/>
              <a:gdLst>
                <a:gd name="textAreaLeft" fmla="*/ -2160 w 163800"/>
                <a:gd name="textAreaRight" fmla="*/ 165600 w 163800"/>
                <a:gd name="textAreaTop" fmla="*/ 0 h 217080"/>
                <a:gd name="textAreaBottom" fmla="*/ 221040 h 217080"/>
              </a:gdLst>
              <a:ahLst/>
              <a:rect l="textAreaLeft" t="textAreaTop" r="textAreaRight" b="textAreaBottom"/>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5" name="Google Shape;1267;p40"/>
            <p:cNvSpPr/>
            <p:nvPr/>
          </p:nvSpPr>
          <p:spPr>
            <a:xfrm flipH="1">
              <a:off x="307440" y="4543920"/>
              <a:ext cx="209880" cy="393480"/>
            </a:xfrm>
            <a:custGeom>
              <a:avLst/>
              <a:gdLst>
                <a:gd name="textAreaLeft" fmla="*/ -2160 w 209880"/>
                <a:gd name="textAreaRight" fmla="*/ 211680 w 209880"/>
                <a:gd name="textAreaTop" fmla="*/ 0 h 393480"/>
                <a:gd name="textAreaBottom" fmla="*/ 397440 h 393480"/>
              </a:gdLst>
              <a:ahLst/>
              <a:rect l="textAreaLeft" t="textAreaTop" r="textAreaRight" b="textAreaBottom"/>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46" name="Google Shape;1268;p40"/>
            <p:cNvSpPr/>
            <p:nvPr/>
          </p:nvSpPr>
          <p:spPr>
            <a:xfrm flipH="1">
              <a:off x="116640" y="4651920"/>
              <a:ext cx="165240" cy="217080"/>
            </a:xfrm>
            <a:custGeom>
              <a:avLst/>
              <a:gdLst>
                <a:gd name="textAreaLeft" fmla="*/ -2160 w 165240"/>
                <a:gd name="textAreaRight" fmla="*/ 167040 w 165240"/>
                <a:gd name="textAreaTop" fmla="*/ 0 h 217080"/>
                <a:gd name="textAreaBottom" fmla="*/ 221040 h 217080"/>
              </a:gdLst>
              <a:ahLst/>
              <a:rect l="textAreaLeft" t="textAreaTop" r="textAreaRight" b="textAreaBottom"/>
              <a:pathLst>
                <a:path w="6560" h="8471">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667400" y="1226160"/>
            <a:ext cx="3790800" cy="602640"/>
          </a:xfrm>
          <a:prstGeom prst="rect">
            <a:avLst/>
          </a:prstGeom>
          <a:noFill/>
          <a:ln w="0">
            <a:noFill/>
          </a:ln>
        </p:spPr>
        <p:txBody>
          <a:bodyPr lIns="0" rIns="0" tIns="91440" bIns="91440" anchor="b">
            <a:noAutofit/>
          </a:bodyPr>
          <a:p>
            <a:pPr indent="0" algn="r">
              <a:lnSpc>
                <a:spcPct val="100000"/>
              </a:lnSpc>
              <a:buNone/>
              <a:tabLst>
                <a:tab algn="l" pos="0"/>
              </a:tabLst>
            </a:pPr>
            <a:r>
              <a:rPr b="0" lang="es" sz="3000" spc="-1" strike="noStrike">
                <a:solidFill>
                  <a:schemeClr val="accent1"/>
                </a:solidFill>
                <a:latin typeface="Roboto Black"/>
                <a:ea typeface="Roboto Black"/>
              </a:rPr>
              <a:t>GROUP MEMBERS</a:t>
            </a:r>
            <a:endParaRPr b="0" lang="en-US" sz="3000" spc="-1" strike="noStrike">
              <a:solidFill>
                <a:srgbClr val="ffffff"/>
              </a:solidFill>
              <a:latin typeface="Arial"/>
            </a:endParaRPr>
          </a:p>
        </p:txBody>
      </p:sp>
      <p:sp>
        <p:nvSpPr>
          <p:cNvPr id="258" name="Google Shape;111;p 1"/>
          <p:cNvSpPr/>
          <p:nvPr/>
        </p:nvSpPr>
        <p:spPr>
          <a:xfrm>
            <a:off x="2238840" y="4488480"/>
            <a:ext cx="812160" cy="424080"/>
          </a:xfrm>
          <a:custGeom>
            <a:avLst/>
            <a:gdLst>
              <a:gd name="textAreaLeft" fmla="*/ 0 w 812160"/>
              <a:gd name="textAreaRight" fmla="*/ 816120 w 812160"/>
              <a:gd name="textAreaTop" fmla="*/ 0 h 424080"/>
              <a:gd name="textAreaBottom" fmla="*/ 428040 h 424080"/>
            </a:gdLst>
            <a:ahLst/>
            <a:rect l="textAreaLeft" t="textAreaTop" r="textAreaRight" b="textAreaBottom"/>
            <a:pathLst>
              <a:path w="34008" h="17832">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59" name="Google Shape;112;p 1"/>
          <p:cNvSpPr/>
          <p:nvPr/>
        </p:nvSpPr>
        <p:spPr>
          <a:xfrm>
            <a:off x="3470400" y="1215000"/>
            <a:ext cx="402480" cy="123120"/>
          </a:xfrm>
          <a:custGeom>
            <a:avLst/>
            <a:gdLst>
              <a:gd name="textAreaLeft" fmla="*/ 0 w 402480"/>
              <a:gd name="textAreaRight" fmla="*/ 406440 w 402480"/>
              <a:gd name="textAreaTop" fmla="*/ 0 h 123120"/>
              <a:gd name="textAreaBottom" fmla="*/ 127080 h 123120"/>
            </a:gdLst>
            <a:ahLst/>
            <a:rect l="textAreaLeft" t="textAreaTop" r="textAreaRight" b="textAreaBottom"/>
            <a:pathLst>
              <a:path w="16941" h="5303">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w="0">
            <a:noFill/>
          </a:ln>
        </p:spPr>
        <p:style>
          <a:lnRef idx="0"/>
          <a:fillRef idx="0"/>
          <a:effectRef idx="0"/>
          <a:fontRef idx="minor"/>
        </p:style>
        <p:txBody>
          <a:bodyPr lIns="90000" rIns="90000" tIns="63360" bIns="63360" anchor="ctr">
            <a:noAutofit/>
          </a:bodyPr>
          <a:p>
            <a:endParaRPr b="0" lang="en-US" sz="1400" spc="-1" strike="noStrike">
              <a:solidFill>
                <a:srgbClr val="000000"/>
              </a:solidFill>
              <a:latin typeface="Arial"/>
              <a:ea typeface="DejaVu Sans"/>
            </a:endParaRPr>
          </a:p>
        </p:txBody>
      </p:sp>
      <p:sp>
        <p:nvSpPr>
          <p:cNvPr id="260" name="Google Shape;113;p 1"/>
          <p:cNvSpPr/>
          <p:nvPr/>
        </p:nvSpPr>
        <p:spPr>
          <a:xfrm>
            <a:off x="3558960" y="1342800"/>
            <a:ext cx="225360" cy="87480"/>
          </a:xfrm>
          <a:custGeom>
            <a:avLst/>
            <a:gdLst>
              <a:gd name="textAreaLeft" fmla="*/ 0 w 225360"/>
              <a:gd name="textAreaRight" fmla="*/ 229320 w 225360"/>
              <a:gd name="textAreaTop" fmla="*/ 0 h 87480"/>
              <a:gd name="textAreaBottom" fmla="*/ 91440 h 87480"/>
            </a:gdLst>
            <a:ahLst/>
            <a:rect l="textAreaLeft" t="textAreaTop" r="textAreaRight" b="textAreaBottom"/>
            <a:pathLst>
              <a:path w="9553" h="3807">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w="0">
            <a:noFill/>
          </a:ln>
        </p:spPr>
        <p:style>
          <a:lnRef idx="0"/>
          <a:fillRef idx="0"/>
          <a:effectRef idx="0"/>
          <a:fontRef idx="minor"/>
        </p:style>
        <p:txBody>
          <a:bodyPr lIns="90000" rIns="90000" tIns="45000" bIns="45000" anchor="ctr">
            <a:noAutofit/>
          </a:bodyPr>
          <a:p>
            <a:endParaRPr b="0" lang="en-US" sz="1400" spc="-1" strike="noStrike">
              <a:solidFill>
                <a:srgbClr val="000000"/>
              </a:solidFill>
              <a:latin typeface="Arial"/>
              <a:ea typeface="DejaVu Sans"/>
            </a:endParaRPr>
          </a:p>
        </p:txBody>
      </p:sp>
      <p:sp>
        <p:nvSpPr>
          <p:cNvPr id="261" name="Google Shape;114;p 1"/>
          <p:cNvSpPr/>
          <p:nvPr/>
        </p:nvSpPr>
        <p:spPr>
          <a:xfrm>
            <a:off x="3624840" y="1459800"/>
            <a:ext cx="110520" cy="94320"/>
          </a:xfrm>
          <a:custGeom>
            <a:avLst/>
            <a:gdLst>
              <a:gd name="textAreaLeft" fmla="*/ 0 w 110520"/>
              <a:gd name="textAreaRight" fmla="*/ 114480 w 110520"/>
              <a:gd name="textAreaTop" fmla="*/ 0 h 94320"/>
              <a:gd name="textAreaBottom" fmla="*/ 98280 h 94320"/>
            </a:gdLst>
            <a:ahLst/>
            <a:rect l="textAreaLeft" t="textAreaTop" r="textAreaRight" b="textAreaBottom"/>
            <a:pathLst>
              <a:path w="4777" h="4101">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w="0">
            <a:noFill/>
          </a:ln>
        </p:spPr>
        <p:style>
          <a:lnRef idx="0"/>
          <a:fillRef idx="0"/>
          <a:effectRef idx="0"/>
          <a:fontRef idx="minor"/>
        </p:style>
        <p:txBody>
          <a:bodyPr lIns="90000" rIns="90000" tIns="48960" bIns="48960" anchor="ctr">
            <a:noAutofit/>
          </a:bodyPr>
          <a:p>
            <a:endParaRPr b="0" lang="en-US" sz="1400" spc="-1" strike="noStrike">
              <a:solidFill>
                <a:srgbClr val="000000"/>
              </a:solidFill>
              <a:latin typeface="Arial"/>
              <a:ea typeface="DejaVu Sans"/>
            </a:endParaRPr>
          </a:p>
        </p:txBody>
      </p:sp>
      <p:sp>
        <p:nvSpPr>
          <p:cNvPr id="262" name="Google Shape;115;p 1"/>
          <p:cNvSpPr/>
          <p:nvPr/>
        </p:nvSpPr>
        <p:spPr>
          <a:xfrm>
            <a:off x="3378600" y="1082160"/>
            <a:ext cx="586080" cy="159840"/>
          </a:xfrm>
          <a:custGeom>
            <a:avLst/>
            <a:gdLst>
              <a:gd name="textAreaLeft" fmla="*/ 0 w 586080"/>
              <a:gd name="textAreaRight" fmla="*/ 590040 w 586080"/>
              <a:gd name="textAreaTop" fmla="*/ 0 h 159840"/>
              <a:gd name="textAreaBottom" fmla="*/ 163800 h 159840"/>
            </a:gdLst>
            <a:ahLst/>
            <a:rect l="textAreaLeft" t="textAreaTop" r="textAreaRight" b="textAreaBottom"/>
            <a:pathLst>
              <a:path w="24583" h="6831">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w="0">
            <a:noFill/>
          </a:ln>
        </p:spPr>
        <p:style>
          <a:lnRef idx="0"/>
          <a:fillRef idx="0"/>
          <a:effectRef idx="0"/>
          <a:fontRef idx="minor"/>
        </p:style>
        <p:txBody>
          <a:bodyPr lIns="90000" rIns="90000" tIns="81720" bIns="81720" anchor="ctr">
            <a:noAutofit/>
          </a:bodyPr>
          <a:p>
            <a:endParaRPr b="0" lang="en-US" sz="1400" spc="-1" strike="noStrike">
              <a:solidFill>
                <a:srgbClr val="000000"/>
              </a:solidFill>
              <a:latin typeface="Arial"/>
              <a:ea typeface="DejaVu Sans"/>
            </a:endParaRPr>
          </a:p>
        </p:txBody>
      </p:sp>
      <p:sp>
        <p:nvSpPr>
          <p:cNvPr id="263" name="Google Shape;116;p 1"/>
          <p:cNvSpPr/>
          <p:nvPr/>
        </p:nvSpPr>
        <p:spPr>
          <a:xfrm>
            <a:off x="-226080" y="902160"/>
            <a:ext cx="3444840" cy="3966120"/>
          </a:xfrm>
          <a:custGeom>
            <a:avLst/>
            <a:gdLst>
              <a:gd name="textAreaLeft" fmla="*/ 0 w 3444840"/>
              <a:gd name="textAreaRight" fmla="*/ 3448800 w 3444840"/>
              <a:gd name="textAreaTop" fmla="*/ 0 h 3966120"/>
              <a:gd name="textAreaBottom" fmla="*/ 3970080 h 3966120"/>
            </a:gdLst>
            <a:ahLst/>
            <a:rect l="textAreaLeft" t="textAreaTop" r="textAreaRight" b="textAreaBottom"/>
            <a:pathLst>
              <a:path w="143736" h="165451">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64" name="Google Shape;117;p 1"/>
          <p:cNvSpPr/>
          <p:nvPr/>
        </p:nvSpPr>
        <p:spPr>
          <a:xfrm>
            <a:off x="36720" y="2657880"/>
            <a:ext cx="934200" cy="932760"/>
          </a:xfrm>
          <a:custGeom>
            <a:avLst/>
            <a:gdLst>
              <a:gd name="textAreaLeft" fmla="*/ 0 w 934200"/>
              <a:gd name="textAreaRight" fmla="*/ 938160 w 934200"/>
              <a:gd name="textAreaTop" fmla="*/ 0 h 932760"/>
              <a:gd name="textAreaBottom" fmla="*/ 936720 h 932760"/>
            </a:gdLst>
            <a:ahLst/>
            <a:rect l="textAreaLeft" t="textAreaTop" r="textAreaRight" b="textAreaBottom"/>
            <a:pathLst>
              <a:path w="39103" h="3904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65" name="Google Shape;118;p 1"/>
          <p:cNvSpPr/>
          <p:nvPr/>
        </p:nvSpPr>
        <p:spPr>
          <a:xfrm>
            <a:off x="1654920" y="2725200"/>
            <a:ext cx="360" cy="360"/>
          </a:xfrm>
          <a:custGeom>
            <a:avLst/>
            <a:gdLst>
              <a:gd name="textAreaLeft" fmla="*/ 0 w 360"/>
              <a:gd name="textAreaRight" fmla="*/ 737280 w 360"/>
              <a:gd name="textAreaTop" fmla="*/ 0 h 360"/>
              <a:gd name="textAreaBottom" fmla="*/ 737280 h 360"/>
            </a:gdLst>
            <a:ahLst/>
            <a:rect l="textAreaLeft" t="textAreaTop" r="textAreaRight" b="textAreaBottom"/>
            <a:pathLst>
              <a:path w="1" h="1">
                <a:moveTo>
                  <a:pt x="1" y="0"/>
                </a:moveTo>
                <a:lnTo>
                  <a:pt x="1" y="0"/>
                </a:lnTo>
                <a:close/>
              </a:path>
            </a:pathLst>
          </a:custGeom>
          <a:solidFill>
            <a:srgbClr val="48ffd5"/>
          </a:solidFill>
          <a:ln w="0">
            <a:noFill/>
          </a:ln>
        </p:spPr>
        <p:style>
          <a:lnRef idx="0"/>
          <a:fillRef idx="0"/>
          <a:effectRef idx="0"/>
          <a:fontRef idx="minor"/>
        </p:style>
        <p:txBody>
          <a:bodyPr lIns="90000" rIns="90000" tIns="360" bIns="360" anchor="ctr">
            <a:noAutofit/>
          </a:bodyPr>
          <a:p>
            <a:endParaRPr b="0" lang="en-US" sz="1400" spc="-1" strike="noStrike">
              <a:solidFill>
                <a:srgbClr val="000000"/>
              </a:solidFill>
              <a:latin typeface="Arial"/>
              <a:ea typeface="DejaVu Sans"/>
            </a:endParaRPr>
          </a:p>
        </p:txBody>
      </p:sp>
      <p:sp>
        <p:nvSpPr>
          <p:cNvPr id="266" name="Google Shape;119;p 1"/>
          <p:cNvSpPr/>
          <p:nvPr/>
        </p:nvSpPr>
        <p:spPr>
          <a:xfrm>
            <a:off x="1031400" y="2553840"/>
            <a:ext cx="665280" cy="657000"/>
          </a:xfrm>
          <a:custGeom>
            <a:avLst/>
            <a:gdLst>
              <a:gd name="textAreaLeft" fmla="*/ 0 w 665280"/>
              <a:gd name="textAreaRight" fmla="*/ 669240 w 665280"/>
              <a:gd name="textAreaTop" fmla="*/ 0 h 657000"/>
              <a:gd name="textAreaBottom" fmla="*/ 660960 h 657000"/>
            </a:gdLst>
            <a:ahLst/>
            <a:rect l="textAreaLeft" t="textAreaTop" r="textAreaRight" b="textAreaBottom"/>
            <a:pathLst>
              <a:path w="27895" h="27539">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67" name="Google Shape;120;p 1"/>
          <p:cNvSpPr/>
          <p:nvPr/>
        </p:nvSpPr>
        <p:spPr>
          <a:xfrm>
            <a:off x="-1529640" y="1971720"/>
            <a:ext cx="422280" cy="420840"/>
          </a:xfrm>
          <a:custGeom>
            <a:avLst/>
            <a:gdLst>
              <a:gd name="textAreaLeft" fmla="*/ 0 w 422280"/>
              <a:gd name="textAreaRight" fmla="*/ 426240 w 422280"/>
              <a:gd name="textAreaTop" fmla="*/ 0 h 420840"/>
              <a:gd name="textAreaBottom" fmla="*/ 424800 h 420840"/>
            </a:gdLst>
            <a:ahLst/>
            <a:rect l="textAreaLeft" t="textAreaTop" r="textAreaRight" b="textAreaBottom"/>
            <a:pathLst>
              <a:path w="17769" h="17705">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68" name="Google Shape;121;p 1"/>
          <p:cNvSpPr/>
          <p:nvPr/>
        </p:nvSpPr>
        <p:spPr>
          <a:xfrm>
            <a:off x="-1075680" y="1926000"/>
            <a:ext cx="297000" cy="294120"/>
          </a:xfrm>
          <a:custGeom>
            <a:avLst/>
            <a:gdLst>
              <a:gd name="textAreaLeft" fmla="*/ 0 w 297000"/>
              <a:gd name="textAreaRight" fmla="*/ 300960 w 297000"/>
              <a:gd name="textAreaTop" fmla="*/ 0 h 294120"/>
              <a:gd name="textAreaBottom" fmla="*/ 298080 h 294120"/>
            </a:gdLst>
            <a:ahLst/>
            <a:rect l="textAreaLeft" t="textAreaTop" r="textAreaRight" b="textAreaBottom"/>
            <a:pathLst>
              <a:path w="12547" h="12419">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69" name="Google Shape;122;p 1"/>
          <p:cNvSpPr/>
          <p:nvPr/>
        </p:nvSpPr>
        <p:spPr>
          <a:xfrm>
            <a:off x="1994400" y="19674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0" name="Google Shape;123;p 1"/>
          <p:cNvSpPr/>
          <p:nvPr/>
        </p:nvSpPr>
        <p:spPr>
          <a:xfrm>
            <a:off x="1994400" y="20988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1" name="Google Shape;124;p 1"/>
          <p:cNvSpPr/>
          <p:nvPr/>
        </p:nvSpPr>
        <p:spPr>
          <a:xfrm>
            <a:off x="1994400" y="223020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3"/>
                </a:lnTo>
                <a:lnTo>
                  <a:pt x="41140" y="1593"/>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2" name="Google Shape;125;p 1"/>
          <p:cNvSpPr/>
          <p:nvPr/>
        </p:nvSpPr>
        <p:spPr>
          <a:xfrm>
            <a:off x="1994400" y="24944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3" name="Google Shape;126;p 1"/>
          <p:cNvSpPr/>
          <p:nvPr/>
        </p:nvSpPr>
        <p:spPr>
          <a:xfrm>
            <a:off x="1994400" y="26258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4" name="Google Shape;127;p 1"/>
          <p:cNvSpPr/>
          <p:nvPr/>
        </p:nvSpPr>
        <p:spPr>
          <a:xfrm>
            <a:off x="1994400" y="28886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2"/>
                </a:lnTo>
                <a:lnTo>
                  <a:pt x="41140" y="1592"/>
                </a:lnTo>
                <a:lnTo>
                  <a:pt x="41140" y="0"/>
                </a:lnTo>
                <a:close/>
              </a:path>
            </a:pathLst>
          </a:custGeom>
          <a:solidFill>
            <a:srgbClr val="ffffff"/>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5" name="Google Shape;128;p 1"/>
          <p:cNvSpPr/>
          <p:nvPr/>
        </p:nvSpPr>
        <p:spPr>
          <a:xfrm>
            <a:off x="1994400" y="30200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0"/>
                </a:moveTo>
                <a:lnTo>
                  <a:pt x="1" y="1592"/>
                </a:lnTo>
                <a:lnTo>
                  <a:pt x="41140" y="1592"/>
                </a:lnTo>
                <a:lnTo>
                  <a:pt x="41140" y="0"/>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6" name="Google Shape;129;p 1"/>
          <p:cNvSpPr/>
          <p:nvPr/>
        </p:nvSpPr>
        <p:spPr>
          <a:xfrm>
            <a:off x="1994400" y="3282840"/>
            <a:ext cx="983160" cy="34200"/>
          </a:xfrm>
          <a:custGeom>
            <a:avLst/>
            <a:gdLst>
              <a:gd name="textAreaLeft" fmla="*/ 0 w 983160"/>
              <a:gd name="textAreaRight" fmla="*/ 987120 w 983160"/>
              <a:gd name="textAreaTop" fmla="*/ 0 h 34200"/>
              <a:gd name="textAreaBottom" fmla="*/ 38160 h 34200"/>
            </a:gdLst>
            <a:ahLst/>
            <a:rect l="textAreaLeft" t="textAreaTop" r="textAreaRight" b="textAreaBottom"/>
            <a:pathLst>
              <a:path w="41141" h="1593">
                <a:moveTo>
                  <a:pt x="1" y="1"/>
                </a:moveTo>
                <a:lnTo>
                  <a:pt x="1" y="1593"/>
                </a:lnTo>
                <a:lnTo>
                  <a:pt x="41140" y="1593"/>
                </a:lnTo>
                <a:lnTo>
                  <a:pt x="41140"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7" name="Google Shape;130;p 1"/>
          <p:cNvSpPr/>
          <p:nvPr/>
        </p:nvSpPr>
        <p:spPr>
          <a:xfrm>
            <a:off x="58320" y="1967400"/>
            <a:ext cx="1701360" cy="34200"/>
          </a:xfrm>
          <a:custGeom>
            <a:avLst/>
            <a:gdLst>
              <a:gd name="textAreaLeft" fmla="*/ 0 w 1701360"/>
              <a:gd name="textAreaRight" fmla="*/ 1705320 w 1701360"/>
              <a:gd name="textAreaTop" fmla="*/ 0 h 34200"/>
              <a:gd name="textAreaBottom" fmla="*/ 38160 h 342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8" name="Google Shape;131;p 1"/>
          <p:cNvSpPr/>
          <p:nvPr/>
        </p:nvSpPr>
        <p:spPr>
          <a:xfrm>
            <a:off x="58320" y="2098800"/>
            <a:ext cx="1701360" cy="34200"/>
          </a:xfrm>
          <a:custGeom>
            <a:avLst/>
            <a:gdLst>
              <a:gd name="textAreaLeft" fmla="*/ 0 w 1701360"/>
              <a:gd name="textAreaRight" fmla="*/ 1705320 w 1701360"/>
              <a:gd name="textAreaTop" fmla="*/ 0 h 34200"/>
              <a:gd name="textAreaBottom" fmla="*/ 38160 h 34200"/>
            </a:gdLst>
            <a:ahLst/>
            <a:rect l="textAreaLeft" t="textAreaTop" r="textAreaRight" b="textAreaBottom"/>
            <a:pathLst>
              <a:path w="71072" h="1593">
                <a:moveTo>
                  <a:pt x="0" y="1"/>
                </a:moveTo>
                <a:lnTo>
                  <a:pt x="0" y="1593"/>
                </a:lnTo>
                <a:lnTo>
                  <a:pt x="71071" y="1593"/>
                </a:lnTo>
                <a:lnTo>
                  <a:pt x="71071"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79" name="Google Shape;132;p 1"/>
          <p:cNvSpPr/>
          <p:nvPr/>
        </p:nvSpPr>
        <p:spPr>
          <a:xfrm>
            <a:off x="58320" y="2363040"/>
            <a:ext cx="1143720" cy="34200"/>
          </a:xfrm>
          <a:custGeom>
            <a:avLst/>
            <a:gdLst>
              <a:gd name="textAreaLeft" fmla="*/ 0 w 1143720"/>
              <a:gd name="textAreaRight" fmla="*/ 1147680 w 1143720"/>
              <a:gd name="textAreaTop" fmla="*/ 0 h 34200"/>
              <a:gd name="textAreaBottom" fmla="*/ 38160 h 34200"/>
            </a:gdLst>
            <a:ahLst/>
            <a:rect l="textAreaLeft" t="textAreaTop" r="textAreaRight" b="textAreaBottom"/>
            <a:pathLst>
              <a:path w="47827" h="1594">
                <a:moveTo>
                  <a:pt x="0" y="1"/>
                </a:moveTo>
                <a:lnTo>
                  <a:pt x="0" y="1593"/>
                </a:lnTo>
                <a:lnTo>
                  <a:pt x="47827" y="1593"/>
                </a:lnTo>
                <a:lnTo>
                  <a:pt x="47827"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280" name="Google Shape;133;p 1"/>
          <p:cNvSpPr/>
          <p:nvPr/>
        </p:nvSpPr>
        <p:spPr>
          <a:xfrm>
            <a:off x="2108880" y="1701360"/>
            <a:ext cx="697320" cy="110520"/>
          </a:xfrm>
          <a:custGeom>
            <a:avLst/>
            <a:gdLst>
              <a:gd name="textAreaLeft" fmla="*/ 0 w 697320"/>
              <a:gd name="textAreaRight" fmla="*/ 701280 w 697320"/>
              <a:gd name="textAreaTop" fmla="*/ 0 h 110520"/>
              <a:gd name="textAreaBottom" fmla="*/ 114480 h 110520"/>
            </a:gdLst>
            <a:ahLst/>
            <a:rect l="textAreaLeft" t="textAreaTop" r="textAreaRight" b="textAreaBottom"/>
            <a:pathLst>
              <a:path w="29232" h="4778">
                <a:moveTo>
                  <a:pt x="1" y="1"/>
                </a:moveTo>
                <a:lnTo>
                  <a:pt x="1" y="4777"/>
                </a:lnTo>
                <a:lnTo>
                  <a:pt x="29232" y="4777"/>
                </a:lnTo>
                <a:lnTo>
                  <a:pt x="29232" y="1"/>
                </a:lnTo>
                <a:close/>
              </a:path>
            </a:pathLst>
          </a:custGeom>
          <a:solidFill>
            <a:schemeClr val="accent1"/>
          </a:solidFill>
          <a:ln w="0">
            <a:noFill/>
          </a:ln>
        </p:spPr>
        <p:style>
          <a:lnRef idx="0"/>
          <a:fillRef idx="0"/>
          <a:effectRef idx="0"/>
          <a:fontRef idx="minor"/>
        </p:style>
        <p:txBody>
          <a:bodyPr lIns="90000" rIns="90000" tIns="57240" bIns="57240" anchor="ctr">
            <a:noAutofit/>
          </a:bodyPr>
          <a:p>
            <a:endParaRPr b="0" lang="en-US" sz="1400" spc="-1" strike="noStrike">
              <a:solidFill>
                <a:srgbClr val="000000"/>
              </a:solidFill>
              <a:latin typeface="Arial"/>
              <a:ea typeface="DejaVu Sans"/>
            </a:endParaRPr>
          </a:p>
        </p:txBody>
      </p:sp>
      <p:sp>
        <p:nvSpPr>
          <p:cNvPr id="281" name="Google Shape;134;p 1"/>
          <p:cNvSpPr/>
          <p:nvPr/>
        </p:nvSpPr>
        <p:spPr>
          <a:xfrm>
            <a:off x="560880" y="1701360"/>
            <a:ext cx="695880" cy="110520"/>
          </a:xfrm>
          <a:custGeom>
            <a:avLst/>
            <a:gdLst>
              <a:gd name="textAreaLeft" fmla="*/ 0 w 695880"/>
              <a:gd name="textAreaRight" fmla="*/ 699840 w 695880"/>
              <a:gd name="textAreaTop" fmla="*/ 0 h 110520"/>
              <a:gd name="textAreaBottom" fmla="*/ 114480 h 110520"/>
            </a:gdLst>
            <a:ahLst/>
            <a:rect l="textAreaLeft" t="textAreaTop" r="textAreaRight" b="textAreaBottom"/>
            <a:pathLst>
              <a:path w="29168" h="4778">
                <a:moveTo>
                  <a:pt x="0" y="1"/>
                </a:moveTo>
                <a:lnTo>
                  <a:pt x="0" y="4777"/>
                </a:lnTo>
                <a:lnTo>
                  <a:pt x="29167" y="4777"/>
                </a:lnTo>
                <a:lnTo>
                  <a:pt x="29167" y="1"/>
                </a:lnTo>
                <a:close/>
              </a:path>
            </a:pathLst>
          </a:custGeom>
          <a:solidFill>
            <a:srgbClr val="ffffff"/>
          </a:solidFill>
          <a:ln w="0">
            <a:noFill/>
          </a:ln>
        </p:spPr>
        <p:style>
          <a:lnRef idx="0"/>
          <a:fillRef idx="0"/>
          <a:effectRef idx="0"/>
          <a:fontRef idx="minor"/>
        </p:style>
        <p:txBody>
          <a:bodyPr lIns="90000" rIns="90000" tIns="57240" bIns="57240" anchor="ctr">
            <a:noAutofit/>
          </a:bodyPr>
          <a:p>
            <a:endParaRPr b="0" lang="en-US" sz="1400" spc="-1" strike="noStrike">
              <a:solidFill>
                <a:srgbClr val="000000"/>
              </a:solidFill>
              <a:latin typeface="Arial"/>
              <a:ea typeface="DejaVu Sans"/>
            </a:endParaRPr>
          </a:p>
        </p:txBody>
      </p:sp>
      <p:sp>
        <p:nvSpPr>
          <p:cNvPr id="282" name="Google Shape;135;p 1"/>
          <p:cNvSpPr/>
          <p:nvPr/>
        </p:nvSpPr>
        <p:spPr>
          <a:xfrm>
            <a:off x="-1540080" y="2988000"/>
            <a:ext cx="731160" cy="1484280"/>
          </a:xfrm>
          <a:custGeom>
            <a:avLst/>
            <a:gdLst>
              <a:gd name="textAreaLeft" fmla="*/ 0 w 731160"/>
              <a:gd name="textAreaRight" fmla="*/ 735120 w 731160"/>
              <a:gd name="textAreaTop" fmla="*/ 0 h 1484280"/>
              <a:gd name="textAreaBottom" fmla="*/ 1488240 h 1484280"/>
            </a:gdLst>
            <a:ahLst/>
            <a:rect l="textAreaLeft" t="textAreaTop" r="textAreaRight" b="textAreaBottom"/>
            <a:pathLst>
              <a:path w="30633" h="62029">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3" name="Google Shape;136;p 1"/>
          <p:cNvSpPr/>
          <p:nvPr/>
        </p:nvSpPr>
        <p:spPr>
          <a:xfrm>
            <a:off x="-1210320" y="4037760"/>
            <a:ext cx="72360" cy="378000"/>
          </a:xfrm>
          <a:custGeom>
            <a:avLst/>
            <a:gdLst>
              <a:gd name="textAreaLeft" fmla="*/ 0 w 72360"/>
              <a:gd name="textAreaRight" fmla="*/ 76320 w 72360"/>
              <a:gd name="textAreaTop" fmla="*/ 0 h 378000"/>
              <a:gd name="textAreaBottom" fmla="*/ 381960 h 378000"/>
            </a:gdLst>
            <a:ahLst/>
            <a:rect l="textAreaLeft" t="textAreaTop" r="textAreaRight" b="textAreaBottom"/>
            <a:pathLst>
              <a:path w="3185" h="15922">
                <a:moveTo>
                  <a:pt x="0" y="1"/>
                </a:moveTo>
                <a:lnTo>
                  <a:pt x="0" y="15922"/>
                </a:lnTo>
                <a:lnTo>
                  <a:pt x="3185" y="15922"/>
                </a:lnTo>
                <a:lnTo>
                  <a:pt x="3185" y="1"/>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4" name="Google Shape;137;p 1"/>
          <p:cNvSpPr/>
          <p:nvPr/>
        </p:nvSpPr>
        <p:spPr>
          <a:xfrm>
            <a:off x="24480" y="394920"/>
            <a:ext cx="1224720" cy="422280"/>
          </a:xfrm>
          <a:custGeom>
            <a:avLst/>
            <a:gdLst>
              <a:gd name="textAreaLeft" fmla="*/ 0 w 1224720"/>
              <a:gd name="textAreaRight" fmla="*/ 1228680 w 1224720"/>
              <a:gd name="textAreaTop" fmla="*/ 0 h 422280"/>
              <a:gd name="textAreaBottom" fmla="*/ 426240 h 422280"/>
            </a:gdLst>
            <a:ahLst/>
            <a:rect l="textAreaLeft" t="textAreaTop" r="textAreaRight" b="textAreaBottom"/>
            <a:pathLst>
              <a:path w="51203" h="17768">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5" name="Google Shape;138;p 1"/>
          <p:cNvSpPr/>
          <p:nvPr/>
        </p:nvSpPr>
        <p:spPr>
          <a:xfrm>
            <a:off x="2605320" y="99720"/>
            <a:ext cx="1097640" cy="364680"/>
          </a:xfrm>
          <a:custGeom>
            <a:avLst/>
            <a:gdLst>
              <a:gd name="textAreaLeft" fmla="*/ 0 w 1097640"/>
              <a:gd name="textAreaRight" fmla="*/ 1101600 w 1097640"/>
              <a:gd name="textAreaTop" fmla="*/ 0 h 364680"/>
              <a:gd name="textAreaBottom" fmla="*/ 368640 h 364680"/>
            </a:gdLst>
            <a:ahLst/>
            <a:rect l="textAreaLeft" t="textAreaTop" r="textAreaRight" b="textAreaBottom"/>
            <a:pathLst>
              <a:path w="45917" h="15364">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6" name="Google Shape;139;p 1"/>
          <p:cNvSpPr/>
          <p:nvPr/>
        </p:nvSpPr>
        <p:spPr>
          <a:xfrm>
            <a:off x="-742680" y="2273040"/>
            <a:ext cx="230040" cy="196200"/>
          </a:xfrm>
          <a:custGeom>
            <a:avLst/>
            <a:gdLst>
              <a:gd name="textAreaLeft" fmla="*/ 0 w 230040"/>
              <a:gd name="textAreaRight" fmla="*/ 234000 w 230040"/>
              <a:gd name="textAreaTop" fmla="*/ 0 h 196200"/>
              <a:gd name="textAreaBottom" fmla="*/ 200160 h 196200"/>
            </a:gdLst>
            <a:ahLst/>
            <a:rect l="textAreaLeft" t="textAreaTop" r="textAreaRight" b="textAreaBottom"/>
            <a:pathLst>
              <a:path w="9745" h="8337">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7" name="Google Shape;140;p 1"/>
          <p:cNvSpPr/>
          <p:nvPr/>
        </p:nvSpPr>
        <p:spPr>
          <a:xfrm>
            <a:off x="2385360" y="1418400"/>
            <a:ext cx="230040" cy="196560"/>
          </a:xfrm>
          <a:custGeom>
            <a:avLst/>
            <a:gdLst>
              <a:gd name="textAreaLeft" fmla="*/ 0 w 230040"/>
              <a:gd name="textAreaRight" fmla="*/ 234000 w 230040"/>
              <a:gd name="textAreaTop" fmla="*/ 0 h 196560"/>
              <a:gd name="textAreaBottom" fmla="*/ 200520 h 196560"/>
            </a:gdLst>
            <a:ahLst/>
            <a:rect l="textAreaLeft" t="textAreaTop" r="textAreaRight" b="textAreaBottom"/>
            <a:pathLst>
              <a:path w="9745" h="8356">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88" name="Google Shape;141;p 1"/>
          <p:cNvSpPr/>
          <p:nvPr/>
        </p:nvSpPr>
        <p:spPr>
          <a:xfrm>
            <a:off x="3339000" y="2473920"/>
            <a:ext cx="185400" cy="157320"/>
          </a:xfrm>
          <a:custGeom>
            <a:avLst/>
            <a:gdLst>
              <a:gd name="textAreaLeft" fmla="*/ 0 w 185400"/>
              <a:gd name="textAreaRight" fmla="*/ 189360 w 185400"/>
              <a:gd name="textAreaTop" fmla="*/ 0 h 157320"/>
              <a:gd name="textAreaBottom" fmla="*/ 161280 h 157320"/>
            </a:gdLst>
            <a:ahLst/>
            <a:rect l="textAreaLeft" t="textAreaTop" r="textAreaRight" b="textAreaBottom"/>
            <a:pathLst>
              <a:path w="7898" h="6721">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w="0">
            <a:noFill/>
          </a:ln>
        </p:spPr>
        <p:style>
          <a:lnRef idx="0"/>
          <a:fillRef idx="0"/>
          <a:effectRef idx="0"/>
          <a:fontRef idx="minor"/>
        </p:style>
        <p:txBody>
          <a:bodyPr lIns="90000" rIns="90000" tIns="80640" bIns="80640" anchor="ctr">
            <a:noAutofit/>
          </a:bodyPr>
          <a:p>
            <a:endParaRPr b="0" lang="en-US" sz="1400" spc="-1" strike="noStrike">
              <a:solidFill>
                <a:srgbClr val="000000"/>
              </a:solidFill>
              <a:latin typeface="Arial"/>
              <a:ea typeface="DejaVu Sans"/>
            </a:endParaRPr>
          </a:p>
        </p:txBody>
      </p:sp>
      <p:sp>
        <p:nvSpPr>
          <p:cNvPr id="289" name="Google Shape;142;p 1"/>
          <p:cNvSpPr/>
          <p:nvPr/>
        </p:nvSpPr>
        <p:spPr>
          <a:xfrm>
            <a:off x="742680" y="4509360"/>
            <a:ext cx="185400" cy="158760"/>
          </a:xfrm>
          <a:custGeom>
            <a:avLst/>
            <a:gdLst>
              <a:gd name="textAreaLeft" fmla="*/ 0 w 185400"/>
              <a:gd name="textAreaRight" fmla="*/ 189360 w 185400"/>
              <a:gd name="textAreaTop" fmla="*/ 0 h 158760"/>
              <a:gd name="textAreaBottom" fmla="*/ 162720 h 158760"/>
            </a:gdLst>
            <a:ahLst/>
            <a:rect l="textAreaLeft" t="textAreaTop" r="textAreaRight" b="textAreaBottom"/>
            <a:pathLst>
              <a:path w="7898" h="6783">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w="0">
            <a:noFill/>
          </a:ln>
        </p:spPr>
        <p:style>
          <a:lnRef idx="0"/>
          <a:fillRef idx="0"/>
          <a:effectRef idx="0"/>
          <a:fontRef idx="minor"/>
        </p:style>
        <p:txBody>
          <a:bodyPr lIns="90000" rIns="90000" tIns="81360" bIns="81360" anchor="ctr">
            <a:noAutofit/>
          </a:bodyPr>
          <a:p>
            <a:endParaRPr b="0" lang="en-US" sz="1400" spc="-1" strike="noStrike">
              <a:solidFill>
                <a:srgbClr val="000000"/>
              </a:solidFill>
              <a:latin typeface="Arial"/>
              <a:ea typeface="DejaVu Sans"/>
            </a:endParaRPr>
          </a:p>
        </p:txBody>
      </p:sp>
      <p:sp>
        <p:nvSpPr>
          <p:cNvPr id="290" name="Google Shape;143;p 1"/>
          <p:cNvSpPr/>
          <p:nvPr/>
        </p:nvSpPr>
        <p:spPr>
          <a:xfrm>
            <a:off x="3910320" y="754920"/>
            <a:ext cx="183960" cy="158400"/>
          </a:xfrm>
          <a:custGeom>
            <a:avLst/>
            <a:gdLst>
              <a:gd name="textAreaLeft" fmla="*/ 0 w 183960"/>
              <a:gd name="textAreaRight" fmla="*/ 187920 w 183960"/>
              <a:gd name="textAreaTop" fmla="*/ 0 h 158400"/>
              <a:gd name="textAreaBottom" fmla="*/ 162360 h 158400"/>
            </a:gdLst>
            <a:ahLst/>
            <a:rect l="textAreaLeft" t="textAreaTop" r="textAreaRight" b="textAreaBottom"/>
            <a:pathLst>
              <a:path w="7834" h="6769">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w="0">
            <a:noFill/>
          </a:ln>
        </p:spPr>
        <p:style>
          <a:lnRef idx="0"/>
          <a:fillRef idx="0"/>
          <a:effectRef idx="0"/>
          <a:fontRef idx="minor"/>
        </p:style>
        <p:txBody>
          <a:bodyPr lIns="90000" rIns="90000" tIns="81000" bIns="81000" anchor="ctr">
            <a:noAutofit/>
          </a:bodyPr>
          <a:p>
            <a:endParaRPr b="0" lang="en-US" sz="1400" spc="-1" strike="noStrike">
              <a:solidFill>
                <a:srgbClr val="000000"/>
              </a:solidFill>
              <a:latin typeface="Arial"/>
              <a:ea typeface="DejaVu Sans"/>
            </a:endParaRPr>
          </a:p>
        </p:txBody>
      </p:sp>
      <p:sp>
        <p:nvSpPr>
          <p:cNvPr id="291" name="Google Shape;144;p 1"/>
          <p:cNvSpPr/>
          <p:nvPr/>
        </p:nvSpPr>
        <p:spPr>
          <a:xfrm>
            <a:off x="1221120" y="4212000"/>
            <a:ext cx="272160" cy="195480"/>
          </a:xfrm>
          <a:custGeom>
            <a:avLst/>
            <a:gdLst>
              <a:gd name="textAreaLeft" fmla="*/ 0 w 272160"/>
              <a:gd name="textAreaRight" fmla="*/ 276120 w 272160"/>
              <a:gd name="textAreaTop" fmla="*/ 0 h 195480"/>
              <a:gd name="textAreaBottom" fmla="*/ 199440 h 195480"/>
            </a:gdLst>
            <a:ahLst/>
            <a:rect l="textAreaLeft" t="textAreaTop" r="textAreaRight" b="textAreaBottom"/>
            <a:pathLst>
              <a:path w="11510" h="8315">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2" name="Google Shape;145;p 1"/>
          <p:cNvSpPr/>
          <p:nvPr/>
        </p:nvSpPr>
        <p:spPr>
          <a:xfrm>
            <a:off x="-707400" y="2509920"/>
            <a:ext cx="191520" cy="1397160"/>
          </a:xfrm>
          <a:custGeom>
            <a:avLst/>
            <a:gdLst>
              <a:gd name="textAreaLeft" fmla="*/ 0 w 191520"/>
              <a:gd name="textAreaRight" fmla="*/ 195480 w 191520"/>
              <a:gd name="textAreaTop" fmla="*/ 0 h 1397160"/>
              <a:gd name="textAreaBottom" fmla="*/ 1401120 h 1397160"/>
            </a:gdLst>
            <a:ahLst/>
            <a:rect l="textAreaLeft" t="textAreaTop" r="textAreaRight" b="textAreaBottom"/>
            <a:pathLst>
              <a:path w="8152" h="58399">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3" name="Google Shape;146;p 1"/>
          <p:cNvSpPr/>
          <p:nvPr/>
        </p:nvSpPr>
        <p:spPr>
          <a:xfrm>
            <a:off x="3578760" y="1713600"/>
            <a:ext cx="775440" cy="712800"/>
          </a:xfrm>
          <a:custGeom>
            <a:avLst/>
            <a:gdLst>
              <a:gd name="textAreaLeft" fmla="*/ 0 w 775440"/>
              <a:gd name="textAreaRight" fmla="*/ 779400 w 775440"/>
              <a:gd name="textAreaTop" fmla="*/ 0 h 712800"/>
              <a:gd name="textAreaBottom" fmla="*/ 716760 h 712800"/>
            </a:gdLst>
            <a:ahLst/>
            <a:rect l="textAreaLeft" t="textAreaTop" r="textAreaRight" b="textAreaBottom"/>
            <a:pathLst>
              <a:path w="32480" h="29869">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4" name="Google Shape;147;p 1"/>
          <p:cNvSpPr/>
          <p:nvPr/>
        </p:nvSpPr>
        <p:spPr>
          <a:xfrm>
            <a:off x="-1387440" y="827280"/>
            <a:ext cx="928080" cy="712800"/>
          </a:xfrm>
          <a:custGeom>
            <a:avLst/>
            <a:gdLst>
              <a:gd name="textAreaLeft" fmla="*/ 0 w 928080"/>
              <a:gd name="textAreaRight" fmla="*/ 932040 w 928080"/>
              <a:gd name="textAreaTop" fmla="*/ 0 h 712800"/>
              <a:gd name="textAreaBottom" fmla="*/ 716760 h 712800"/>
            </a:gdLst>
            <a:ahLst/>
            <a:rect l="textAreaLeft" t="textAreaTop" r="textAreaRight" b="textAreaBottom"/>
            <a:pathLst>
              <a:path w="38849" h="2986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5" name="Google Shape;148;p 1"/>
          <p:cNvSpPr/>
          <p:nvPr/>
        </p:nvSpPr>
        <p:spPr>
          <a:xfrm>
            <a:off x="3328200" y="2971080"/>
            <a:ext cx="232920" cy="1469160"/>
          </a:xfrm>
          <a:custGeom>
            <a:avLst/>
            <a:gdLst>
              <a:gd name="textAreaLeft" fmla="*/ 0 w 232920"/>
              <a:gd name="textAreaRight" fmla="*/ 236880 w 232920"/>
              <a:gd name="textAreaTop" fmla="*/ 0 h 1469160"/>
              <a:gd name="textAreaBottom" fmla="*/ 1473120 h 1469160"/>
            </a:gdLst>
            <a:ahLst/>
            <a:rect l="textAreaLeft" t="textAreaTop" r="textAreaRight" b="textAreaBottom"/>
            <a:pathLst>
              <a:path w="9872" h="6139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6" name="Google Shape;149;p 1"/>
          <p:cNvSpPr/>
          <p:nvPr/>
        </p:nvSpPr>
        <p:spPr>
          <a:xfrm>
            <a:off x="3759840" y="2919960"/>
            <a:ext cx="122400" cy="67320"/>
          </a:xfrm>
          <a:custGeom>
            <a:avLst/>
            <a:gdLst>
              <a:gd name="textAreaLeft" fmla="*/ 0 w 122400"/>
              <a:gd name="textAreaRight" fmla="*/ 126360 w 122400"/>
              <a:gd name="textAreaTop" fmla="*/ 0 h 67320"/>
              <a:gd name="textAreaBottom" fmla="*/ 71280 h 67320"/>
            </a:gdLst>
            <a:ahLst/>
            <a:rect l="textAreaLeft" t="textAreaTop" r="textAreaRight" b="textAreaBottom"/>
            <a:pathLst>
              <a:path w="5267" h="29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w="0">
            <a:noFill/>
          </a:ln>
        </p:spPr>
        <p:style>
          <a:lnRef idx="0"/>
          <a:fillRef idx="0"/>
          <a:effectRef idx="0"/>
          <a:fontRef idx="minor"/>
        </p:style>
        <p:txBody>
          <a:bodyPr lIns="90000" rIns="90000" tIns="35640" bIns="35640" anchor="ctr">
            <a:noAutofit/>
          </a:bodyPr>
          <a:p>
            <a:endParaRPr b="0" lang="en-US" sz="1400" spc="-1" strike="noStrike">
              <a:solidFill>
                <a:srgbClr val="000000"/>
              </a:solidFill>
              <a:latin typeface="Arial"/>
              <a:ea typeface="DejaVu Sans"/>
            </a:endParaRPr>
          </a:p>
        </p:txBody>
      </p:sp>
      <p:sp>
        <p:nvSpPr>
          <p:cNvPr id="297" name="Google Shape;150;p 1"/>
          <p:cNvSpPr/>
          <p:nvPr/>
        </p:nvSpPr>
        <p:spPr>
          <a:xfrm>
            <a:off x="4206960" y="3632760"/>
            <a:ext cx="147240" cy="165600"/>
          </a:xfrm>
          <a:custGeom>
            <a:avLst/>
            <a:gdLst>
              <a:gd name="textAreaLeft" fmla="*/ 0 w 147240"/>
              <a:gd name="textAreaRight" fmla="*/ 151200 w 147240"/>
              <a:gd name="textAreaTop" fmla="*/ 0 h 165600"/>
              <a:gd name="textAreaBottom" fmla="*/ 169560 h 165600"/>
            </a:gdLst>
            <a:ahLst/>
            <a:rect l="textAreaLeft" t="textAreaTop" r="textAreaRight" b="textAreaBottom"/>
            <a:pathLst>
              <a:path w="6305" h="707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298" name="Google Shape;151;p 1"/>
          <p:cNvSpPr/>
          <p:nvPr/>
        </p:nvSpPr>
        <p:spPr>
          <a:xfrm>
            <a:off x="3902760" y="2990880"/>
            <a:ext cx="297000" cy="311040"/>
          </a:xfrm>
          <a:custGeom>
            <a:avLst/>
            <a:gdLst>
              <a:gd name="textAreaLeft" fmla="*/ 0 w 297000"/>
              <a:gd name="textAreaRight" fmla="*/ 300960 w 297000"/>
              <a:gd name="textAreaTop" fmla="*/ 0 h 311040"/>
              <a:gd name="textAreaBottom" fmla="*/ 315000 h 311040"/>
            </a:gdLst>
            <a:ahLst/>
            <a:rect l="textAreaLeft" t="textAreaTop" r="textAreaRight" b="textAreaBottom"/>
            <a:pathLst>
              <a:path w="12547" h="13125">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299" name="Google Shape;152;p 1"/>
          <p:cNvSpPr/>
          <p:nvPr/>
        </p:nvSpPr>
        <p:spPr>
          <a:xfrm>
            <a:off x="3358800" y="2801520"/>
            <a:ext cx="230760" cy="147240"/>
          </a:xfrm>
          <a:custGeom>
            <a:avLst/>
            <a:gdLst>
              <a:gd name="textAreaLeft" fmla="*/ 0 w 230760"/>
              <a:gd name="textAreaRight" fmla="*/ 234720 w 230760"/>
              <a:gd name="textAreaTop" fmla="*/ 0 h 147240"/>
              <a:gd name="textAreaBottom" fmla="*/ 151200 h 147240"/>
            </a:gdLst>
            <a:ahLst/>
            <a:rect l="textAreaLeft" t="textAreaTop" r="textAreaRight" b="textAreaBottom"/>
            <a:pathLst>
              <a:path w="9788" h="6305">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w="0">
            <a:noFill/>
          </a:ln>
        </p:spPr>
        <p:style>
          <a:lnRef idx="0"/>
          <a:fillRef idx="0"/>
          <a:effectRef idx="0"/>
          <a:fontRef idx="minor"/>
        </p:style>
        <p:txBody>
          <a:bodyPr lIns="90000" rIns="90000" tIns="75600" bIns="75600" anchor="ctr">
            <a:noAutofit/>
          </a:bodyPr>
          <a:p>
            <a:endParaRPr b="0" lang="en-US" sz="1400" spc="-1" strike="noStrike">
              <a:solidFill>
                <a:srgbClr val="000000"/>
              </a:solidFill>
              <a:latin typeface="Arial"/>
              <a:ea typeface="DejaVu Sans"/>
            </a:endParaRPr>
          </a:p>
        </p:txBody>
      </p:sp>
      <p:sp>
        <p:nvSpPr>
          <p:cNvPr id="300" name="Google Shape;153;p 1"/>
          <p:cNvSpPr/>
          <p:nvPr/>
        </p:nvSpPr>
        <p:spPr>
          <a:xfrm>
            <a:off x="4240800" y="3481560"/>
            <a:ext cx="52560" cy="109440"/>
          </a:xfrm>
          <a:custGeom>
            <a:avLst/>
            <a:gdLst>
              <a:gd name="textAreaLeft" fmla="*/ 0 w 52560"/>
              <a:gd name="textAreaRight" fmla="*/ 56520 w 52560"/>
              <a:gd name="textAreaTop" fmla="*/ 0 h 109440"/>
              <a:gd name="textAreaBottom" fmla="*/ 113400 h 109440"/>
            </a:gdLst>
            <a:ahLst/>
            <a:rect l="textAreaLeft" t="textAreaTop" r="textAreaRight" b="textAreaBottom"/>
            <a:pathLst>
              <a:path w="2353" h="472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w="0">
            <a:noFill/>
          </a:ln>
        </p:spPr>
        <p:style>
          <a:lnRef idx="0"/>
          <a:fillRef idx="0"/>
          <a:effectRef idx="0"/>
          <a:fontRef idx="minor"/>
        </p:style>
        <p:txBody>
          <a:bodyPr lIns="90000" rIns="90000" tIns="56520" bIns="56520" anchor="ctr">
            <a:noAutofit/>
          </a:bodyPr>
          <a:p>
            <a:endParaRPr b="0" lang="en-US" sz="1400" spc="-1" strike="noStrike">
              <a:solidFill>
                <a:srgbClr val="000000"/>
              </a:solidFill>
              <a:latin typeface="Arial"/>
              <a:ea typeface="DejaVu Sans"/>
            </a:endParaRPr>
          </a:p>
        </p:txBody>
      </p:sp>
      <p:sp>
        <p:nvSpPr>
          <p:cNvPr id="301" name="Google Shape;154;p 1"/>
          <p:cNvSpPr/>
          <p:nvPr/>
        </p:nvSpPr>
        <p:spPr>
          <a:xfrm>
            <a:off x="3623040" y="2875680"/>
            <a:ext cx="112320" cy="53280"/>
          </a:xfrm>
          <a:custGeom>
            <a:avLst/>
            <a:gdLst>
              <a:gd name="textAreaLeft" fmla="*/ 0 w 112320"/>
              <a:gd name="textAreaRight" fmla="*/ 116280 w 112320"/>
              <a:gd name="textAreaTop" fmla="*/ 0 h 53280"/>
              <a:gd name="textAreaBottom" fmla="*/ 57240 h 53280"/>
            </a:gdLst>
            <a:ahLst/>
            <a:rect l="textAreaLeft" t="textAreaTop" r="textAreaRight" b="textAreaBottom"/>
            <a:pathLst>
              <a:path w="4841" h="2386">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w="0">
            <a:noFill/>
          </a:ln>
        </p:spPr>
        <p:style>
          <a:lnRef idx="0"/>
          <a:fillRef idx="0"/>
          <a:effectRef idx="0"/>
          <a:fontRef idx="minor"/>
        </p:style>
        <p:txBody>
          <a:bodyPr lIns="90000" rIns="90000" tIns="28440" bIns="28440" anchor="ctr">
            <a:noAutofit/>
          </a:bodyPr>
          <a:p>
            <a:endParaRPr b="0" lang="en-US" sz="1400" spc="-1" strike="noStrike">
              <a:solidFill>
                <a:srgbClr val="000000"/>
              </a:solidFill>
              <a:latin typeface="Arial"/>
              <a:ea typeface="DejaVu Sans"/>
            </a:endParaRPr>
          </a:p>
        </p:txBody>
      </p:sp>
      <p:sp>
        <p:nvSpPr>
          <p:cNvPr id="302" name="Google Shape;155;p 1"/>
          <p:cNvSpPr/>
          <p:nvPr/>
        </p:nvSpPr>
        <p:spPr>
          <a:xfrm>
            <a:off x="4191480" y="3335760"/>
            <a:ext cx="69480" cy="106920"/>
          </a:xfrm>
          <a:custGeom>
            <a:avLst/>
            <a:gdLst>
              <a:gd name="textAreaLeft" fmla="*/ 0 w 69480"/>
              <a:gd name="textAreaRight" fmla="*/ 73440 w 69480"/>
              <a:gd name="textAreaTop" fmla="*/ 0 h 106920"/>
              <a:gd name="textAreaBottom" fmla="*/ 110880 h 106920"/>
            </a:gdLst>
            <a:ahLst/>
            <a:rect l="textAreaLeft" t="textAreaTop" r="textAreaRight" b="textAreaBottom"/>
            <a:pathLst>
              <a:path w="3067" h="4621">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w="0">
            <a:noFill/>
          </a:ln>
        </p:spPr>
        <p:style>
          <a:lnRef idx="0"/>
          <a:fillRef idx="0"/>
          <a:effectRef idx="0"/>
          <a:fontRef idx="minor"/>
        </p:style>
        <p:txBody>
          <a:bodyPr lIns="90000" rIns="90000" tIns="55440" bIns="55440" anchor="ctr">
            <a:noAutofit/>
          </a:bodyPr>
          <a:p>
            <a:endParaRPr b="0" lang="en-US" sz="1400" spc="-1" strike="noStrike">
              <a:solidFill>
                <a:srgbClr val="000000"/>
              </a:solidFill>
              <a:latin typeface="Arial"/>
              <a:ea typeface="DejaVu Sans"/>
            </a:endParaRPr>
          </a:p>
        </p:txBody>
      </p:sp>
      <p:sp>
        <p:nvSpPr>
          <p:cNvPr id="303" name="Google Shape;156;p 1"/>
          <p:cNvSpPr/>
          <p:nvPr/>
        </p:nvSpPr>
        <p:spPr>
          <a:xfrm>
            <a:off x="-1914480" y="1987200"/>
            <a:ext cx="211680" cy="411840"/>
          </a:xfrm>
          <a:custGeom>
            <a:avLst/>
            <a:gdLst>
              <a:gd name="textAreaLeft" fmla="*/ 0 w 211680"/>
              <a:gd name="textAreaRight" fmla="*/ 215640 w 211680"/>
              <a:gd name="textAreaTop" fmla="*/ 0 h 411840"/>
              <a:gd name="textAreaBottom" fmla="*/ 415800 h 411840"/>
            </a:gdLst>
            <a:ahLst/>
            <a:rect l="textAreaLeft" t="textAreaTop" r="textAreaRight" b="textAreaBottom"/>
            <a:pathLst>
              <a:path w="8980" h="17326">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04" name="Google Shape;157;p 1"/>
          <p:cNvSpPr/>
          <p:nvPr/>
        </p:nvSpPr>
        <p:spPr>
          <a:xfrm>
            <a:off x="-1742400" y="2580120"/>
            <a:ext cx="83880" cy="99720"/>
          </a:xfrm>
          <a:custGeom>
            <a:avLst/>
            <a:gdLst>
              <a:gd name="textAreaLeft" fmla="*/ 0 w 83880"/>
              <a:gd name="textAreaRight" fmla="*/ 87840 w 83880"/>
              <a:gd name="textAreaTop" fmla="*/ 0 h 99720"/>
              <a:gd name="textAreaBottom" fmla="*/ 103680 h 99720"/>
            </a:gdLst>
            <a:ahLst/>
            <a:rect l="textAreaLeft" t="textAreaTop" r="textAreaRight" b="textAreaBottom"/>
            <a:pathLst>
              <a:path w="3657" h="4325">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w="0">
            <a:noFill/>
          </a:ln>
        </p:spPr>
        <p:style>
          <a:lnRef idx="0"/>
          <a:fillRef idx="0"/>
          <a:effectRef idx="0"/>
          <a:fontRef idx="minor"/>
        </p:style>
        <p:txBody>
          <a:bodyPr lIns="90000" rIns="90000" tIns="51840" bIns="51840" anchor="ctr">
            <a:noAutofit/>
          </a:bodyPr>
          <a:p>
            <a:endParaRPr b="0" lang="en-US" sz="1400" spc="-1" strike="noStrike">
              <a:solidFill>
                <a:srgbClr val="000000"/>
              </a:solidFill>
              <a:latin typeface="Arial"/>
              <a:ea typeface="DejaVu Sans"/>
            </a:endParaRPr>
          </a:p>
        </p:txBody>
      </p:sp>
      <p:sp>
        <p:nvSpPr>
          <p:cNvPr id="305" name="Google Shape;158;p 1"/>
          <p:cNvSpPr/>
          <p:nvPr/>
        </p:nvSpPr>
        <p:spPr>
          <a:xfrm>
            <a:off x="-1797120" y="2440080"/>
            <a:ext cx="64800" cy="105480"/>
          </a:xfrm>
          <a:custGeom>
            <a:avLst/>
            <a:gdLst>
              <a:gd name="textAreaLeft" fmla="*/ 0 w 64800"/>
              <a:gd name="textAreaRight" fmla="*/ 68760 w 64800"/>
              <a:gd name="textAreaTop" fmla="*/ 0 h 105480"/>
              <a:gd name="textAreaBottom" fmla="*/ 109440 h 105480"/>
            </a:gdLst>
            <a:ahLst/>
            <a:rect l="textAreaLeft" t="textAreaTop" r="textAreaRight" b="textAreaBottom"/>
            <a:pathLst>
              <a:path w="2867" h="4556">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w="0">
            <a:noFill/>
          </a:ln>
        </p:spPr>
        <p:style>
          <a:lnRef idx="0"/>
          <a:fillRef idx="0"/>
          <a:effectRef idx="0"/>
          <a:fontRef idx="minor"/>
        </p:style>
        <p:txBody>
          <a:bodyPr lIns="90000" rIns="90000" tIns="54720" bIns="54720" anchor="ctr">
            <a:noAutofit/>
          </a:bodyPr>
          <a:p>
            <a:endParaRPr b="0" lang="en-US" sz="1400" spc="-1" strike="noStrike">
              <a:solidFill>
                <a:srgbClr val="000000"/>
              </a:solidFill>
              <a:latin typeface="Arial"/>
              <a:ea typeface="DejaVu Sans"/>
            </a:endParaRPr>
          </a:p>
        </p:txBody>
      </p:sp>
      <p:sp>
        <p:nvSpPr>
          <p:cNvPr id="306" name="Google Shape;159;p 1"/>
          <p:cNvSpPr/>
          <p:nvPr/>
        </p:nvSpPr>
        <p:spPr>
          <a:xfrm>
            <a:off x="-1778760" y="1845360"/>
            <a:ext cx="73440" cy="104400"/>
          </a:xfrm>
          <a:custGeom>
            <a:avLst/>
            <a:gdLst>
              <a:gd name="textAreaLeft" fmla="*/ 0 w 73440"/>
              <a:gd name="textAreaRight" fmla="*/ 77400 w 73440"/>
              <a:gd name="textAreaTop" fmla="*/ 0 h 104400"/>
              <a:gd name="textAreaBottom" fmla="*/ 108360 h 104400"/>
            </a:gdLst>
            <a:ahLst/>
            <a:rect l="textAreaLeft" t="textAreaTop" r="textAreaRight" b="textAreaBottom"/>
            <a:pathLst>
              <a:path w="3232" h="4516">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w="0">
            <a:noFill/>
          </a:ln>
        </p:spPr>
        <p:style>
          <a:lnRef idx="0"/>
          <a:fillRef idx="0"/>
          <a:effectRef idx="0"/>
          <a:fontRef idx="minor"/>
        </p:style>
        <p:txBody>
          <a:bodyPr lIns="90000" rIns="90000" tIns="54000" bIns="54000" anchor="ctr">
            <a:noAutofit/>
          </a:bodyPr>
          <a:p>
            <a:endParaRPr b="0" lang="en-US" sz="1400" spc="-1" strike="noStrike">
              <a:solidFill>
                <a:srgbClr val="000000"/>
              </a:solidFill>
              <a:latin typeface="Arial"/>
              <a:ea typeface="DejaVu Sans"/>
            </a:endParaRPr>
          </a:p>
        </p:txBody>
      </p:sp>
      <p:sp>
        <p:nvSpPr>
          <p:cNvPr id="307" name="Google Shape;160;p 1"/>
          <p:cNvSpPr/>
          <p:nvPr/>
        </p:nvSpPr>
        <p:spPr>
          <a:xfrm>
            <a:off x="-1647360" y="1518120"/>
            <a:ext cx="209880" cy="209880"/>
          </a:xfrm>
          <a:custGeom>
            <a:avLst/>
            <a:gdLst>
              <a:gd name="textAreaLeft" fmla="*/ 0 w 209880"/>
              <a:gd name="textAreaRight" fmla="*/ 213840 w 209880"/>
              <a:gd name="textAreaTop" fmla="*/ 0 h 209880"/>
              <a:gd name="textAreaBottom" fmla="*/ 213840 h 209880"/>
            </a:gdLst>
            <a:ahLst/>
            <a:rect l="textAreaLeft" t="textAreaTop" r="textAreaRight" b="textAreaBottom"/>
            <a:pathLst>
              <a:path w="8917" h="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08" name="Google Shape;161;p 1"/>
          <p:cNvSpPr/>
          <p:nvPr/>
        </p:nvSpPr>
        <p:spPr>
          <a:xfrm>
            <a:off x="-1710000" y="1717560"/>
            <a:ext cx="83160" cy="96120"/>
          </a:xfrm>
          <a:custGeom>
            <a:avLst/>
            <a:gdLst>
              <a:gd name="textAreaLeft" fmla="*/ 0 w 83160"/>
              <a:gd name="textAreaRight" fmla="*/ 87120 w 83160"/>
              <a:gd name="textAreaTop" fmla="*/ 0 h 96120"/>
              <a:gd name="textAreaBottom" fmla="*/ 100080 h 96120"/>
            </a:gdLst>
            <a:ahLst/>
            <a:rect l="textAreaLeft" t="textAreaTop" r="textAreaRight" b="textAreaBottom"/>
            <a:pathLst>
              <a:path w="3631" h="417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w="0">
            <a:noFill/>
          </a:ln>
        </p:spPr>
        <p:style>
          <a:lnRef idx="0"/>
          <a:fillRef idx="0"/>
          <a:effectRef idx="0"/>
          <a:fontRef idx="minor"/>
        </p:style>
        <p:txBody>
          <a:bodyPr lIns="90000" rIns="90000" tIns="50040" bIns="50040" anchor="ctr">
            <a:noAutofit/>
          </a:bodyPr>
          <a:p>
            <a:endParaRPr b="0" lang="en-US" sz="1400" spc="-1" strike="noStrike">
              <a:solidFill>
                <a:srgbClr val="000000"/>
              </a:solidFill>
              <a:latin typeface="Arial"/>
              <a:ea typeface="DejaVu Sans"/>
            </a:endParaRPr>
          </a:p>
        </p:txBody>
      </p:sp>
      <p:sp>
        <p:nvSpPr>
          <p:cNvPr id="309" name="Google Shape;162;p 1"/>
          <p:cNvSpPr/>
          <p:nvPr/>
        </p:nvSpPr>
        <p:spPr>
          <a:xfrm>
            <a:off x="-1658880" y="2705400"/>
            <a:ext cx="218520" cy="222120"/>
          </a:xfrm>
          <a:custGeom>
            <a:avLst/>
            <a:gdLst>
              <a:gd name="textAreaLeft" fmla="*/ 0 w 218520"/>
              <a:gd name="textAreaRight" fmla="*/ 222480 w 218520"/>
              <a:gd name="textAreaTop" fmla="*/ 0 h 222120"/>
              <a:gd name="textAreaBottom" fmla="*/ 226080 h 222120"/>
            </a:gdLst>
            <a:ahLst/>
            <a:rect l="textAreaLeft" t="textAreaTop" r="textAreaRight" b="textAreaBottom"/>
            <a:pathLst>
              <a:path w="9278" h="941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10" name="Google Shape;163;p 1"/>
          <p:cNvSpPr/>
          <p:nvPr/>
        </p:nvSpPr>
        <p:spPr>
          <a:xfrm>
            <a:off x="-829080" y="4537080"/>
            <a:ext cx="305640" cy="311040"/>
          </a:xfrm>
          <a:custGeom>
            <a:avLst/>
            <a:gdLst>
              <a:gd name="textAreaLeft" fmla="*/ 0 w 305640"/>
              <a:gd name="textAreaRight" fmla="*/ 309600 w 305640"/>
              <a:gd name="textAreaTop" fmla="*/ 0 h 311040"/>
              <a:gd name="textAreaBottom" fmla="*/ 315000 h 311040"/>
            </a:gdLst>
            <a:ahLst/>
            <a:rect l="textAreaLeft" t="textAreaTop" r="textAreaRight" b="textAreaBottom"/>
            <a:pathLst>
              <a:path w="12897" h="13134">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11" name="Google Shape;164;p 1"/>
          <p:cNvSpPr/>
          <p:nvPr/>
        </p:nvSpPr>
        <p:spPr>
          <a:xfrm>
            <a:off x="-368280" y="4908960"/>
            <a:ext cx="121680" cy="54000"/>
          </a:xfrm>
          <a:custGeom>
            <a:avLst/>
            <a:gdLst>
              <a:gd name="textAreaLeft" fmla="*/ 0 w 121680"/>
              <a:gd name="textAreaRight" fmla="*/ 125640 w 121680"/>
              <a:gd name="textAreaTop" fmla="*/ 0 h 54000"/>
              <a:gd name="textAreaBottom" fmla="*/ 57960 h 54000"/>
            </a:gdLst>
            <a:ahLst/>
            <a:rect l="textAreaLeft" t="textAreaTop" r="textAreaRight" b="textAreaBottom"/>
            <a:pathLst>
              <a:path w="5233" h="2414">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w="0">
            <a:noFill/>
          </a:ln>
        </p:spPr>
        <p:style>
          <a:lnRef idx="0"/>
          <a:fillRef idx="0"/>
          <a:effectRef idx="0"/>
          <a:fontRef idx="minor"/>
        </p:style>
        <p:txBody>
          <a:bodyPr lIns="90000" rIns="90000" tIns="28800" bIns="28800" anchor="ctr">
            <a:noAutofit/>
          </a:bodyPr>
          <a:p>
            <a:endParaRPr b="0" lang="en-US" sz="1400" spc="-1" strike="noStrike">
              <a:solidFill>
                <a:srgbClr val="000000"/>
              </a:solidFill>
              <a:latin typeface="Arial"/>
              <a:ea typeface="DejaVu Sans"/>
            </a:endParaRPr>
          </a:p>
        </p:txBody>
      </p:sp>
      <p:sp>
        <p:nvSpPr>
          <p:cNvPr id="312" name="Google Shape;165;p 1"/>
          <p:cNvSpPr/>
          <p:nvPr/>
        </p:nvSpPr>
        <p:spPr>
          <a:xfrm>
            <a:off x="-918360" y="4248360"/>
            <a:ext cx="49680" cy="108000"/>
          </a:xfrm>
          <a:custGeom>
            <a:avLst/>
            <a:gdLst>
              <a:gd name="textAreaLeft" fmla="*/ 0 w 49680"/>
              <a:gd name="textAreaRight" fmla="*/ 53640 w 49680"/>
              <a:gd name="textAreaTop" fmla="*/ 0 h 108000"/>
              <a:gd name="textAreaBottom" fmla="*/ 111960 h 108000"/>
            </a:gdLst>
            <a:ahLst/>
            <a:rect l="textAreaLeft" t="textAreaTop" r="textAreaRight" b="textAreaBottom"/>
            <a:pathLst>
              <a:path w="2235" h="4672">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w="0">
            <a:noFill/>
          </a:ln>
        </p:spPr>
        <p:style>
          <a:lnRef idx="0"/>
          <a:fillRef idx="0"/>
          <a:effectRef idx="0"/>
          <a:fontRef idx="minor"/>
        </p:style>
        <p:txBody>
          <a:bodyPr lIns="90000" rIns="90000" tIns="55800" bIns="55800" anchor="ctr">
            <a:noAutofit/>
          </a:bodyPr>
          <a:p>
            <a:endParaRPr b="0" lang="en-US" sz="1400" spc="-1" strike="noStrike">
              <a:solidFill>
                <a:srgbClr val="000000"/>
              </a:solidFill>
              <a:latin typeface="Arial"/>
              <a:ea typeface="DejaVu Sans"/>
            </a:endParaRPr>
          </a:p>
        </p:txBody>
      </p:sp>
      <p:sp>
        <p:nvSpPr>
          <p:cNvPr id="313" name="Google Shape;166;p 1"/>
          <p:cNvSpPr/>
          <p:nvPr/>
        </p:nvSpPr>
        <p:spPr>
          <a:xfrm>
            <a:off x="-887760" y="4397040"/>
            <a:ext cx="68040" cy="106200"/>
          </a:xfrm>
          <a:custGeom>
            <a:avLst/>
            <a:gdLst>
              <a:gd name="textAreaLeft" fmla="*/ 0 w 68040"/>
              <a:gd name="textAreaRight" fmla="*/ 72000 w 68040"/>
              <a:gd name="textAreaTop" fmla="*/ 0 h 106200"/>
              <a:gd name="textAreaBottom" fmla="*/ 110160 h 106200"/>
            </a:gdLst>
            <a:ahLst/>
            <a:rect l="textAreaLeft" t="textAreaTop" r="textAreaRight" b="textAreaBottom"/>
            <a:pathLst>
              <a:path w="2995" h="459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w="0">
            <a:noFill/>
          </a:ln>
        </p:spPr>
        <p:style>
          <a:lnRef idx="0"/>
          <a:fillRef idx="0"/>
          <a:effectRef idx="0"/>
          <a:fontRef idx="minor"/>
        </p:style>
        <p:txBody>
          <a:bodyPr lIns="90000" rIns="90000" tIns="55080" bIns="55080" anchor="ctr">
            <a:noAutofit/>
          </a:bodyPr>
          <a:p>
            <a:endParaRPr b="0" lang="en-US" sz="1400" spc="-1" strike="noStrike">
              <a:solidFill>
                <a:srgbClr val="000000"/>
              </a:solidFill>
              <a:latin typeface="Arial"/>
              <a:ea typeface="DejaVu Sans"/>
            </a:endParaRPr>
          </a:p>
        </p:txBody>
      </p:sp>
      <p:sp>
        <p:nvSpPr>
          <p:cNvPr id="314" name="Google Shape;167;p 1"/>
          <p:cNvSpPr/>
          <p:nvPr/>
        </p:nvSpPr>
        <p:spPr>
          <a:xfrm>
            <a:off x="-977760" y="4039560"/>
            <a:ext cx="147240" cy="167040"/>
          </a:xfrm>
          <a:custGeom>
            <a:avLst/>
            <a:gdLst>
              <a:gd name="textAreaLeft" fmla="*/ 0 w 147240"/>
              <a:gd name="textAreaRight" fmla="*/ 151200 w 147240"/>
              <a:gd name="textAreaTop" fmla="*/ 0 h 167040"/>
              <a:gd name="textAreaBottom" fmla="*/ 171000 h 167040"/>
            </a:gdLst>
            <a:ahLst/>
            <a:rect l="textAreaLeft" t="textAreaTop" r="textAreaRight" b="textAreaBottom"/>
            <a:pathLst>
              <a:path w="6305" h="7133">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w="0">
            <a:noFill/>
          </a:ln>
        </p:spPr>
        <p:style>
          <a:lnRef idx="0"/>
          <a:fillRef idx="0"/>
          <a:effectRef idx="0"/>
          <a:fontRef idx="minor"/>
        </p:style>
        <p:txBody>
          <a:bodyPr lIns="90000" rIns="90000" tIns="85320" bIns="85320" anchor="ctr">
            <a:noAutofit/>
          </a:bodyPr>
          <a:p>
            <a:endParaRPr b="0" lang="en-US" sz="1400" spc="-1" strike="noStrike">
              <a:solidFill>
                <a:srgbClr val="000000"/>
              </a:solidFill>
              <a:latin typeface="Arial"/>
              <a:ea typeface="DejaVu Sans"/>
            </a:endParaRPr>
          </a:p>
        </p:txBody>
      </p:sp>
      <p:sp>
        <p:nvSpPr>
          <p:cNvPr id="315" name="Google Shape;168;p 1"/>
          <p:cNvSpPr/>
          <p:nvPr/>
        </p:nvSpPr>
        <p:spPr>
          <a:xfrm>
            <a:off x="-509400" y="4852080"/>
            <a:ext cx="122040" cy="66600"/>
          </a:xfrm>
          <a:custGeom>
            <a:avLst/>
            <a:gdLst>
              <a:gd name="textAreaLeft" fmla="*/ 0 w 122040"/>
              <a:gd name="textAreaRight" fmla="*/ 126000 w 122040"/>
              <a:gd name="textAreaTop" fmla="*/ 0 h 66600"/>
              <a:gd name="textAreaBottom" fmla="*/ 70560 h 66600"/>
            </a:gdLst>
            <a:ahLst/>
            <a:rect l="textAreaLeft" t="textAreaTop" r="textAreaRight" b="textAreaBottom"/>
            <a:pathLst>
              <a:path w="5252" h="2934">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w="0">
            <a:noFill/>
          </a:ln>
        </p:spPr>
        <p:style>
          <a:lnRef idx="0"/>
          <a:fillRef idx="0"/>
          <a:effectRef idx="0"/>
          <a:fontRef idx="minor"/>
        </p:style>
        <p:txBody>
          <a:bodyPr lIns="90000" rIns="90000" tIns="35280" bIns="35280" anchor="ctr">
            <a:noAutofit/>
          </a:bodyPr>
          <a:p>
            <a:endParaRPr b="0" lang="en-US" sz="1400" spc="-1" strike="noStrike">
              <a:solidFill>
                <a:srgbClr val="000000"/>
              </a:solidFill>
              <a:latin typeface="Arial"/>
              <a:ea typeface="DejaVu Sans"/>
            </a:endParaRPr>
          </a:p>
        </p:txBody>
      </p:sp>
      <p:sp>
        <p:nvSpPr>
          <p:cNvPr id="316" name="Google Shape;169;p 1"/>
          <p:cNvSpPr/>
          <p:nvPr/>
        </p:nvSpPr>
        <p:spPr>
          <a:xfrm>
            <a:off x="-209160" y="4890600"/>
            <a:ext cx="223920" cy="147240"/>
          </a:xfrm>
          <a:custGeom>
            <a:avLst/>
            <a:gdLst>
              <a:gd name="textAreaLeft" fmla="*/ 0 w 223920"/>
              <a:gd name="textAreaRight" fmla="*/ 227880 w 223920"/>
              <a:gd name="textAreaTop" fmla="*/ 0 h 147240"/>
              <a:gd name="textAreaBottom" fmla="*/ 151200 h 147240"/>
            </a:gdLst>
            <a:ahLst/>
            <a:rect l="textAreaLeft" t="textAreaTop" r="textAreaRight" b="textAreaBottom"/>
            <a:pathLst>
              <a:path w="9490" h="6305">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w="0">
            <a:noFill/>
          </a:ln>
        </p:spPr>
        <p:style>
          <a:lnRef idx="0"/>
          <a:fillRef idx="0"/>
          <a:effectRef idx="0"/>
          <a:fontRef idx="minor"/>
        </p:style>
        <p:txBody>
          <a:bodyPr lIns="90000" rIns="90000" tIns="75600" bIns="75600" anchor="ctr">
            <a:noAutofit/>
          </a:bodyPr>
          <a:p>
            <a:endParaRPr b="0" lang="en-US" sz="1400" spc="-1" strike="noStrike">
              <a:solidFill>
                <a:srgbClr val="000000"/>
              </a:solidFill>
              <a:latin typeface="Arial"/>
              <a:ea typeface="DejaVu Sans"/>
            </a:endParaRPr>
          </a:p>
        </p:txBody>
      </p:sp>
      <p:sp>
        <p:nvSpPr>
          <p:cNvPr id="317" name="Google Shape;170;p 1"/>
          <p:cNvSpPr/>
          <p:nvPr/>
        </p:nvSpPr>
        <p:spPr>
          <a:xfrm>
            <a:off x="1330920" y="164340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8"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18" name="Google Shape;171;p 1"/>
          <p:cNvSpPr/>
          <p:nvPr/>
        </p:nvSpPr>
        <p:spPr>
          <a:xfrm>
            <a:off x="2385360" y="58896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1" y="1"/>
                </a:moveTo>
                <a:lnTo>
                  <a:pt x="1" y="9617"/>
                </a:lnTo>
                <a:lnTo>
                  <a:pt x="9617" y="9617"/>
                </a:lnTo>
                <a:lnTo>
                  <a:pt x="9617" y="1"/>
                </a:lnTo>
                <a:close/>
              </a:path>
            </a:pathLst>
          </a:custGeom>
          <a:solidFill>
            <a:srgbClr val="ffffff"/>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19" name="Google Shape;172;p 1"/>
          <p:cNvSpPr/>
          <p:nvPr/>
        </p:nvSpPr>
        <p:spPr>
          <a:xfrm>
            <a:off x="2963160" y="58896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0" y="1"/>
                </a:moveTo>
                <a:lnTo>
                  <a:pt x="0"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20" name="Google Shape;173;p 1"/>
          <p:cNvSpPr/>
          <p:nvPr/>
        </p:nvSpPr>
        <p:spPr>
          <a:xfrm>
            <a:off x="-493560" y="4066920"/>
            <a:ext cx="450000" cy="579960"/>
          </a:xfrm>
          <a:custGeom>
            <a:avLst/>
            <a:gdLst>
              <a:gd name="textAreaLeft" fmla="*/ 0 w 450000"/>
              <a:gd name="textAreaRight" fmla="*/ 453960 w 450000"/>
              <a:gd name="textAreaTop" fmla="*/ 0 h 579960"/>
              <a:gd name="textAreaBottom" fmla="*/ 583920 h 579960"/>
            </a:gdLst>
            <a:ahLst/>
            <a:rect l="textAreaLeft" t="textAreaTop" r="textAreaRight" b="textAreaBottom"/>
            <a:pathLst>
              <a:path w="18915" h="24328">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21" name="Google Shape;174;p 1"/>
          <p:cNvSpPr/>
          <p:nvPr/>
        </p:nvSpPr>
        <p:spPr>
          <a:xfrm>
            <a:off x="-398880" y="4164840"/>
            <a:ext cx="264960" cy="34200"/>
          </a:xfrm>
          <a:custGeom>
            <a:avLst/>
            <a:gdLst>
              <a:gd name="textAreaLeft" fmla="*/ 0 w 264960"/>
              <a:gd name="textAreaRight" fmla="*/ 268920 w 264960"/>
              <a:gd name="textAreaTop" fmla="*/ 0 h 34200"/>
              <a:gd name="textAreaBottom" fmla="*/ 38160 h 3420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322" name="Google Shape;175;p 1"/>
          <p:cNvSpPr/>
          <p:nvPr/>
        </p:nvSpPr>
        <p:spPr>
          <a:xfrm>
            <a:off x="-398880" y="4237920"/>
            <a:ext cx="264960" cy="34200"/>
          </a:xfrm>
          <a:custGeom>
            <a:avLst/>
            <a:gdLst>
              <a:gd name="textAreaLeft" fmla="*/ 0 w 264960"/>
              <a:gd name="textAreaRight" fmla="*/ 268920 w 264960"/>
              <a:gd name="textAreaTop" fmla="*/ 0 h 34200"/>
              <a:gd name="textAreaBottom" fmla="*/ 38160 h 34200"/>
            </a:gdLst>
            <a:ahLst/>
            <a:rect l="textAreaLeft" t="textAreaTop" r="textAreaRight" b="textAreaBottom"/>
            <a:pathLst>
              <a:path w="11209" h="1593">
                <a:moveTo>
                  <a:pt x="1" y="0"/>
                </a:moveTo>
                <a:lnTo>
                  <a:pt x="1" y="1592"/>
                </a:lnTo>
                <a:lnTo>
                  <a:pt x="11209" y="1592"/>
                </a:lnTo>
                <a:lnTo>
                  <a:pt x="11209" y="0"/>
                </a:lnTo>
                <a:close/>
              </a:path>
            </a:pathLst>
          </a:custGeom>
          <a:solidFill>
            <a:srgbClr val="48ffd5"/>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323" name="Google Shape;176;p 1"/>
          <p:cNvSpPr/>
          <p:nvPr/>
        </p:nvSpPr>
        <p:spPr>
          <a:xfrm>
            <a:off x="-398880" y="4311360"/>
            <a:ext cx="208440" cy="34200"/>
          </a:xfrm>
          <a:custGeom>
            <a:avLst/>
            <a:gdLst>
              <a:gd name="textAreaLeft" fmla="*/ 0 w 208440"/>
              <a:gd name="textAreaRight" fmla="*/ 212400 w 208440"/>
              <a:gd name="textAreaTop" fmla="*/ 0 h 34200"/>
              <a:gd name="textAreaBottom" fmla="*/ 38160 h 34200"/>
            </a:gdLst>
            <a:ahLst/>
            <a:rect l="textAreaLeft" t="textAreaTop" r="textAreaRight" b="textAreaBottom"/>
            <a:pathLst>
              <a:path w="8853" h="1594">
                <a:moveTo>
                  <a:pt x="1" y="1"/>
                </a:moveTo>
                <a:lnTo>
                  <a:pt x="1" y="1593"/>
                </a:lnTo>
                <a:lnTo>
                  <a:pt x="8853" y="1593"/>
                </a:lnTo>
                <a:lnTo>
                  <a:pt x="8853" y="1"/>
                </a:lnTo>
                <a:close/>
              </a:path>
            </a:pathLst>
          </a:custGeom>
          <a:solidFill>
            <a:srgbClr val="48ffd5"/>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324" name="Google Shape;177;p 1"/>
          <p:cNvSpPr/>
          <p:nvPr/>
        </p:nvSpPr>
        <p:spPr>
          <a:xfrm>
            <a:off x="3959280" y="2384280"/>
            <a:ext cx="381240" cy="424080"/>
          </a:xfrm>
          <a:custGeom>
            <a:avLst/>
            <a:gdLst>
              <a:gd name="textAreaLeft" fmla="*/ 0 w 381240"/>
              <a:gd name="textAreaRight" fmla="*/ 385200 w 381240"/>
              <a:gd name="textAreaTop" fmla="*/ 0 h 424080"/>
              <a:gd name="textAreaBottom" fmla="*/ 428040 h 424080"/>
            </a:gdLst>
            <a:ahLst/>
            <a:rect l="textAreaLeft" t="textAreaTop" r="textAreaRight" b="textAreaBottom"/>
            <a:pathLst>
              <a:path w="16049" h="17833">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25" name="Google Shape;178;p 1"/>
          <p:cNvSpPr/>
          <p:nvPr/>
        </p:nvSpPr>
        <p:spPr>
          <a:xfrm>
            <a:off x="1338840" y="154080"/>
            <a:ext cx="500400" cy="428040"/>
          </a:xfrm>
          <a:custGeom>
            <a:avLst/>
            <a:gdLst>
              <a:gd name="textAreaLeft" fmla="*/ 0 w 500400"/>
              <a:gd name="textAreaRight" fmla="*/ 504360 w 500400"/>
              <a:gd name="textAreaTop" fmla="*/ 0 h 428040"/>
              <a:gd name="textAreaBottom" fmla="*/ 432000 h 428040"/>
            </a:gdLst>
            <a:ahLst/>
            <a:rect l="textAreaLeft" t="textAreaTop" r="textAreaRight" b="textAreaBottom"/>
            <a:pathLst>
              <a:path w="21016" h="18002">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26" name="Google Shape;179;p 1"/>
          <p:cNvSpPr/>
          <p:nvPr/>
        </p:nvSpPr>
        <p:spPr>
          <a:xfrm>
            <a:off x="1483920" y="232920"/>
            <a:ext cx="93960" cy="222120"/>
          </a:xfrm>
          <a:custGeom>
            <a:avLst/>
            <a:gdLst>
              <a:gd name="textAreaLeft" fmla="*/ 0 w 93960"/>
              <a:gd name="textAreaRight" fmla="*/ 97920 w 93960"/>
              <a:gd name="textAreaTop" fmla="*/ 0 h 222120"/>
              <a:gd name="textAreaBottom" fmla="*/ 226080 h 222120"/>
            </a:gdLst>
            <a:ahLst/>
            <a:rect l="textAreaLeft" t="textAreaTop" r="textAreaRight" b="textAreaBottom"/>
            <a:pathLst>
              <a:path w="4076" h="9426">
                <a:moveTo>
                  <a:pt x="2484" y="1"/>
                </a:moveTo>
                <a:lnTo>
                  <a:pt x="2484" y="5668"/>
                </a:lnTo>
                <a:lnTo>
                  <a:pt x="0" y="8279"/>
                </a:lnTo>
                <a:lnTo>
                  <a:pt x="1146" y="9426"/>
                </a:lnTo>
                <a:lnTo>
                  <a:pt x="4076" y="6305"/>
                </a:lnTo>
                <a:lnTo>
                  <a:pt x="4076"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27" name="Google Shape;180;p 1"/>
          <p:cNvSpPr/>
          <p:nvPr/>
        </p:nvSpPr>
        <p:spPr>
          <a:xfrm>
            <a:off x="-1092600" y="243036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endParaRPr b="0" lang="en-US" sz="1400" spc="-1" strike="noStrike">
              <a:solidFill>
                <a:srgbClr val="000000"/>
              </a:solidFill>
              <a:latin typeface="Arial"/>
              <a:ea typeface="DejaVu Sans"/>
            </a:endParaRPr>
          </a:p>
        </p:txBody>
      </p:sp>
      <p:sp>
        <p:nvSpPr>
          <p:cNvPr id="328" name="Google Shape;181;p 1"/>
          <p:cNvSpPr/>
          <p:nvPr/>
        </p:nvSpPr>
        <p:spPr>
          <a:xfrm>
            <a:off x="-488880" y="1446120"/>
            <a:ext cx="141120" cy="141120"/>
          </a:xfrm>
          <a:custGeom>
            <a:avLst/>
            <a:gdLst>
              <a:gd name="textAreaLeft" fmla="*/ 0 w 141120"/>
              <a:gd name="textAreaRight" fmla="*/ 145080 w 141120"/>
              <a:gd name="textAreaTop" fmla="*/ 0 h 141120"/>
              <a:gd name="textAreaBottom" fmla="*/ 145080 h 141120"/>
            </a:gdLst>
            <a:ahLst/>
            <a:rect l="textAreaLeft" t="textAreaTop" r="textAreaRight" b="textAreaBottom"/>
            <a:pathLst>
              <a:path w="6051" h="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w="0">
            <a:noFill/>
          </a:ln>
        </p:spPr>
        <p:style>
          <a:lnRef idx="0"/>
          <a:fillRef idx="0"/>
          <a:effectRef idx="0"/>
          <a:fontRef idx="minor"/>
        </p:style>
        <p:txBody>
          <a:bodyPr lIns="90000" rIns="90000" tIns="72360" bIns="72360" anchor="ctr">
            <a:noAutofit/>
          </a:bodyPr>
          <a:p>
            <a:endParaRPr b="0" lang="en-US" sz="1400" spc="-1" strike="noStrike">
              <a:solidFill>
                <a:srgbClr val="000000"/>
              </a:solidFill>
              <a:latin typeface="Arial"/>
              <a:ea typeface="DejaVu Sans"/>
            </a:endParaRPr>
          </a:p>
        </p:txBody>
      </p:sp>
      <p:sp>
        <p:nvSpPr>
          <p:cNvPr id="329" name="Google Shape;182;p 1"/>
          <p:cNvSpPr/>
          <p:nvPr/>
        </p:nvSpPr>
        <p:spPr>
          <a:xfrm>
            <a:off x="3936600" y="266400"/>
            <a:ext cx="139680" cy="141120"/>
          </a:xfrm>
          <a:custGeom>
            <a:avLst/>
            <a:gdLst>
              <a:gd name="textAreaLeft" fmla="*/ 0 w 139680"/>
              <a:gd name="textAreaRight" fmla="*/ 143640 w 139680"/>
              <a:gd name="textAreaTop" fmla="*/ 0 h 141120"/>
              <a:gd name="textAreaBottom" fmla="*/ 145080 h 141120"/>
            </a:gdLst>
            <a:ahLst/>
            <a:rect l="textAreaLeft" t="textAreaTop" r="textAreaRight" b="textAreaBottom"/>
            <a:pathLst>
              <a:path w="5988" h="6051">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w="0">
            <a:noFill/>
          </a:ln>
        </p:spPr>
        <p:style>
          <a:lnRef idx="0"/>
          <a:fillRef idx="0"/>
          <a:effectRef idx="0"/>
          <a:fontRef idx="minor"/>
        </p:style>
        <p:txBody>
          <a:bodyPr lIns="90000" rIns="90000" tIns="72360" bIns="72360" anchor="ctr">
            <a:noAutofit/>
          </a:bodyPr>
          <a:p>
            <a:endParaRPr b="0" lang="en-US" sz="1400" spc="-1" strike="noStrike">
              <a:solidFill>
                <a:srgbClr val="000000"/>
              </a:solidFill>
              <a:latin typeface="Arial"/>
              <a:ea typeface="DejaVu Sans"/>
            </a:endParaRPr>
          </a:p>
        </p:txBody>
      </p:sp>
      <p:sp>
        <p:nvSpPr>
          <p:cNvPr id="330" name="Google Shape;183;p 1"/>
          <p:cNvSpPr/>
          <p:nvPr/>
        </p:nvSpPr>
        <p:spPr>
          <a:xfrm>
            <a:off x="-1092600" y="269928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2">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w="0">
            <a:noFill/>
          </a:ln>
        </p:spPr>
        <p:style>
          <a:lnRef idx="0"/>
          <a:fillRef idx="0"/>
          <a:effectRef idx="0"/>
          <a:fontRef idx="minor"/>
        </p:style>
        <p:txBody>
          <a:bodyPr lIns="90000" rIns="90000" tIns="83160" bIns="83160" anchor="ctr">
            <a:noAutofit/>
          </a:bodyPr>
          <a:p>
            <a:endParaRPr b="0" lang="en-US" sz="1400" spc="-1" strike="noStrike">
              <a:solidFill>
                <a:srgbClr val="000000"/>
              </a:solidFill>
              <a:latin typeface="Arial"/>
              <a:ea typeface="DejaVu Sans"/>
            </a:endParaRPr>
          </a:p>
        </p:txBody>
      </p:sp>
      <p:sp>
        <p:nvSpPr>
          <p:cNvPr id="331" name="Google Shape;184;p 1"/>
          <p:cNvSpPr/>
          <p:nvPr/>
        </p:nvSpPr>
        <p:spPr>
          <a:xfrm>
            <a:off x="169560" y="1435320"/>
            <a:ext cx="161280" cy="162720"/>
          </a:xfrm>
          <a:custGeom>
            <a:avLst/>
            <a:gdLst>
              <a:gd name="textAreaLeft" fmla="*/ 0 w 161280"/>
              <a:gd name="textAreaRight" fmla="*/ 165240 w 161280"/>
              <a:gd name="textAreaTop" fmla="*/ 0 h 162720"/>
              <a:gd name="textAreaBottom" fmla="*/ 166680 h 162720"/>
            </a:gdLst>
            <a:ahLst/>
            <a:rect l="textAreaLeft" t="textAreaTop" r="textAreaRight" b="textAreaBottom"/>
            <a:pathLst>
              <a:path w="6879" h="6943">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w="0">
            <a:noFill/>
          </a:ln>
        </p:spPr>
        <p:style>
          <a:lnRef idx="0"/>
          <a:fillRef idx="0"/>
          <a:effectRef idx="0"/>
          <a:fontRef idx="minor"/>
        </p:style>
        <p:txBody>
          <a:bodyPr lIns="90000" rIns="90000" tIns="83160" bIns="83160" anchor="ctr">
            <a:noAutofit/>
          </a:bodyPr>
          <a:p>
            <a:endParaRPr b="0" lang="en-US" sz="1400" spc="-1" strike="noStrike">
              <a:solidFill>
                <a:srgbClr val="000000"/>
              </a:solidFill>
              <a:latin typeface="Arial"/>
              <a:ea typeface="DejaVu Sans"/>
            </a:endParaRPr>
          </a:p>
        </p:txBody>
      </p:sp>
      <p:sp>
        <p:nvSpPr>
          <p:cNvPr id="332" name="Google Shape;185;p 1"/>
          <p:cNvSpPr/>
          <p:nvPr/>
        </p:nvSpPr>
        <p:spPr>
          <a:xfrm>
            <a:off x="849600" y="1453680"/>
            <a:ext cx="1449360" cy="126000"/>
          </a:xfrm>
          <a:custGeom>
            <a:avLst/>
            <a:gdLst>
              <a:gd name="textAreaLeft" fmla="*/ 0 w 1449360"/>
              <a:gd name="textAreaRight" fmla="*/ 1453320 w 1449360"/>
              <a:gd name="textAreaTop" fmla="*/ 0 h 126000"/>
              <a:gd name="textAreaBottom" fmla="*/ 129960 h 126000"/>
            </a:gdLst>
            <a:ahLst/>
            <a:rect l="textAreaLeft" t="textAreaTop" r="textAreaRight" b="textAreaBottom"/>
            <a:pathLst>
              <a:path w="60564" h="5415">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w="0">
            <a:noFill/>
          </a:ln>
        </p:spPr>
        <p:style>
          <a:lnRef idx="0"/>
          <a:fillRef idx="0"/>
          <a:effectRef idx="0"/>
          <a:fontRef idx="minor"/>
        </p:style>
        <p:txBody>
          <a:bodyPr lIns="90000" rIns="90000" tIns="64800" bIns="64800" anchor="ctr">
            <a:noAutofit/>
          </a:bodyPr>
          <a:p>
            <a:endParaRPr b="0" lang="en-US" sz="1400" spc="-1" strike="noStrike">
              <a:solidFill>
                <a:srgbClr val="000000"/>
              </a:solidFill>
              <a:latin typeface="Arial"/>
              <a:ea typeface="DejaVu Sans"/>
            </a:endParaRPr>
          </a:p>
        </p:txBody>
      </p:sp>
      <p:sp>
        <p:nvSpPr>
          <p:cNvPr id="333" name="Google Shape;186;p 1"/>
          <p:cNvSpPr/>
          <p:nvPr/>
        </p:nvSpPr>
        <p:spPr>
          <a:xfrm>
            <a:off x="-848160" y="158040"/>
            <a:ext cx="2013120" cy="587520"/>
          </a:xfrm>
          <a:custGeom>
            <a:avLst/>
            <a:gdLst>
              <a:gd name="textAreaLeft" fmla="*/ 0 w 2013120"/>
              <a:gd name="textAreaRight" fmla="*/ 2017080 w 2013120"/>
              <a:gd name="textAreaTop" fmla="*/ 0 h 587520"/>
              <a:gd name="textAreaBottom" fmla="*/ 591480 h 587520"/>
            </a:gdLst>
            <a:ahLst/>
            <a:rect l="textAreaLeft" t="textAreaTop" r="textAreaRight" b="textAreaBottom"/>
            <a:pathLst>
              <a:path w="84064" h="24647">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4" name="Google Shape;187;p 1"/>
          <p:cNvSpPr/>
          <p:nvPr/>
        </p:nvSpPr>
        <p:spPr>
          <a:xfrm>
            <a:off x="3445920" y="532440"/>
            <a:ext cx="806040" cy="1062720"/>
          </a:xfrm>
          <a:custGeom>
            <a:avLst/>
            <a:gdLst>
              <a:gd name="textAreaLeft" fmla="*/ 0 w 806040"/>
              <a:gd name="textAreaRight" fmla="*/ 810000 w 806040"/>
              <a:gd name="textAreaTop" fmla="*/ 0 h 1062720"/>
              <a:gd name="textAreaBottom" fmla="*/ 1066680 h 1062720"/>
            </a:gdLst>
            <a:ahLst/>
            <a:rect l="textAreaLeft" t="textAreaTop" r="textAreaRight" b="textAreaBottom"/>
            <a:pathLst>
              <a:path w="33753" h="44452">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5" name="Google Shape;188;p 1"/>
          <p:cNvSpPr/>
          <p:nvPr/>
        </p:nvSpPr>
        <p:spPr>
          <a:xfrm>
            <a:off x="-1256040" y="482040"/>
            <a:ext cx="126000" cy="298080"/>
          </a:xfrm>
          <a:custGeom>
            <a:avLst/>
            <a:gdLst>
              <a:gd name="textAreaLeft" fmla="*/ 0 w 126000"/>
              <a:gd name="textAreaRight" fmla="*/ 129960 w 126000"/>
              <a:gd name="textAreaTop" fmla="*/ 0 h 298080"/>
              <a:gd name="textAreaBottom" fmla="*/ 302040 h 298080"/>
            </a:gdLst>
            <a:ahLst/>
            <a:rect l="textAreaLeft" t="textAreaTop" r="textAreaRight" b="textAreaBottom"/>
            <a:pathLst>
              <a:path w="5414" h="12595">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6" name="Google Shape;189;p 1"/>
          <p:cNvSpPr/>
          <p:nvPr/>
        </p:nvSpPr>
        <p:spPr>
          <a:xfrm>
            <a:off x="-432360" y="3597840"/>
            <a:ext cx="126000" cy="298440"/>
          </a:xfrm>
          <a:custGeom>
            <a:avLst/>
            <a:gdLst>
              <a:gd name="textAreaLeft" fmla="*/ 0 w 126000"/>
              <a:gd name="textAreaRight" fmla="*/ 129960 w 126000"/>
              <a:gd name="textAreaTop" fmla="*/ 0 h 298440"/>
              <a:gd name="textAreaBottom" fmla="*/ 302400 h 298440"/>
            </a:gdLst>
            <a:ahLst/>
            <a:rect l="textAreaLeft" t="textAreaTop" r="textAreaRight" b="textAreaBottom"/>
            <a:pathLst>
              <a:path w="5414" h="1261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7" name="Google Shape;190;p 1"/>
          <p:cNvSpPr/>
          <p:nvPr/>
        </p:nvSpPr>
        <p:spPr>
          <a:xfrm>
            <a:off x="-1074240" y="482040"/>
            <a:ext cx="124560" cy="298080"/>
          </a:xfrm>
          <a:custGeom>
            <a:avLst/>
            <a:gdLst>
              <a:gd name="textAreaLeft" fmla="*/ 0 w 124560"/>
              <a:gd name="textAreaRight" fmla="*/ 128520 w 124560"/>
              <a:gd name="textAreaTop" fmla="*/ 0 h 298080"/>
              <a:gd name="textAreaBottom" fmla="*/ 302040 h 298080"/>
            </a:gdLst>
            <a:ahLst/>
            <a:rect l="textAreaLeft" t="textAreaTop" r="textAreaRight" b="textAreaBottom"/>
            <a:pathLst>
              <a:path w="5350" h="12595">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8" name="Google Shape;191;p 1"/>
          <p:cNvSpPr/>
          <p:nvPr/>
        </p:nvSpPr>
        <p:spPr>
          <a:xfrm>
            <a:off x="-432360" y="1941480"/>
            <a:ext cx="126000" cy="1597320"/>
          </a:xfrm>
          <a:custGeom>
            <a:avLst/>
            <a:gdLst>
              <a:gd name="textAreaLeft" fmla="*/ 0 w 126000"/>
              <a:gd name="textAreaRight" fmla="*/ 129960 w 126000"/>
              <a:gd name="textAreaTop" fmla="*/ 0 h 1597320"/>
              <a:gd name="textAreaBottom" fmla="*/ 1601280 h 1597320"/>
            </a:gdLst>
            <a:ahLst/>
            <a:rect l="textAreaLeft" t="textAreaTop" r="textAreaRight" b="textAreaBottom"/>
            <a:pathLst>
              <a:path w="5414" h="66741">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39" name="Google Shape;192;p 1"/>
          <p:cNvSpPr/>
          <p:nvPr/>
        </p:nvSpPr>
        <p:spPr>
          <a:xfrm>
            <a:off x="3209040" y="4536000"/>
            <a:ext cx="1001520" cy="149040"/>
          </a:xfrm>
          <a:custGeom>
            <a:avLst/>
            <a:gdLst>
              <a:gd name="textAreaLeft" fmla="*/ 0 w 1001520"/>
              <a:gd name="textAreaRight" fmla="*/ 1005480 w 1001520"/>
              <a:gd name="textAreaTop" fmla="*/ 0 h 149040"/>
              <a:gd name="textAreaBottom" fmla="*/ 153000 h 149040"/>
            </a:gdLst>
            <a:ahLst/>
            <a:rect l="textAreaLeft" t="textAreaTop" r="textAreaRight" b="textAreaBottom"/>
            <a:pathLst>
              <a:path w="41905" h="6369">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w="0">
            <a:noFill/>
          </a:ln>
        </p:spPr>
        <p:style>
          <a:lnRef idx="0"/>
          <a:fillRef idx="0"/>
          <a:effectRef idx="0"/>
          <a:fontRef idx="minor"/>
        </p:style>
        <p:txBody>
          <a:bodyPr lIns="90000" rIns="90000" tIns="76320" bIns="76320" anchor="ctr">
            <a:noAutofit/>
          </a:bodyPr>
          <a:p>
            <a:endParaRPr b="0" lang="en-US" sz="1400" spc="-1" strike="noStrike">
              <a:solidFill>
                <a:srgbClr val="000000"/>
              </a:solidFill>
              <a:latin typeface="Arial"/>
              <a:ea typeface="DejaVu Sans"/>
            </a:endParaRPr>
          </a:p>
        </p:txBody>
      </p:sp>
      <p:sp>
        <p:nvSpPr>
          <p:cNvPr id="340" name="Google Shape;193;p 1"/>
          <p:cNvSpPr/>
          <p:nvPr/>
        </p:nvSpPr>
        <p:spPr>
          <a:xfrm>
            <a:off x="168480" y="4665960"/>
            <a:ext cx="1176840" cy="374040"/>
          </a:xfrm>
          <a:custGeom>
            <a:avLst/>
            <a:gdLst>
              <a:gd name="textAreaLeft" fmla="*/ 0 w 1176840"/>
              <a:gd name="textAreaRight" fmla="*/ 1180800 w 1176840"/>
              <a:gd name="textAreaTop" fmla="*/ 0 h 374040"/>
              <a:gd name="textAreaBottom" fmla="*/ 378000 h 374040"/>
            </a:gdLst>
            <a:ahLst/>
            <a:rect l="textAreaLeft" t="textAreaTop" r="textAreaRight" b="textAreaBottom"/>
            <a:pathLst>
              <a:path w="49209" h="15754">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41" name="Google Shape;194;p 1"/>
          <p:cNvSpPr/>
          <p:nvPr/>
        </p:nvSpPr>
        <p:spPr>
          <a:xfrm>
            <a:off x="-1356840" y="2564640"/>
            <a:ext cx="185400" cy="157320"/>
          </a:xfrm>
          <a:custGeom>
            <a:avLst/>
            <a:gdLst>
              <a:gd name="textAreaLeft" fmla="*/ 0 w 185400"/>
              <a:gd name="textAreaRight" fmla="*/ 189360 w 185400"/>
              <a:gd name="textAreaTop" fmla="*/ 0 h 157320"/>
              <a:gd name="textAreaBottom" fmla="*/ 161280 h 157320"/>
            </a:gdLst>
            <a:ahLst/>
            <a:rect l="textAreaLeft" t="textAreaTop" r="textAreaRight" b="textAreaBottom"/>
            <a:pathLst>
              <a:path w="7898" h="6721">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w="0">
            <a:noFill/>
          </a:ln>
        </p:spPr>
        <p:style>
          <a:lnRef idx="0"/>
          <a:fillRef idx="0"/>
          <a:effectRef idx="0"/>
          <a:fontRef idx="minor"/>
        </p:style>
        <p:txBody>
          <a:bodyPr lIns="90000" rIns="90000" tIns="80640" bIns="80640" anchor="ctr">
            <a:noAutofit/>
          </a:bodyPr>
          <a:p>
            <a:endParaRPr b="0" lang="en-US" sz="1400" spc="-1" strike="noStrike">
              <a:solidFill>
                <a:srgbClr val="000000"/>
              </a:solidFill>
              <a:latin typeface="Arial"/>
              <a:ea typeface="DejaVu Sans"/>
            </a:endParaRPr>
          </a:p>
        </p:txBody>
      </p:sp>
      <p:sp>
        <p:nvSpPr>
          <p:cNvPr id="342" name="Google Shape;195;p 1"/>
          <p:cNvSpPr/>
          <p:nvPr/>
        </p:nvSpPr>
        <p:spPr>
          <a:xfrm>
            <a:off x="-1317240" y="1615680"/>
            <a:ext cx="590400" cy="126000"/>
          </a:xfrm>
          <a:custGeom>
            <a:avLst/>
            <a:gdLst>
              <a:gd name="textAreaLeft" fmla="*/ 0 w 590400"/>
              <a:gd name="textAreaRight" fmla="*/ 594360 w 590400"/>
              <a:gd name="textAreaTop" fmla="*/ 0 h 126000"/>
              <a:gd name="textAreaBottom" fmla="*/ 129960 h 126000"/>
            </a:gdLst>
            <a:ahLst/>
            <a:rect l="textAreaLeft" t="textAreaTop" r="textAreaRight" b="textAreaBottom"/>
            <a:pathLst>
              <a:path w="24774" h="541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w="0">
            <a:noFill/>
          </a:ln>
        </p:spPr>
        <p:style>
          <a:lnRef idx="0"/>
          <a:fillRef idx="0"/>
          <a:effectRef idx="0"/>
          <a:fontRef idx="minor"/>
        </p:style>
        <p:txBody>
          <a:bodyPr lIns="90000" rIns="90000" tIns="64800" bIns="64800" anchor="ctr">
            <a:noAutofit/>
          </a:bodyPr>
          <a:p>
            <a:endParaRPr b="0" lang="en-US" sz="1400" spc="-1" strike="noStrike">
              <a:solidFill>
                <a:srgbClr val="000000"/>
              </a:solidFill>
              <a:latin typeface="Arial"/>
              <a:ea typeface="DejaVu Sans"/>
            </a:endParaRPr>
          </a:p>
        </p:txBody>
      </p:sp>
      <p:sp>
        <p:nvSpPr>
          <p:cNvPr id="343" name="Google Shape;196;p 1"/>
          <p:cNvSpPr/>
          <p:nvPr/>
        </p:nvSpPr>
        <p:spPr>
          <a:xfrm>
            <a:off x="3688920" y="3380760"/>
            <a:ext cx="165600" cy="433080"/>
          </a:xfrm>
          <a:custGeom>
            <a:avLst/>
            <a:gdLst>
              <a:gd name="textAreaLeft" fmla="*/ 0 w 165600"/>
              <a:gd name="textAreaRight" fmla="*/ 169560 w 165600"/>
              <a:gd name="textAreaTop" fmla="*/ 0 h 433080"/>
              <a:gd name="textAreaBottom" fmla="*/ 437040 h 433080"/>
            </a:gdLst>
            <a:ahLst/>
            <a:rect l="textAreaLeft" t="textAreaTop" r="textAreaRight" b="textAreaBottom"/>
            <a:pathLst>
              <a:path w="7070" h="18215">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44" name="Google Shape;197;p 1"/>
          <p:cNvSpPr/>
          <p:nvPr/>
        </p:nvSpPr>
        <p:spPr>
          <a:xfrm>
            <a:off x="3875400" y="3379320"/>
            <a:ext cx="167400" cy="434520"/>
          </a:xfrm>
          <a:custGeom>
            <a:avLst/>
            <a:gdLst>
              <a:gd name="textAreaLeft" fmla="*/ 0 w 167400"/>
              <a:gd name="textAreaRight" fmla="*/ 171360 w 167400"/>
              <a:gd name="textAreaTop" fmla="*/ 0 h 434520"/>
              <a:gd name="textAreaBottom" fmla="*/ 438480 h 434520"/>
            </a:gdLst>
            <a:ahLst/>
            <a:rect l="textAreaLeft" t="textAreaTop" r="textAreaRight" b="textAreaBottom"/>
            <a:pathLst>
              <a:path w="7134" h="18279">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45" name="Google Shape;198;p 1"/>
          <p:cNvSpPr/>
          <p:nvPr/>
        </p:nvSpPr>
        <p:spPr>
          <a:xfrm>
            <a:off x="3778920" y="3467880"/>
            <a:ext cx="173160" cy="107640"/>
          </a:xfrm>
          <a:custGeom>
            <a:avLst/>
            <a:gdLst>
              <a:gd name="textAreaLeft" fmla="*/ 0 w 173160"/>
              <a:gd name="textAreaRight" fmla="*/ 177120 w 173160"/>
              <a:gd name="textAreaTop" fmla="*/ 0 h 107640"/>
              <a:gd name="textAreaBottom" fmla="*/ 111600 h 107640"/>
            </a:gdLst>
            <a:ahLst/>
            <a:rect l="textAreaLeft" t="textAreaTop" r="textAreaRight" b="textAreaBottom"/>
            <a:pathLst>
              <a:path w="7388" h="465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w="0">
            <a:noFill/>
          </a:ln>
        </p:spPr>
        <p:style>
          <a:lnRef idx="0"/>
          <a:fillRef idx="0"/>
          <a:effectRef idx="0"/>
          <a:fontRef idx="minor"/>
        </p:style>
        <p:txBody>
          <a:bodyPr lIns="90000" rIns="90000" tIns="55800" bIns="55800" anchor="ctr">
            <a:noAutofit/>
          </a:bodyPr>
          <a:p>
            <a:endParaRPr b="0" lang="en-US" sz="1400" spc="-1" strike="noStrike">
              <a:solidFill>
                <a:srgbClr val="000000"/>
              </a:solidFill>
              <a:latin typeface="Arial"/>
              <a:ea typeface="DejaVu Sans"/>
            </a:endParaRPr>
          </a:p>
        </p:txBody>
      </p:sp>
      <p:sp>
        <p:nvSpPr>
          <p:cNvPr id="346" name="Google Shape;199;p 1"/>
          <p:cNvSpPr/>
          <p:nvPr/>
        </p:nvSpPr>
        <p:spPr>
          <a:xfrm>
            <a:off x="3867840" y="3617640"/>
            <a:ext cx="360" cy="360"/>
          </a:xfrm>
          <a:custGeom>
            <a:avLst/>
            <a:gdLst>
              <a:gd name="textAreaLeft" fmla="*/ 0 w 360"/>
              <a:gd name="textAreaRight" fmla="*/ 737280 w 360"/>
              <a:gd name="textAreaTop" fmla="*/ 0 h 360"/>
              <a:gd name="textAreaBottom" fmla="*/ 737280 h 360"/>
            </a:gdLst>
            <a:ahLst/>
            <a:rect l="textAreaLeft" t="textAreaTop" r="textAreaRight" b="textAreaBottom"/>
            <a:pathLst>
              <a:path w="1" h="1">
                <a:moveTo>
                  <a:pt x="0" y="0"/>
                </a:moveTo>
                <a:lnTo>
                  <a:pt x="0" y="0"/>
                </a:lnTo>
                <a:close/>
              </a:path>
            </a:pathLst>
          </a:custGeom>
          <a:solidFill>
            <a:schemeClr val="accent1"/>
          </a:solidFill>
          <a:ln w="0">
            <a:noFill/>
          </a:ln>
        </p:spPr>
        <p:style>
          <a:lnRef idx="0"/>
          <a:fillRef idx="0"/>
          <a:effectRef idx="0"/>
          <a:fontRef idx="minor"/>
        </p:style>
        <p:txBody>
          <a:bodyPr lIns="90000" rIns="90000" tIns="360" bIns="360" anchor="ctr">
            <a:noAutofit/>
          </a:bodyPr>
          <a:p>
            <a:endParaRPr b="0" lang="en-US" sz="1400" spc="-1" strike="noStrike">
              <a:solidFill>
                <a:srgbClr val="000000"/>
              </a:solidFill>
              <a:latin typeface="Arial"/>
              <a:ea typeface="DejaVu Sans"/>
            </a:endParaRPr>
          </a:p>
        </p:txBody>
      </p:sp>
      <p:sp>
        <p:nvSpPr>
          <p:cNvPr id="347" name="Google Shape;200;p 1"/>
          <p:cNvSpPr/>
          <p:nvPr/>
        </p:nvSpPr>
        <p:spPr>
          <a:xfrm>
            <a:off x="3650760" y="3330360"/>
            <a:ext cx="425520" cy="34200"/>
          </a:xfrm>
          <a:custGeom>
            <a:avLst/>
            <a:gdLst>
              <a:gd name="textAreaLeft" fmla="*/ 0 w 425520"/>
              <a:gd name="textAreaRight" fmla="*/ 429480 w 425520"/>
              <a:gd name="textAreaTop" fmla="*/ 0 h 34200"/>
              <a:gd name="textAreaBottom" fmla="*/ 38160 h 342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348" name="Google Shape;201;p 1"/>
          <p:cNvSpPr/>
          <p:nvPr/>
        </p:nvSpPr>
        <p:spPr>
          <a:xfrm>
            <a:off x="3650760" y="3830040"/>
            <a:ext cx="425520" cy="34200"/>
          </a:xfrm>
          <a:custGeom>
            <a:avLst/>
            <a:gdLst>
              <a:gd name="textAreaLeft" fmla="*/ 0 w 425520"/>
              <a:gd name="textAreaRight" fmla="*/ 429480 w 425520"/>
              <a:gd name="textAreaTop" fmla="*/ 0 h 34200"/>
              <a:gd name="textAreaBottom" fmla="*/ 38160 h 34200"/>
            </a:gdLst>
            <a:ahLst/>
            <a:rect l="textAreaLeft" t="textAreaTop" r="textAreaRight" b="textAreaBottom"/>
            <a:pathLst>
              <a:path w="17896" h="1593">
                <a:moveTo>
                  <a:pt x="0" y="1"/>
                </a:moveTo>
                <a:lnTo>
                  <a:pt x="0" y="1593"/>
                </a:lnTo>
                <a:lnTo>
                  <a:pt x="17895" y="1593"/>
                </a:lnTo>
                <a:lnTo>
                  <a:pt x="17895" y="1"/>
                </a:lnTo>
                <a:close/>
              </a:path>
            </a:pathLst>
          </a:custGeom>
          <a:solidFill>
            <a:schemeClr val="accent1"/>
          </a:solidFill>
          <a:ln w="0">
            <a:noFill/>
          </a:ln>
        </p:spPr>
        <p:style>
          <a:lnRef idx="0"/>
          <a:fillRef idx="0"/>
          <a:effectRef idx="0"/>
          <a:fontRef idx="minor"/>
        </p:style>
        <p:txBody>
          <a:bodyPr lIns="90000" rIns="90000" tIns="19080" bIns="19080" anchor="ctr">
            <a:noAutofit/>
          </a:bodyPr>
          <a:p>
            <a:endParaRPr b="0" lang="en-US" sz="1400" spc="-1" strike="noStrike">
              <a:solidFill>
                <a:srgbClr val="000000"/>
              </a:solidFill>
              <a:latin typeface="Arial"/>
              <a:ea typeface="DejaVu Sans"/>
            </a:endParaRPr>
          </a:p>
        </p:txBody>
      </p:sp>
      <p:sp>
        <p:nvSpPr>
          <p:cNvPr id="349" name="Google Shape;202;p 1"/>
          <p:cNvSpPr/>
          <p:nvPr/>
        </p:nvSpPr>
        <p:spPr>
          <a:xfrm>
            <a:off x="3772800" y="1883160"/>
            <a:ext cx="113760" cy="165600"/>
          </a:xfrm>
          <a:custGeom>
            <a:avLst/>
            <a:gdLst>
              <a:gd name="textAreaLeft" fmla="*/ 0 w 113760"/>
              <a:gd name="textAreaRight" fmla="*/ 117720 w 113760"/>
              <a:gd name="textAreaTop" fmla="*/ 0 h 165600"/>
              <a:gd name="textAreaBottom" fmla="*/ 169560 h 165600"/>
            </a:gdLst>
            <a:ahLst/>
            <a:rect l="textAreaLeft" t="textAreaTop" r="textAreaRight" b="textAreaBottom"/>
            <a:pathLst>
              <a:path w="4903" h="707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0" name="Google Shape;203;p 1"/>
          <p:cNvSpPr/>
          <p:nvPr/>
        </p:nvSpPr>
        <p:spPr>
          <a:xfrm>
            <a:off x="3906000" y="1883160"/>
            <a:ext cx="128880" cy="165600"/>
          </a:xfrm>
          <a:custGeom>
            <a:avLst/>
            <a:gdLst>
              <a:gd name="textAreaLeft" fmla="*/ 0 w 128880"/>
              <a:gd name="textAreaRight" fmla="*/ 132840 w 128880"/>
              <a:gd name="textAreaTop" fmla="*/ 0 h 165600"/>
              <a:gd name="textAreaBottom" fmla="*/ 169560 h 165600"/>
            </a:gdLst>
            <a:ahLst/>
            <a:rect l="textAreaLeft" t="textAreaTop" r="textAreaRight" b="textAreaBottom"/>
            <a:pathLst>
              <a:path w="5541" h="707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1" name="Google Shape;204;p 1"/>
          <p:cNvSpPr/>
          <p:nvPr/>
        </p:nvSpPr>
        <p:spPr>
          <a:xfrm>
            <a:off x="4069440" y="1883160"/>
            <a:ext cx="112320" cy="165600"/>
          </a:xfrm>
          <a:custGeom>
            <a:avLst/>
            <a:gdLst>
              <a:gd name="textAreaLeft" fmla="*/ 0 w 112320"/>
              <a:gd name="textAreaRight" fmla="*/ 116280 w 112320"/>
              <a:gd name="textAreaTop" fmla="*/ 0 h 165600"/>
              <a:gd name="textAreaBottom" fmla="*/ 169560 h 165600"/>
            </a:gdLst>
            <a:ahLst/>
            <a:rect l="textAreaLeft" t="textAreaTop" r="textAreaRight" b="textAreaBottom"/>
            <a:pathLst>
              <a:path w="4841" h="707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2" name="Google Shape;205;p 1"/>
          <p:cNvSpPr/>
          <p:nvPr/>
        </p:nvSpPr>
        <p:spPr>
          <a:xfrm>
            <a:off x="-522360" y="482040"/>
            <a:ext cx="84600" cy="167400"/>
          </a:xfrm>
          <a:custGeom>
            <a:avLst/>
            <a:gdLst>
              <a:gd name="textAreaLeft" fmla="*/ 0 w 84600"/>
              <a:gd name="textAreaRight" fmla="*/ 88560 w 84600"/>
              <a:gd name="textAreaTop" fmla="*/ 0 h 167400"/>
              <a:gd name="textAreaBottom" fmla="*/ 171360 h 167400"/>
            </a:gdLst>
            <a:ahLst/>
            <a:rect l="textAreaLeft" t="textAreaTop" r="textAreaRight" b="textAreaBottom"/>
            <a:pathLst>
              <a:path w="3694" h="713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w="0">
            <a:noFill/>
          </a:ln>
        </p:spPr>
        <p:style>
          <a:lnRef idx="0"/>
          <a:fillRef idx="0"/>
          <a:effectRef idx="0"/>
          <a:fontRef idx="minor"/>
        </p:style>
        <p:txBody>
          <a:bodyPr lIns="90000" rIns="90000" tIns="85680" bIns="85680" anchor="ctr">
            <a:noAutofit/>
          </a:bodyPr>
          <a:p>
            <a:endParaRPr b="0" lang="en-US" sz="1400" spc="-1" strike="noStrike">
              <a:solidFill>
                <a:srgbClr val="000000"/>
              </a:solidFill>
              <a:latin typeface="Arial"/>
              <a:ea typeface="DejaVu Sans"/>
            </a:endParaRPr>
          </a:p>
        </p:txBody>
      </p:sp>
      <p:sp>
        <p:nvSpPr>
          <p:cNvPr id="353" name="Google Shape;206;p 1"/>
          <p:cNvSpPr/>
          <p:nvPr/>
        </p:nvSpPr>
        <p:spPr>
          <a:xfrm>
            <a:off x="-415440" y="478800"/>
            <a:ext cx="138240" cy="171720"/>
          </a:xfrm>
          <a:custGeom>
            <a:avLst/>
            <a:gdLst>
              <a:gd name="textAreaLeft" fmla="*/ 0 w 138240"/>
              <a:gd name="textAreaRight" fmla="*/ 142200 w 138240"/>
              <a:gd name="textAreaTop" fmla="*/ 0 h 171720"/>
              <a:gd name="textAreaBottom" fmla="*/ 175680 h 171720"/>
            </a:gdLst>
            <a:ahLst/>
            <a:rect l="textAreaLeft" t="textAreaTop" r="textAreaRight" b="textAreaBottom"/>
            <a:pathLst>
              <a:path w="5924" h="7325">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w="0">
            <a:noFill/>
          </a:ln>
        </p:spPr>
        <p:style>
          <a:lnRef idx="0"/>
          <a:fillRef idx="0"/>
          <a:effectRef idx="0"/>
          <a:fontRef idx="minor"/>
        </p:style>
        <p:txBody>
          <a:bodyPr lIns="90000" rIns="90000" tIns="87840" bIns="87840" anchor="ctr">
            <a:noAutofit/>
          </a:bodyPr>
          <a:p>
            <a:endParaRPr b="0" lang="en-US" sz="1400" spc="-1" strike="noStrike">
              <a:solidFill>
                <a:srgbClr val="000000"/>
              </a:solidFill>
              <a:latin typeface="Arial"/>
              <a:ea typeface="DejaVu Sans"/>
            </a:endParaRPr>
          </a:p>
        </p:txBody>
      </p:sp>
      <p:sp>
        <p:nvSpPr>
          <p:cNvPr id="354" name="Google Shape;207;p 1"/>
          <p:cNvSpPr/>
          <p:nvPr/>
        </p:nvSpPr>
        <p:spPr>
          <a:xfrm>
            <a:off x="-1214640" y="1001520"/>
            <a:ext cx="127440" cy="165600"/>
          </a:xfrm>
          <a:custGeom>
            <a:avLst/>
            <a:gdLst>
              <a:gd name="textAreaLeft" fmla="*/ 0 w 127440"/>
              <a:gd name="textAreaRight" fmla="*/ 131400 w 127440"/>
              <a:gd name="textAreaTop" fmla="*/ 0 h 165600"/>
              <a:gd name="textAreaBottom" fmla="*/ 169560 h 165600"/>
            </a:gdLst>
            <a:ahLst/>
            <a:rect l="textAreaLeft" t="textAreaTop" r="textAreaRight" b="textAreaBottom"/>
            <a:pathLst>
              <a:path w="5478" h="707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5" name="Google Shape;208;p 1"/>
          <p:cNvSpPr/>
          <p:nvPr/>
        </p:nvSpPr>
        <p:spPr>
          <a:xfrm>
            <a:off x="-1066680" y="1001520"/>
            <a:ext cx="130680" cy="165600"/>
          </a:xfrm>
          <a:custGeom>
            <a:avLst/>
            <a:gdLst>
              <a:gd name="textAreaLeft" fmla="*/ 0 w 130680"/>
              <a:gd name="textAreaRight" fmla="*/ 134640 w 130680"/>
              <a:gd name="textAreaTop" fmla="*/ 0 h 165600"/>
              <a:gd name="textAreaBottom" fmla="*/ 169560 h 165600"/>
            </a:gdLst>
            <a:ahLst/>
            <a:rect l="textAreaLeft" t="textAreaTop" r="textAreaRight" b="textAreaBottom"/>
            <a:pathLst>
              <a:path w="5605" h="707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6" name="Google Shape;209;p 1"/>
          <p:cNvSpPr/>
          <p:nvPr/>
        </p:nvSpPr>
        <p:spPr>
          <a:xfrm>
            <a:off x="-930600" y="1001520"/>
            <a:ext cx="220680" cy="165600"/>
          </a:xfrm>
          <a:custGeom>
            <a:avLst/>
            <a:gdLst>
              <a:gd name="textAreaLeft" fmla="*/ 0 w 220680"/>
              <a:gd name="textAreaRight" fmla="*/ 224640 w 220680"/>
              <a:gd name="textAreaTop" fmla="*/ 0 h 165600"/>
              <a:gd name="textAreaBottom" fmla="*/ 169560 h 165600"/>
            </a:gdLst>
            <a:ahLst/>
            <a:rect l="textAreaLeft" t="textAreaTop" r="textAreaRight" b="textAreaBottom"/>
            <a:pathLst>
              <a:path w="9363" h="707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7" name="Google Shape;210;p 1"/>
          <p:cNvSpPr/>
          <p:nvPr/>
        </p:nvSpPr>
        <p:spPr>
          <a:xfrm>
            <a:off x="-689040" y="1001520"/>
            <a:ext cx="93960" cy="165600"/>
          </a:xfrm>
          <a:custGeom>
            <a:avLst/>
            <a:gdLst>
              <a:gd name="textAreaLeft" fmla="*/ 0 w 93960"/>
              <a:gd name="textAreaRight" fmla="*/ 97920 w 93960"/>
              <a:gd name="textAreaTop" fmla="*/ 0 h 165600"/>
              <a:gd name="textAreaBottom" fmla="*/ 169560 h 165600"/>
            </a:gdLst>
            <a:ahLst/>
            <a:rect l="textAreaLeft" t="textAreaTop" r="textAreaRight" b="textAreaBottom"/>
            <a:pathLst>
              <a:path w="4077" h="7070">
                <a:moveTo>
                  <a:pt x="1" y="1"/>
                </a:moveTo>
                <a:lnTo>
                  <a:pt x="1" y="7069"/>
                </a:lnTo>
                <a:lnTo>
                  <a:pt x="4076" y="7069"/>
                </a:lnTo>
                <a:lnTo>
                  <a:pt x="4076" y="5668"/>
                </a:lnTo>
                <a:lnTo>
                  <a:pt x="1529" y="5668"/>
                </a:lnTo>
                <a:lnTo>
                  <a:pt x="1529" y="1"/>
                </a:lnTo>
                <a:close/>
              </a:path>
            </a:pathLst>
          </a:custGeom>
          <a:solidFill>
            <a:srgbClr val="48ffd5"/>
          </a:solidFill>
          <a:ln w="0">
            <a:noFill/>
          </a:ln>
        </p:spPr>
        <p:style>
          <a:lnRef idx="0"/>
          <a:fillRef idx="0"/>
          <a:effectRef idx="0"/>
          <a:fontRef idx="minor"/>
        </p:style>
        <p:txBody>
          <a:bodyPr lIns="90000" rIns="90000" tIns="84600" bIns="84600" anchor="ctr">
            <a:noAutofit/>
          </a:bodyPr>
          <a:p>
            <a:endParaRPr b="0" lang="en-US" sz="1400" spc="-1" strike="noStrike">
              <a:solidFill>
                <a:srgbClr val="000000"/>
              </a:solidFill>
              <a:latin typeface="Arial"/>
              <a:ea typeface="DejaVu Sans"/>
            </a:endParaRPr>
          </a:p>
        </p:txBody>
      </p:sp>
      <p:sp>
        <p:nvSpPr>
          <p:cNvPr id="358" name="Google Shape;211;p 1"/>
          <p:cNvSpPr/>
          <p:nvPr/>
        </p:nvSpPr>
        <p:spPr>
          <a:xfrm>
            <a:off x="12240" y="4484160"/>
            <a:ext cx="151920" cy="199440"/>
          </a:xfrm>
          <a:custGeom>
            <a:avLst/>
            <a:gdLst>
              <a:gd name="textAreaLeft" fmla="*/ 0 w 151920"/>
              <a:gd name="textAreaRight" fmla="*/ 155880 w 151920"/>
              <a:gd name="textAreaTop" fmla="*/ 0 h 199440"/>
              <a:gd name="textAreaBottom" fmla="*/ 203400 h 199440"/>
            </a:gdLst>
            <a:ahLst/>
            <a:rect l="textAreaLeft" t="textAreaTop" r="textAreaRight" b="textAreaBottom"/>
            <a:pathLst>
              <a:path w="6497" h="8471">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59" name="Google Shape;212;p 1"/>
          <p:cNvSpPr/>
          <p:nvPr/>
        </p:nvSpPr>
        <p:spPr>
          <a:xfrm>
            <a:off x="192600" y="4384800"/>
            <a:ext cx="194760" cy="361440"/>
          </a:xfrm>
          <a:custGeom>
            <a:avLst/>
            <a:gdLst>
              <a:gd name="textAreaLeft" fmla="*/ 0 w 194760"/>
              <a:gd name="textAreaRight" fmla="*/ 198720 w 194760"/>
              <a:gd name="textAreaTop" fmla="*/ 0 h 361440"/>
              <a:gd name="textAreaBottom" fmla="*/ 365400 h 361440"/>
            </a:gdLst>
            <a:ahLst/>
            <a:rect l="textAreaLeft" t="textAreaTop" r="textAreaRight" b="textAreaBottom"/>
            <a:pathLst>
              <a:path w="8280" h="15222">
                <a:moveTo>
                  <a:pt x="6114" y="1"/>
                </a:moveTo>
                <a:lnTo>
                  <a:pt x="0" y="15221"/>
                </a:lnTo>
                <a:lnTo>
                  <a:pt x="2165" y="15221"/>
                </a:lnTo>
                <a:lnTo>
                  <a:pt x="8279"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60" name="Google Shape;213;p 1"/>
          <p:cNvSpPr/>
          <p:nvPr/>
        </p:nvSpPr>
        <p:spPr>
          <a:xfrm>
            <a:off x="3801960" y="4086720"/>
            <a:ext cx="226800" cy="226800"/>
          </a:xfrm>
          <a:custGeom>
            <a:avLst/>
            <a:gdLst>
              <a:gd name="textAreaLeft" fmla="*/ 0 w 226800"/>
              <a:gd name="textAreaRight" fmla="*/ 230760 w 226800"/>
              <a:gd name="textAreaTop" fmla="*/ 0 h 226800"/>
              <a:gd name="textAreaBottom" fmla="*/ 230760 h 226800"/>
            </a:gdLst>
            <a:ahLst/>
            <a:rect l="textAreaLeft" t="textAreaTop" r="textAreaRight" b="textAreaBottom"/>
            <a:pathLst>
              <a:path w="9617" h="9618">
                <a:moveTo>
                  <a:pt x="1" y="1"/>
                </a:moveTo>
                <a:lnTo>
                  <a:pt x="1" y="9617"/>
                </a:lnTo>
                <a:lnTo>
                  <a:pt x="9617" y="9617"/>
                </a:lnTo>
                <a:lnTo>
                  <a:pt x="9617" y="1"/>
                </a:lnTo>
                <a:close/>
              </a:path>
            </a:pathLst>
          </a:custGeom>
          <a:solidFill>
            <a:schemeClr val="accen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a typeface="DejaVu Sans"/>
            </a:endParaRPr>
          </a:p>
        </p:txBody>
      </p:sp>
      <p:sp>
        <p:nvSpPr>
          <p:cNvPr id="361" name="PlaceHolder 15"/>
          <p:cNvSpPr txBox="1"/>
          <p:nvPr/>
        </p:nvSpPr>
        <p:spPr>
          <a:xfrm>
            <a:off x="5029200" y="2011320"/>
            <a:ext cx="3454560" cy="1417680"/>
          </a:xfrm>
          <a:prstGeom prst="rect">
            <a:avLst/>
          </a:prstGeom>
          <a:noFill/>
          <a:ln w="0">
            <a:noFill/>
          </a:ln>
        </p:spPr>
        <p:txBody>
          <a:bodyPr lIns="0" rIns="0" tIns="91440" bIns="91440" anchor="t">
            <a:noAutofit/>
          </a:bodyPr>
          <a:p>
            <a:pPr marL="228600">
              <a:lnSpc>
                <a:spcPct val="100000"/>
              </a:lnSpc>
              <a:spcBef>
                <a:spcPts val="1001"/>
              </a:spcBef>
              <a:tabLst>
                <a:tab algn="l" pos="0"/>
              </a:tabLst>
            </a:pPr>
            <a:r>
              <a:rPr b="0" lang="en-US" sz="1100" spc="-1" strike="noStrike">
                <a:solidFill>
                  <a:srgbClr val="ffffff"/>
                </a:solidFill>
                <a:latin typeface="Arial"/>
                <a:ea typeface="DejaVu Sans"/>
              </a:rPr>
              <a:t>Muhammad Talha-F2021408057</a:t>
            </a:r>
            <a:endParaRPr b="0" lang="en-US" sz="1100" spc="-1" strike="noStrike">
              <a:solidFill>
                <a:srgbClr val="ffffff"/>
              </a:solidFill>
              <a:latin typeface="Arial"/>
            </a:endParaRPr>
          </a:p>
          <a:p>
            <a:pPr marL="228600">
              <a:lnSpc>
                <a:spcPct val="100000"/>
              </a:lnSpc>
              <a:spcBef>
                <a:spcPts val="1001"/>
              </a:spcBef>
              <a:tabLst>
                <a:tab algn="l" pos="0"/>
              </a:tabLst>
            </a:pPr>
            <a:r>
              <a:rPr b="0" lang="en-US" sz="1100" spc="-1" strike="noStrike">
                <a:solidFill>
                  <a:srgbClr val="ffffff"/>
                </a:solidFill>
                <a:latin typeface="Arial"/>
                <a:ea typeface="DejaVu Sans"/>
              </a:rPr>
              <a:t>Saadullad-</a:t>
            </a:r>
            <a:r>
              <a:rPr b="0" lang="en-US" sz="1100" spc="-1" strike="noStrike">
                <a:solidFill>
                  <a:srgbClr val="ffffff"/>
                </a:solidFill>
                <a:latin typeface="Arial"/>
                <a:ea typeface="DejaVu Sans"/>
              </a:rPr>
              <a:t>F2021408036</a:t>
            </a:r>
            <a:endParaRPr b="0" lang="en-US" sz="1100" spc="-1" strike="noStrike">
              <a:solidFill>
                <a:srgbClr val="ffffff"/>
              </a:solidFill>
              <a:latin typeface="Arial"/>
            </a:endParaRPr>
          </a:p>
          <a:p>
            <a:pPr marL="228600">
              <a:lnSpc>
                <a:spcPct val="100000"/>
              </a:lnSpc>
              <a:spcBef>
                <a:spcPts val="1001"/>
              </a:spcBef>
              <a:tabLst>
                <a:tab algn="l" pos="0"/>
              </a:tabLst>
            </a:pPr>
            <a:r>
              <a:rPr b="0" lang="en-US" sz="1100" spc="-1" strike="noStrike">
                <a:solidFill>
                  <a:srgbClr val="ffffff"/>
                </a:solidFill>
                <a:latin typeface="Arial"/>
                <a:ea typeface="DejaVu Sans"/>
              </a:rPr>
              <a:t>Umair-</a:t>
            </a:r>
            <a:r>
              <a:rPr b="0" lang="en-US" sz="1100" spc="-1" strike="noStrike">
                <a:solidFill>
                  <a:srgbClr val="ffffff"/>
                </a:solidFill>
                <a:latin typeface="Arial"/>
                <a:ea typeface="DejaVu Sans"/>
              </a:rPr>
              <a:t>F2021105251</a:t>
            </a:r>
            <a:endParaRPr b="0" lang="en-US" sz="1100" spc="-1" strike="noStrike">
              <a:solidFill>
                <a:srgbClr val="ffffff"/>
              </a:solidFill>
              <a:latin typeface="Arial"/>
            </a:endParaRPr>
          </a:p>
          <a:p>
            <a:pPr marL="228600">
              <a:lnSpc>
                <a:spcPct val="100000"/>
              </a:lnSpc>
              <a:spcBef>
                <a:spcPts val="1001"/>
              </a:spcBef>
              <a:tabLst>
                <a:tab algn="l" pos="0"/>
              </a:tabLst>
            </a:pPr>
            <a:r>
              <a:rPr b="0" lang="en-US" sz="1100" spc="-1" strike="noStrike">
                <a:solidFill>
                  <a:srgbClr val="ffffff"/>
                </a:solidFill>
                <a:latin typeface="Arial"/>
                <a:ea typeface="DejaVu Sans"/>
              </a:rPr>
              <a:t>Ali Zain-</a:t>
            </a:r>
            <a:r>
              <a:rPr b="0" lang="en-US" sz="1100" spc="-1" strike="noStrike">
                <a:solidFill>
                  <a:srgbClr val="ffffff"/>
                </a:solidFill>
                <a:latin typeface="Arial"/>
                <a:ea typeface="DejaVu Sans"/>
              </a:rPr>
              <a:t>F2021105042</a:t>
            </a:r>
            <a:endParaRPr b="0" lang="en-US" sz="1100" spc="-1" strike="noStrike">
              <a:solidFill>
                <a:srgbClr val="ffffff"/>
              </a:solidFill>
              <a:latin typeface="Arial"/>
            </a:endParaRPr>
          </a:p>
          <a:p>
            <a:pPr marL="228600">
              <a:lnSpc>
                <a:spcPct val="100000"/>
              </a:lnSpc>
              <a:spcBef>
                <a:spcPts val="1001"/>
              </a:spcBef>
              <a:tabLst>
                <a:tab algn="l" pos="0"/>
              </a:tabLst>
            </a:pPr>
            <a:r>
              <a:rPr b="0" lang="en-US" sz="1100" spc="-1" strike="noStrike">
                <a:solidFill>
                  <a:srgbClr val="ffffff"/>
                </a:solidFill>
                <a:latin typeface="Arial"/>
                <a:ea typeface="DejaVu Sans"/>
              </a:rPr>
              <a:t>Fahad Nauman-</a:t>
            </a:r>
            <a:r>
              <a:rPr b="0" lang="en-US" sz="1100" spc="-1" strike="noStrike">
                <a:solidFill>
                  <a:srgbClr val="ffffff"/>
                </a:solidFill>
                <a:latin typeface="Arial"/>
                <a:ea typeface="DejaVu Sans"/>
              </a:rPr>
              <a:t>F2021408015</a:t>
            </a:r>
            <a:endParaRPr b="0" lang="en-US" sz="1100" spc="-1" strike="noStrike">
              <a:solidFill>
                <a:srgbClr val="ffffff"/>
              </a:solidFill>
              <a:latin typeface="Arial"/>
            </a:endParaRPr>
          </a:p>
          <a:p>
            <a:pPr marL="228600">
              <a:lnSpc>
                <a:spcPct val="100000"/>
              </a:lnSpc>
              <a:spcBef>
                <a:spcPts val="1001"/>
              </a:spcBef>
              <a:tabLst>
                <a:tab algn="l" pos="0"/>
              </a:tabLst>
            </a:pPr>
            <a:r>
              <a:rPr b="0" lang="en-US" sz="1100" spc="-1" strike="noStrike">
                <a:solidFill>
                  <a:srgbClr val="ffffff"/>
                </a:solidFill>
                <a:latin typeface="Arial"/>
                <a:ea typeface="DejaVu Sans"/>
              </a:rPr>
              <a:t>Mian Muhammad Bilal-</a:t>
            </a:r>
            <a:r>
              <a:rPr b="0" lang="en-US" sz="1100" spc="-1" strike="noStrike">
                <a:solidFill>
                  <a:srgbClr val="ffffff"/>
                </a:solidFill>
                <a:latin typeface="Arial"/>
                <a:ea typeface="DejaVu Sans"/>
              </a:rPr>
              <a:t>F2021408054</a:t>
            </a:r>
            <a:endParaRPr b="0" lang="en-US" sz="1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311760" y="644400"/>
            <a:ext cx="8516520" cy="602640"/>
          </a:xfrm>
          <a:prstGeom prst="rect">
            <a:avLst/>
          </a:prstGeom>
          <a:noFill/>
          <a:ln w="0">
            <a:noFill/>
          </a:ln>
        </p:spPr>
        <p:txBody>
          <a:bodyPr lIns="90000" rIns="90000" tIns="91440" bIns="91440" anchor="b">
            <a:noAutofit/>
          </a:bodyPr>
          <a:p>
            <a:pPr indent="0" algn="ctr">
              <a:lnSpc>
                <a:spcPct val="100000"/>
              </a:lnSpc>
              <a:buNone/>
              <a:tabLst>
                <a:tab algn="l" pos="0"/>
              </a:tabLst>
            </a:pPr>
            <a:r>
              <a:rPr b="0" lang="es" sz="3000" spc="-1" strike="noStrike">
                <a:solidFill>
                  <a:srgbClr val="ffffff"/>
                </a:solidFill>
                <a:latin typeface="Roboto Black"/>
                <a:ea typeface="Roboto Black"/>
              </a:rPr>
              <a:t>TABLE OF CONTENTS</a:t>
            </a:r>
            <a:endParaRPr b="0" lang="en-US" sz="3000" spc="-1" strike="noStrike">
              <a:solidFill>
                <a:srgbClr val="ffffff"/>
              </a:solidFill>
              <a:latin typeface="Arial"/>
            </a:endParaRPr>
          </a:p>
        </p:txBody>
      </p:sp>
      <p:sp>
        <p:nvSpPr>
          <p:cNvPr id="363" name="PlaceHolder 2"/>
          <p:cNvSpPr>
            <a:spLocks noGrp="1"/>
          </p:cNvSpPr>
          <p:nvPr>
            <p:ph type="subTitle"/>
          </p:nvPr>
        </p:nvSpPr>
        <p:spPr>
          <a:xfrm>
            <a:off x="6400800" y="2245680"/>
            <a:ext cx="2513520" cy="153000"/>
          </a:xfrm>
          <a:prstGeom prst="rect">
            <a:avLst/>
          </a:prstGeom>
          <a:noFill/>
          <a:ln w="0">
            <a:noFill/>
          </a:ln>
        </p:spPr>
        <p:txBody>
          <a:bodyPr lIns="0" rIns="0" tIns="0" bIns="0" anchor="t">
            <a:noAutofit/>
          </a:bodyPr>
          <a:p>
            <a:pPr indent="0">
              <a:lnSpc>
                <a:spcPct val="100000"/>
              </a:lnSpc>
              <a:buNone/>
              <a:tabLst>
                <a:tab algn="l" pos="0"/>
              </a:tabLst>
            </a:pPr>
            <a:r>
              <a:rPr b="0" lang="es" sz="900" spc="-1" strike="noStrike">
                <a:solidFill>
                  <a:schemeClr val="accent1"/>
                </a:solidFill>
                <a:latin typeface="Roboto Light"/>
              </a:rPr>
              <a:t>CDN and Mobile Content Delivery</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rPr>
              <a:t>CDN Performance Optimization Techniques</a:t>
            </a:r>
            <a:endParaRPr b="0" lang="en-US" sz="900" spc="-1" strike="noStrike">
              <a:solidFill>
                <a:srgbClr val="ffffff"/>
              </a:solidFill>
              <a:latin typeface="Arial"/>
            </a:endParaRPr>
          </a:p>
          <a:p>
            <a:pPr indent="0">
              <a:lnSpc>
                <a:spcPct val="100000"/>
              </a:lnSpc>
              <a:buNone/>
              <a:tabLst>
                <a:tab algn="l" pos="0"/>
              </a:tabLst>
            </a:pPr>
            <a:endParaRPr b="0" lang="en-US" sz="900" spc="-1" strike="noStrike">
              <a:solidFill>
                <a:srgbClr val="ffffff"/>
              </a:solidFill>
              <a:latin typeface="Arial"/>
            </a:endParaRPr>
          </a:p>
        </p:txBody>
      </p:sp>
      <p:sp>
        <p:nvSpPr>
          <p:cNvPr id="364" name="PlaceHolder 3"/>
          <p:cNvSpPr>
            <a:spLocks noGrp="1"/>
          </p:cNvSpPr>
          <p:nvPr>
            <p:ph type="title"/>
          </p:nvPr>
        </p:nvSpPr>
        <p:spPr>
          <a:xfrm>
            <a:off x="5167080" y="1901160"/>
            <a:ext cx="1172880" cy="60264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04</a:t>
            </a:r>
            <a:endParaRPr b="0" lang="en-US" sz="2400" spc="-1" strike="noStrike">
              <a:solidFill>
                <a:srgbClr val="ffffff"/>
              </a:solidFill>
              <a:latin typeface="Arial"/>
            </a:endParaRPr>
          </a:p>
        </p:txBody>
      </p:sp>
      <p:sp>
        <p:nvSpPr>
          <p:cNvPr id="365" name="PlaceHolder 4"/>
          <p:cNvSpPr>
            <a:spLocks noGrp="1"/>
          </p:cNvSpPr>
          <p:nvPr>
            <p:ph type="subTitle"/>
          </p:nvPr>
        </p:nvSpPr>
        <p:spPr>
          <a:xfrm>
            <a:off x="6411240" y="3046680"/>
            <a:ext cx="2503080" cy="498600"/>
          </a:xfrm>
          <a:prstGeom prst="rect">
            <a:avLst/>
          </a:prstGeom>
          <a:noFill/>
          <a:ln w="0">
            <a:noFill/>
          </a:ln>
        </p:spPr>
        <p:txBody>
          <a:bodyPr lIns="0" rIns="0" tIns="91440" bIns="91440" anchor="t">
            <a:noAutofit/>
          </a:bodyPr>
          <a:p>
            <a:pPr indent="0">
              <a:lnSpc>
                <a:spcPct val="100000"/>
              </a:lnSpc>
              <a:buNone/>
              <a:tabLst>
                <a:tab algn="l" pos="0"/>
              </a:tabLst>
            </a:pPr>
            <a:r>
              <a:rPr b="0" lang="es" sz="900" spc="-1" strike="noStrike">
                <a:solidFill>
                  <a:schemeClr val="accent1"/>
                </a:solidFill>
                <a:latin typeface="Roboto Light"/>
                <a:ea typeface="Roboto Light"/>
              </a:rPr>
              <a:t>Case Studies: Popular CDN Providers</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ea typeface="Roboto Light"/>
              </a:rPr>
              <a:t>Emerging Trends in CDN Technology</a:t>
            </a:r>
            <a:endParaRPr b="0" lang="en-US" sz="900" spc="-1" strike="noStrike">
              <a:solidFill>
                <a:srgbClr val="ffffff"/>
              </a:solidFill>
              <a:latin typeface="Arial"/>
            </a:endParaRPr>
          </a:p>
        </p:txBody>
      </p:sp>
      <p:sp>
        <p:nvSpPr>
          <p:cNvPr id="366" name="PlaceHolder 5"/>
          <p:cNvSpPr>
            <a:spLocks noGrp="1"/>
          </p:cNvSpPr>
          <p:nvPr>
            <p:ph type="title"/>
          </p:nvPr>
        </p:nvSpPr>
        <p:spPr>
          <a:xfrm>
            <a:off x="5167080" y="2797920"/>
            <a:ext cx="1172880" cy="60264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05</a:t>
            </a:r>
            <a:endParaRPr b="0" lang="en-US" sz="2400" spc="-1" strike="noStrike">
              <a:solidFill>
                <a:srgbClr val="ffffff"/>
              </a:solidFill>
              <a:latin typeface="Arial"/>
            </a:endParaRPr>
          </a:p>
        </p:txBody>
      </p:sp>
      <p:sp>
        <p:nvSpPr>
          <p:cNvPr id="367" name="PlaceHolder 6"/>
          <p:cNvSpPr>
            <a:spLocks noGrp="1"/>
          </p:cNvSpPr>
          <p:nvPr>
            <p:ph type="subTitle"/>
          </p:nvPr>
        </p:nvSpPr>
        <p:spPr>
          <a:xfrm>
            <a:off x="6411240" y="3935520"/>
            <a:ext cx="1885320" cy="498600"/>
          </a:xfrm>
          <a:prstGeom prst="rect">
            <a:avLst/>
          </a:prstGeom>
          <a:noFill/>
          <a:ln w="0">
            <a:noFill/>
          </a:ln>
        </p:spPr>
        <p:txBody>
          <a:bodyPr lIns="0" rIns="0" tIns="91440" bIns="91440" anchor="t">
            <a:noAutofit/>
          </a:bodyPr>
          <a:p>
            <a:pPr indent="0">
              <a:lnSpc>
                <a:spcPct val="100000"/>
              </a:lnSpc>
              <a:buNone/>
              <a:tabLst>
                <a:tab algn="l" pos="0"/>
              </a:tabLst>
            </a:pPr>
            <a:r>
              <a:rPr b="0" lang="es" sz="900" spc="-1" strike="noStrike">
                <a:solidFill>
                  <a:schemeClr val="accent1"/>
                </a:solidFill>
                <a:latin typeface="Roboto Light"/>
                <a:ea typeface="Roboto Light"/>
              </a:rPr>
              <a:t>Challenges and Limitations of CDN</a:t>
            </a:r>
            <a:endParaRPr b="0" lang="en-US" sz="900" spc="-1" strike="noStrike">
              <a:solidFill>
                <a:srgbClr val="ffffff"/>
              </a:solidFill>
              <a:latin typeface="Arial"/>
            </a:endParaRPr>
          </a:p>
          <a:p>
            <a:pPr indent="0">
              <a:lnSpc>
                <a:spcPct val="100000"/>
              </a:lnSpc>
              <a:buNone/>
              <a:tabLst>
                <a:tab algn="l" pos="0"/>
              </a:tabLst>
            </a:pPr>
            <a:r>
              <a:rPr b="0" lang="es" sz="900" spc="-1" strike="noStrike">
                <a:solidFill>
                  <a:schemeClr val="accent1"/>
                </a:solidFill>
                <a:latin typeface="Roboto Light"/>
                <a:ea typeface="Roboto Light"/>
              </a:rPr>
              <a:t>Future of CDN and Conclusion</a:t>
            </a:r>
            <a:endParaRPr b="0" lang="en-US" sz="900" spc="-1" strike="noStrike">
              <a:solidFill>
                <a:srgbClr val="ffffff"/>
              </a:solidFill>
              <a:latin typeface="Arial"/>
            </a:endParaRPr>
          </a:p>
        </p:txBody>
      </p:sp>
      <p:sp>
        <p:nvSpPr>
          <p:cNvPr id="368" name="PlaceHolder 7"/>
          <p:cNvSpPr>
            <a:spLocks noGrp="1"/>
          </p:cNvSpPr>
          <p:nvPr>
            <p:ph type="title"/>
          </p:nvPr>
        </p:nvSpPr>
        <p:spPr>
          <a:xfrm>
            <a:off x="5167080" y="3694680"/>
            <a:ext cx="1172880" cy="602640"/>
          </a:xfrm>
          <a:prstGeom prst="rect">
            <a:avLst/>
          </a:prstGeom>
          <a:noFill/>
          <a:ln w="0">
            <a:noFill/>
          </a:ln>
        </p:spPr>
        <p:txBody>
          <a:bodyPr lIns="90000" rIns="90000" tIns="91440" bIns="91440" anchor="b">
            <a:noAutofit/>
          </a:bodyPr>
          <a:p>
            <a:pPr indent="0" algn="r">
              <a:lnSpc>
                <a:spcPct val="100000"/>
              </a:lnSpc>
              <a:buNone/>
              <a:tabLst>
                <a:tab algn="l" pos="0"/>
              </a:tabLst>
            </a:pPr>
            <a:r>
              <a:rPr b="0" lang="es" sz="2400" spc="-1" strike="noStrike">
                <a:solidFill>
                  <a:schemeClr val="accent1"/>
                </a:solidFill>
                <a:latin typeface="Roboto Black"/>
                <a:ea typeface="Roboto Black"/>
              </a:rPr>
              <a:t>06</a:t>
            </a:r>
            <a:endParaRPr b="0" lang="en-US" sz="2400" spc="-1" strike="noStrike">
              <a:solidFill>
                <a:srgbClr val="ffffff"/>
              </a:solidFill>
              <a:latin typeface="Arial"/>
            </a:endParaRPr>
          </a:p>
        </p:txBody>
      </p:sp>
      <p:sp>
        <p:nvSpPr>
          <p:cNvPr id="369" name="PlaceHolder 8"/>
          <p:cNvSpPr>
            <a:spLocks noGrp="1"/>
          </p:cNvSpPr>
          <p:nvPr>
            <p:ph type="subTitle"/>
          </p:nvPr>
        </p:nvSpPr>
        <p:spPr>
          <a:xfrm>
            <a:off x="725760" y="2121840"/>
            <a:ext cx="2005920" cy="49860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Introduction to CDN</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Benefits and Advantages of CDN</a:t>
            </a:r>
            <a:endParaRPr b="0" lang="en-US" sz="900" spc="-1" strike="noStrike">
              <a:solidFill>
                <a:srgbClr val="ffffff"/>
              </a:solidFill>
              <a:latin typeface="Arial"/>
            </a:endParaRPr>
          </a:p>
        </p:txBody>
      </p:sp>
      <p:sp>
        <p:nvSpPr>
          <p:cNvPr id="370" name="PlaceHolder 9"/>
          <p:cNvSpPr>
            <a:spLocks noGrp="1"/>
          </p:cNvSpPr>
          <p:nvPr>
            <p:ph type="title"/>
          </p:nvPr>
        </p:nvSpPr>
        <p:spPr>
          <a:xfrm>
            <a:off x="2827440" y="1901160"/>
            <a:ext cx="1172880" cy="60264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01</a:t>
            </a:r>
            <a:endParaRPr b="0" lang="en-US" sz="2400" spc="-1" strike="noStrike">
              <a:solidFill>
                <a:srgbClr val="ffffff"/>
              </a:solidFill>
              <a:latin typeface="Arial"/>
            </a:endParaRPr>
          </a:p>
        </p:txBody>
      </p:sp>
      <p:sp>
        <p:nvSpPr>
          <p:cNvPr id="371" name="PlaceHolder 10"/>
          <p:cNvSpPr>
            <a:spLocks noGrp="1"/>
          </p:cNvSpPr>
          <p:nvPr>
            <p:ph type="subTitle"/>
          </p:nvPr>
        </p:nvSpPr>
        <p:spPr>
          <a:xfrm>
            <a:off x="457200" y="3046680"/>
            <a:ext cx="2274480" cy="49860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CDN Architecture and Components</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Caching and Content Replication in CDN</a:t>
            </a:r>
            <a:endParaRPr b="0" lang="en-US" sz="900" spc="-1" strike="noStrike">
              <a:solidFill>
                <a:srgbClr val="ffffff"/>
              </a:solidFill>
              <a:latin typeface="Arial"/>
            </a:endParaRPr>
          </a:p>
        </p:txBody>
      </p:sp>
      <p:sp>
        <p:nvSpPr>
          <p:cNvPr id="372" name="PlaceHolder 11"/>
          <p:cNvSpPr>
            <a:spLocks noGrp="1"/>
          </p:cNvSpPr>
          <p:nvPr>
            <p:ph type="title"/>
          </p:nvPr>
        </p:nvSpPr>
        <p:spPr>
          <a:xfrm>
            <a:off x="2827440" y="2797920"/>
            <a:ext cx="1172880" cy="60264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02</a:t>
            </a:r>
            <a:endParaRPr b="0" lang="en-US" sz="2400" spc="-1" strike="noStrike">
              <a:solidFill>
                <a:srgbClr val="ffffff"/>
              </a:solidFill>
              <a:latin typeface="Arial"/>
            </a:endParaRPr>
          </a:p>
        </p:txBody>
      </p:sp>
      <p:sp>
        <p:nvSpPr>
          <p:cNvPr id="373" name="PlaceHolder 12"/>
          <p:cNvSpPr>
            <a:spLocks noGrp="1"/>
          </p:cNvSpPr>
          <p:nvPr>
            <p:ph type="subTitle"/>
          </p:nvPr>
        </p:nvSpPr>
        <p:spPr>
          <a:xfrm>
            <a:off x="725760" y="3935520"/>
            <a:ext cx="2005920" cy="498600"/>
          </a:xfrm>
          <a:prstGeom prst="rect">
            <a:avLst/>
          </a:prstGeom>
          <a:noFill/>
          <a:ln w="0">
            <a:noFill/>
          </a:ln>
        </p:spPr>
        <p:txBody>
          <a:bodyPr lIns="0" rIns="0" tIns="91440" bIns="91440" anchor="t">
            <a:noAutofit/>
          </a:bodyPr>
          <a:p>
            <a:pPr indent="0" algn="r">
              <a:lnSpc>
                <a:spcPct val="100000"/>
              </a:lnSpc>
              <a:buNone/>
              <a:tabLst>
                <a:tab algn="l" pos="0"/>
              </a:tabLst>
            </a:pPr>
            <a:r>
              <a:rPr b="0" lang="es" sz="900" spc="-1" strike="noStrike">
                <a:solidFill>
                  <a:schemeClr val="accent1"/>
                </a:solidFill>
                <a:latin typeface="Roboto Light"/>
                <a:ea typeface="Roboto Light"/>
              </a:rPr>
              <a:t> </a:t>
            </a:r>
            <a:r>
              <a:rPr b="0" lang="es" sz="900" spc="-1" strike="noStrike">
                <a:solidFill>
                  <a:schemeClr val="accent1"/>
                </a:solidFill>
                <a:latin typeface="Roboto Light"/>
                <a:ea typeface="Roboto Light"/>
              </a:rPr>
              <a:t>CDN Routing and Load Balancing</a:t>
            </a:r>
            <a:endParaRPr b="0" lang="en-US" sz="900" spc="-1" strike="noStrike">
              <a:solidFill>
                <a:srgbClr val="ffffff"/>
              </a:solidFill>
              <a:latin typeface="Arial"/>
            </a:endParaRPr>
          </a:p>
          <a:p>
            <a:pPr indent="0" algn="r">
              <a:lnSpc>
                <a:spcPct val="100000"/>
              </a:lnSpc>
              <a:buNone/>
              <a:tabLst>
                <a:tab algn="l" pos="0"/>
              </a:tabLst>
            </a:pPr>
            <a:r>
              <a:rPr b="0" lang="es" sz="900" spc="-1" strike="noStrike">
                <a:solidFill>
                  <a:schemeClr val="accent1"/>
                </a:solidFill>
                <a:latin typeface="Roboto Light"/>
                <a:ea typeface="Roboto Light"/>
              </a:rPr>
              <a:t>CDN Security and DDoS Protection</a:t>
            </a:r>
            <a:endParaRPr b="0" lang="en-US" sz="900" spc="-1" strike="noStrike">
              <a:solidFill>
                <a:srgbClr val="ffffff"/>
              </a:solidFill>
              <a:latin typeface="Arial"/>
            </a:endParaRPr>
          </a:p>
        </p:txBody>
      </p:sp>
      <p:sp>
        <p:nvSpPr>
          <p:cNvPr id="374" name="PlaceHolder 13"/>
          <p:cNvSpPr>
            <a:spLocks noGrp="1"/>
          </p:cNvSpPr>
          <p:nvPr>
            <p:ph type="title"/>
          </p:nvPr>
        </p:nvSpPr>
        <p:spPr>
          <a:xfrm>
            <a:off x="2827440" y="3694680"/>
            <a:ext cx="1172880" cy="602640"/>
          </a:xfrm>
          <a:prstGeom prst="rect">
            <a:avLst/>
          </a:prstGeom>
          <a:noFill/>
          <a:ln w="0">
            <a:noFill/>
          </a:ln>
        </p:spPr>
        <p:txBody>
          <a:bodyPr lIns="90000" rIns="90000" tIns="91440" bIns="91440" anchor="b">
            <a:noAutofit/>
          </a:bodyPr>
          <a:p>
            <a:pPr indent="0">
              <a:lnSpc>
                <a:spcPct val="100000"/>
              </a:lnSpc>
              <a:buNone/>
              <a:tabLst>
                <a:tab algn="l" pos="0"/>
              </a:tabLst>
            </a:pPr>
            <a:r>
              <a:rPr b="0" lang="es" sz="2400" spc="-1" strike="noStrike">
                <a:solidFill>
                  <a:schemeClr val="accent1"/>
                </a:solidFill>
                <a:latin typeface="Roboto Black"/>
                <a:ea typeface="Roboto Black"/>
              </a:rPr>
              <a:t>03</a:t>
            </a:r>
            <a:endParaRPr b="0" lang="en-US" sz="2400" spc="-1" strike="noStrike">
              <a:solidFill>
                <a:srgbClr val="ffffff"/>
              </a:solidFill>
              <a:latin typeface="Arial"/>
            </a:endParaRPr>
          </a:p>
        </p:txBody>
      </p:sp>
      <p:sp>
        <p:nvSpPr>
          <p:cNvPr id="375" name="Google Shape;237;p23"/>
          <p:cNvSpPr/>
          <p:nvPr/>
        </p:nvSpPr>
        <p:spPr>
          <a:xfrm>
            <a:off x="3597840" y="3835080"/>
            <a:ext cx="424800" cy="424440"/>
          </a:xfrm>
          <a:custGeom>
            <a:avLst/>
            <a:gdLst>
              <a:gd name="textAreaLeft" fmla="*/ 0 w 424800"/>
              <a:gd name="textAreaRight" fmla="*/ 428760 w 424800"/>
              <a:gd name="textAreaTop" fmla="*/ 0 h 424440"/>
              <a:gd name="textAreaBottom" fmla="*/ 428400 h 424440"/>
            </a:gdLst>
            <a:ahLst/>
            <a:rect l="textAreaLeft" t="textAreaTop" r="textAreaRight" b="textAreaBottom"/>
            <a:pathLst>
              <a:path w="31480" h="31446">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376" name="Google Shape;238;p23"/>
          <p:cNvGrpSpPr/>
          <p:nvPr/>
        </p:nvGrpSpPr>
        <p:grpSpPr>
          <a:xfrm>
            <a:off x="3597840" y="2016000"/>
            <a:ext cx="424800" cy="421920"/>
            <a:chOff x="3597840" y="2016000"/>
            <a:chExt cx="424800" cy="421920"/>
          </a:xfrm>
        </p:grpSpPr>
        <p:sp>
          <p:nvSpPr>
            <p:cNvPr id="377" name="Google Shape;239;p23"/>
            <p:cNvSpPr/>
            <p:nvPr/>
          </p:nvSpPr>
          <p:spPr>
            <a:xfrm>
              <a:off x="3659400" y="2251080"/>
              <a:ext cx="37800" cy="51480"/>
            </a:xfrm>
            <a:custGeom>
              <a:avLst/>
              <a:gdLst>
                <a:gd name="textAreaLeft" fmla="*/ 0 w 37800"/>
                <a:gd name="textAreaRight" fmla="*/ 41760 w 37800"/>
                <a:gd name="textAreaTop" fmla="*/ 0 h 51480"/>
                <a:gd name="textAreaBottom" fmla="*/ 55440 h 5148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78" name="Google Shape;240;p23"/>
            <p:cNvSpPr/>
            <p:nvPr/>
          </p:nvSpPr>
          <p:spPr>
            <a:xfrm>
              <a:off x="3735000" y="2340360"/>
              <a:ext cx="53280" cy="37800"/>
            </a:xfrm>
            <a:custGeom>
              <a:avLst/>
              <a:gdLst>
                <a:gd name="textAreaLeft" fmla="*/ 0 w 53280"/>
                <a:gd name="textAreaRight" fmla="*/ 57240 w 53280"/>
                <a:gd name="textAreaTop" fmla="*/ 0 h 37800"/>
                <a:gd name="textAreaBottom" fmla="*/ 41760 h 3780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79" name="Google Shape;241;p23"/>
            <p:cNvSpPr/>
            <p:nvPr/>
          </p:nvSpPr>
          <p:spPr>
            <a:xfrm>
              <a:off x="3647520" y="2274840"/>
              <a:ext cx="119160" cy="113400"/>
            </a:xfrm>
            <a:custGeom>
              <a:avLst/>
              <a:gdLst>
                <a:gd name="textAreaLeft" fmla="*/ 0 w 119160"/>
                <a:gd name="textAreaRight" fmla="*/ 123120 w 119160"/>
                <a:gd name="textAreaTop" fmla="*/ 0 h 113400"/>
                <a:gd name="textAreaBottom" fmla="*/ 117360 h 11340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0" name="Google Shape;242;p23"/>
            <p:cNvSpPr/>
            <p:nvPr/>
          </p:nvSpPr>
          <p:spPr>
            <a:xfrm>
              <a:off x="3597840" y="2152440"/>
              <a:ext cx="111960" cy="82440"/>
            </a:xfrm>
            <a:custGeom>
              <a:avLst/>
              <a:gdLst>
                <a:gd name="textAreaLeft" fmla="*/ 0 w 111960"/>
                <a:gd name="textAreaRight" fmla="*/ 115920 w 111960"/>
                <a:gd name="textAreaTop" fmla="*/ 0 h 82440"/>
                <a:gd name="textAreaBottom" fmla="*/ 86400 h 8244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1" name="Google Shape;243;p23"/>
            <p:cNvSpPr/>
            <p:nvPr/>
          </p:nvSpPr>
          <p:spPr>
            <a:xfrm>
              <a:off x="3803040" y="2328840"/>
              <a:ext cx="85680" cy="109080"/>
            </a:xfrm>
            <a:custGeom>
              <a:avLst/>
              <a:gdLst>
                <a:gd name="textAreaLeft" fmla="*/ 0 w 85680"/>
                <a:gd name="textAreaRight" fmla="*/ 89640 w 85680"/>
                <a:gd name="textAreaTop" fmla="*/ 0 h 109080"/>
                <a:gd name="textAreaBottom" fmla="*/ 113040 h 10908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2" name="Google Shape;244;p23"/>
            <p:cNvSpPr/>
            <p:nvPr/>
          </p:nvSpPr>
          <p:spPr>
            <a:xfrm>
              <a:off x="3832560" y="2130480"/>
              <a:ext cx="78120" cy="70560"/>
            </a:xfrm>
            <a:custGeom>
              <a:avLst/>
              <a:gdLst>
                <a:gd name="textAreaLeft" fmla="*/ 0 w 78120"/>
                <a:gd name="textAreaRight" fmla="*/ 82080 w 78120"/>
                <a:gd name="textAreaTop" fmla="*/ 0 h 70560"/>
                <a:gd name="textAreaBottom" fmla="*/ 74520 h 7056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3" name="Google Shape;245;p23"/>
            <p:cNvSpPr/>
            <p:nvPr/>
          </p:nvSpPr>
          <p:spPr>
            <a:xfrm>
              <a:off x="3921840" y="2016000"/>
              <a:ext cx="100800" cy="99360"/>
            </a:xfrm>
            <a:custGeom>
              <a:avLst/>
              <a:gdLst>
                <a:gd name="textAreaLeft" fmla="*/ 0 w 100800"/>
                <a:gd name="textAreaRight" fmla="*/ 104760 w 100800"/>
                <a:gd name="textAreaTop" fmla="*/ 0 h 99360"/>
                <a:gd name="textAreaBottom" fmla="*/ 103320 h 9936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4" name="Google Shape;246;p23"/>
            <p:cNvSpPr/>
            <p:nvPr/>
          </p:nvSpPr>
          <p:spPr>
            <a:xfrm>
              <a:off x="3694680" y="2035800"/>
              <a:ext cx="308520" cy="307800"/>
            </a:xfrm>
            <a:custGeom>
              <a:avLst/>
              <a:gdLst>
                <a:gd name="textAreaLeft" fmla="*/ 0 w 308520"/>
                <a:gd name="textAreaRight" fmla="*/ 312480 w 308520"/>
                <a:gd name="textAreaTop" fmla="*/ 0 h 307800"/>
                <a:gd name="textAreaBottom" fmla="*/ 311760 h 30780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385" name="Google Shape;247;p23"/>
          <p:cNvSpPr/>
          <p:nvPr/>
        </p:nvSpPr>
        <p:spPr>
          <a:xfrm>
            <a:off x="3597840" y="2922840"/>
            <a:ext cx="424800" cy="424800"/>
          </a:xfrm>
          <a:custGeom>
            <a:avLst/>
            <a:gdLst>
              <a:gd name="textAreaLeft" fmla="*/ 0 w 424800"/>
              <a:gd name="textAreaRight" fmla="*/ 428760 w 424800"/>
              <a:gd name="textAreaTop" fmla="*/ 0 h 424800"/>
              <a:gd name="textAreaBottom" fmla="*/ 428760 h 42480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386" name="Google Shape;248;p23"/>
          <p:cNvGrpSpPr/>
          <p:nvPr/>
        </p:nvGrpSpPr>
        <p:grpSpPr>
          <a:xfrm>
            <a:off x="5109480" y="2921400"/>
            <a:ext cx="429120" cy="427680"/>
            <a:chOff x="5109480" y="2921400"/>
            <a:chExt cx="429120" cy="427680"/>
          </a:xfrm>
        </p:grpSpPr>
        <p:sp>
          <p:nvSpPr>
            <p:cNvPr id="387" name="Google Shape;249;p23"/>
            <p:cNvSpPr/>
            <p:nvPr/>
          </p:nvSpPr>
          <p:spPr>
            <a:xfrm>
              <a:off x="5135760" y="2921400"/>
              <a:ext cx="81000" cy="81000"/>
            </a:xfrm>
            <a:custGeom>
              <a:avLst/>
              <a:gdLst>
                <a:gd name="textAreaLeft" fmla="*/ 0 w 81000"/>
                <a:gd name="textAreaRight" fmla="*/ 84960 w 81000"/>
                <a:gd name="textAreaTop" fmla="*/ 0 h 81000"/>
                <a:gd name="textAreaBottom" fmla="*/ 84960 h 81000"/>
              </a:gdLst>
              <a:ahLst/>
              <a:rect l="textAreaLeft" t="textAreaTop" r="textAreaRight" b="textAreaBottom"/>
              <a:pathLst>
                <a:path w="6036"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8" name="Google Shape;250;p23"/>
            <p:cNvSpPr/>
            <p:nvPr/>
          </p:nvSpPr>
          <p:spPr>
            <a:xfrm>
              <a:off x="5109480" y="3022200"/>
              <a:ext cx="133560" cy="235440"/>
            </a:xfrm>
            <a:custGeom>
              <a:avLst/>
              <a:gdLst>
                <a:gd name="textAreaLeft" fmla="*/ 0 w 133560"/>
                <a:gd name="textAreaRight" fmla="*/ 137520 w 133560"/>
                <a:gd name="textAreaTop" fmla="*/ 0 h 235440"/>
                <a:gd name="textAreaBottom" fmla="*/ 239400 h 235440"/>
              </a:gdLst>
              <a:ahLst/>
              <a:rect l="textAreaLeft" t="textAreaTop" r="textAreaRight" b="textAreaBottom"/>
              <a:pathLst>
                <a:path w="9787" h="17029">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89" name="Google Shape;251;p23"/>
            <p:cNvSpPr/>
            <p:nvPr/>
          </p:nvSpPr>
          <p:spPr>
            <a:xfrm>
              <a:off x="5431320" y="2921400"/>
              <a:ext cx="81000" cy="81000"/>
            </a:xfrm>
            <a:custGeom>
              <a:avLst/>
              <a:gdLst>
                <a:gd name="textAreaLeft" fmla="*/ 0 w 81000"/>
                <a:gd name="textAreaRight" fmla="*/ 84960 w 81000"/>
                <a:gd name="textAreaTop" fmla="*/ 0 h 81000"/>
                <a:gd name="textAreaBottom" fmla="*/ 84960 h 81000"/>
              </a:gdLst>
              <a:ahLst/>
              <a:rect l="textAreaLeft" t="textAreaTop" r="textAreaRight" b="textAreaBottom"/>
              <a:pathLst>
                <a:path w="6035" h="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w="0">
              <a:noFill/>
            </a:ln>
          </p:spPr>
          <p:style>
            <a:lnRef idx="0"/>
            <a:fillRef idx="0"/>
            <a:effectRef idx="0"/>
            <a:fontRef idx="minor"/>
          </p:style>
          <p:txBody>
            <a:bodyPr lIns="90000" rIns="90000" tIns="42480" bIns="42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90" name="Google Shape;252;p23"/>
            <p:cNvSpPr/>
            <p:nvPr/>
          </p:nvSpPr>
          <p:spPr>
            <a:xfrm>
              <a:off x="5405400" y="3021840"/>
              <a:ext cx="133200" cy="235440"/>
            </a:xfrm>
            <a:custGeom>
              <a:avLst/>
              <a:gdLst>
                <a:gd name="textAreaLeft" fmla="*/ 0 w 133200"/>
                <a:gd name="textAreaRight" fmla="*/ 137160 w 133200"/>
                <a:gd name="textAreaTop" fmla="*/ 0 h 235440"/>
                <a:gd name="textAreaBottom" fmla="*/ 239400 h 235440"/>
              </a:gdLst>
              <a:ahLst/>
              <a:rect l="textAreaLeft" t="textAreaTop" r="textAreaRight" b="textAreaBottom"/>
              <a:pathLst>
                <a:path w="9755" h="17028">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91" name="Google Shape;253;p23"/>
            <p:cNvSpPr/>
            <p:nvPr/>
          </p:nvSpPr>
          <p:spPr>
            <a:xfrm>
              <a:off x="5247360" y="3079080"/>
              <a:ext cx="153360" cy="270000"/>
            </a:xfrm>
            <a:custGeom>
              <a:avLst/>
              <a:gdLst>
                <a:gd name="textAreaLeft" fmla="*/ 0 w 153360"/>
                <a:gd name="textAreaRight" fmla="*/ 157320 w 153360"/>
                <a:gd name="textAreaTop" fmla="*/ 0 h 270000"/>
                <a:gd name="textAreaBottom" fmla="*/ 273960 h 270000"/>
              </a:gdLst>
              <a:ahLst/>
              <a:rect l="textAreaLeft" t="textAreaTop" r="textAreaRight" b="textAreaBottom"/>
              <a:pathLst>
                <a:path w="11190" h="19475">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92" name="Google Shape;254;p23"/>
            <p:cNvSpPr/>
            <p:nvPr/>
          </p:nvSpPr>
          <p:spPr>
            <a:xfrm>
              <a:off x="5276520" y="2963160"/>
              <a:ext cx="94680" cy="94680"/>
            </a:xfrm>
            <a:custGeom>
              <a:avLst/>
              <a:gdLst>
                <a:gd name="textAreaLeft" fmla="*/ 0 w 94680"/>
                <a:gd name="textAreaRight" fmla="*/ 98640 w 94680"/>
                <a:gd name="textAreaTop" fmla="*/ 0 h 94680"/>
                <a:gd name="textAreaBottom" fmla="*/ 98640 h 94680"/>
              </a:gdLst>
              <a:ahLst/>
              <a:rect l="textAreaLeft" t="textAreaTop" r="textAreaRight" b="textAreaBottom"/>
              <a:pathLst>
                <a:path w="7015" h="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w="0">
              <a:noFill/>
            </a:ln>
          </p:spPr>
          <p:style>
            <a:lnRef idx="0"/>
            <a:fillRef idx="0"/>
            <a:effectRef idx="0"/>
            <a:fontRef idx="minor"/>
          </p:style>
          <p:txBody>
            <a:bodyPr lIns="90000" rIns="90000" tIns="49320" bIns="493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393" name="Google Shape;255;p23"/>
          <p:cNvSpPr/>
          <p:nvPr/>
        </p:nvSpPr>
        <p:spPr>
          <a:xfrm>
            <a:off x="5109480" y="3832560"/>
            <a:ext cx="429120" cy="429840"/>
          </a:xfrm>
          <a:custGeom>
            <a:avLst/>
            <a:gdLst>
              <a:gd name="textAreaLeft" fmla="*/ 0 w 429120"/>
              <a:gd name="textAreaRight" fmla="*/ 433080 w 429120"/>
              <a:gd name="textAreaTop" fmla="*/ 0 h 429840"/>
              <a:gd name="textAreaBottom" fmla="*/ 433800 h 429840"/>
            </a:gdLst>
            <a:ahLst/>
            <a:rect l="textAreaLeft" t="textAreaTop" r="textAreaRight" b="textAreaBottom"/>
            <a:pathLst>
              <a:path w="32426" h="32491">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94" name="Google Shape;256;p23"/>
          <p:cNvSpPr/>
          <p:nvPr/>
        </p:nvSpPr>
        <p:spPr>
          <a:xfrm>
            <a:off x="5087880" y="2088000"/>
            <a:ext cx="472320" cy="278280"/>
          </a:xfrm>
          <a:custGeom>
            <a:avLst/>
            <a:gdLst>
              <a:gd name="textAreaLeft" fmla="*/ 0 w 472320"/>
              <a:gd name="textAreaRight" fmla="*/ 476280 w 472320"/>
              <a:gd name="textAreaTop" fmla="*/ 0 h 278280"/>
              <a:gd name="textAreaBottom" fmla="*/ 282240 h 278280"/>
            </a:gdLst>
            <a:ahLst/>
            <a:rect l="textAreaLeft" t="textAreaTop" r="textAreaRight" b="textAreaBottom"/>
            <a:pathLst>
              <a:path w="52356" h="31023">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cxnSp>
        <p:nvCxnSpPr>
          <p:cNvPr id="395" name="Google Shape;257;p23"/>
          <p:cNvCxnSpPr/>
          <p:nvPr/>
        </p:nvCxnSpPr>
        <p:spPr>
          <a:xfrm>
            <a:off x="311400" y="1191600"/>
            <a:ext cx="8524800" cy="3960"/>
          </a:xfrm>
          <a:prstGeom prst="straightConnector1">
            <a:avLst/>
          </a:prstGeom>
          <a:ln w="9525">
            <a:solidFill>
              <a:srgbClr val="48ffd5"/>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4893840" y="1737360"/>
            <a:ext cx="3527640" cy="1244880"/>
          </a:xfrm>
          <a:prstGeom prst="rect">
            <a:avLst/>
          </a:prstGeom>
          <a:noFill/>
          <a:ln w="0">
            <a:noFill/>
          </a:ln>
        </p:spPr>
        <p:txBody>
          <a:bodyPr lIns="0" rIns="0" tIns="0" bIns="0" anchor="t">
            <a:noAutofit/>
          </a:bodyPr>
          <a:p>
            <a:pPr indent="0">
              <a:lnSpc>
                <a:spcPct val="100000"/>
              </a:lnSpc>
              <a:buNone/>
              <a:tabLst>
                <a:tab algn="l" pos="0"/>
              </a:tabLst>
            </a:pPr>
            <a:r>
              <a:rPr b="0" lang="es" sz="3600" spc="-1" strike="noStrike">
                <a:solidFill>
                  <a:srgbClr val="ffffff"/>
                </a:solidFill>
                <a:latin typeface="Arial"/>
                <a:ea typeface="DejaVu Sans"/>
              </a:rPr>
              <a:t>Introduction</a:t>
            </a:r>
            <a:br>
              <a:rPr sz="3600"/>
            </a:br>
            <a:endParaRPr b="0" lang="en-US" sz="3600" spc="-1" strike="noStrike">
              <a:solidFill>
                <a:srgbClr val="ffffff"/>
              </a:solidFill>
              <a:latin typeface="Arial"/>
            </a:endParaRPr>
          </a:p>
        </p:txBody>
      </p:sp>
      <p:sp>
        <p:nvSpPr>
          <p:cNvPr id="397" name="PlaceHolder 2"/>
          <p:cNvSpPr>
            <a:spLocks noGrp="1"/>
          </p:cNvSpPr>
          <p:nvPr>
            <p:ph type="subTitle"/>
          </p:nvPr>
        </p:nvSpPr>
        <p:spPr>
          <a:xfrm>
            <a:off x="4800600" y="2286000"/>
            <a:ext cx="3454560" cy="1417680"/>
          </a:xfrm>
          <a:prstGeom prst="rect">
            <a:avLst/>
          </a:prstGeom>
          <a:noFill/>
          <a:ln w="0">
            <a:noFill/>
          </a:ln>
        </p:spPr>
        <p:txBody>
          <a:bodyPr lIns="0" rIns="0" tIns="91440" bIns="91440" anchor="t">
            <a:noAutofit/>
          </a:bodyPr>
          <a:p>
            <a:pPr marL="228600" indent="0">
              <a:lnSpc>
                <a:spcPct val="100000"/>
              </a:lnSpc>
              <a:spcBef>
                <a:spcPts val="1001"/>
              </a:spcBef>
              <a:buNone/>
              <a:tabLst>
                <a:tab algn="l" pos="0"/>
              </a:tabLst>
            </a:pPr>
            <a:r>
              <a:rPr b="0" lang="en-US" sz="1100" spc="-1" strike="noStrike">
                <a:solidFill>
                  <a:srgbClr val="ffffff"/>
                </a:solidFill>
                <a:latin typeface="Arial"/>
                <a:ea typeface="DejaVu Sans"/>
              </a:rPr>
              <a:t>Content Distribution Network (CDN) is a network of distributed servers that deliver web content to users based on their geographic location, improving performance and user experience. CDN reduces latency, improves content availability, and enhances website performance. CDN nodes are strategically located worldwide to bring content closer to end users.</a:t>
            </a:r>
            <a:endParaRPr b="0" lang="en-US" sz="1100" spc="-1" strike="noStrike">
              <a:solidFill>
                <a:srgbClr val="ffffff"/>
              </a:solidFill>
              <a:latin typeface="Arial"/>
            </a:endParaRPr>
          </a:p>
        </p:txBody>
      </p:sp>
      <p:cxnSp>
        <p:nvCxnSpPr>
          <p:cNvPr id="398" name="Google Shape;298;p 6"/>
          <p:cNvCxnSpPr/>
          <p:nvPr/>
        </p:nvCxnSpPr>
        <p:spPr>
          <a:xfrm>
            <a:off x="4979160" y="2275200"/>
            <a:ext cx="4451400" cy="2880"/>
          </a:xfrm>
          <a:prstGeom prst="straightConnector1">
            <a:avLst/>
          </a:prstGeom>
          <a:ln w="9525">
            <a:solidFill>
              <a:srgbClr val="48ffd5"/>
            </a:solidFill>
            <a:round/>
          </a:ln>
        </p:spPr>
      </p:cxnSp>
      <p:sp>
        <p:nvSpPr>
          <p:cNvPr id="399" name="Google Shape;299;p 6"/>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00" name="Google Shape;300;p 6"/>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01" name="Google Shape;301;p 6"/>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402" name="Google Shape;302;p 6"/>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403" name="Google Shape;303;p 6"/>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04" name="Google Shape;304;p 6"/>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05" name="Google Shape;305;p 6"/>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06" name="Google Shape;306;p 6"/>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07" name="Google Shape;307;p 6"/>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08" name="Google Shape;308;p 6"/>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09" name="Google Shape;309;p 6"/>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10" name="Google Shape;310;p 6"/>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11" name="Google Shape;311;p 6"/>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12" name="Google Shape;312;p 6"/>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13" name="Google Shape;313;p 6"/>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4" name="Google Shape;314;p 6"/>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15" name="Google Shape;315;p 6"/>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16" name="Google Shape;316;p 6"/>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17" name="Google Shape;317;p 6"/>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18" name="Google Shape;318;p 6"/>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19" name="Google Shape;319;p 6"/>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20" name="Google Shape;320;p 6"/>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21" name="Google Shape;321;p 6"/>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22" name="Google Shape;322;p 6"/>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23" name="Google Shape;323;p 6"/>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24" name="Google Shape;324;p 6"/>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25" name="Google Shape;325;p 6"/>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26" name="Google Shape;326;p 6"/>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27" name="Google Shape;327;p 6"/>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28" name="Google Shape;328;p 6"/>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29" name="Google Shape;329;p 6"/>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30" name="Google Shape;330;p 6"/>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31" name="Google Shape;331;p 6"/>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32" name="Google Shape;332;p 6"/>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33" name="Google Shape;333;p 6"/>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34" name="Google Shape;334;p 6"/>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35" name="Google Shape;335;p 6"/>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436" name="Google Shape;336;p 6"/>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37" name="Google Shape;337;p 6"/>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38" name="Google Shape;338;p 6"/>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39" name="Google Shape;339;p 6"/>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40" name="Google Shape;340;p 6"/>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41" name="Google Shape;341;p 6"/>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42" name="Google Shape;342;p 6"/>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43" name="Google Shape;343;p 6"/>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44" name="Google Shape;344;p 6"/>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45" name="Google Shape;345;p 6"/>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446" name="Google Shape;365;p 6"/>
          <p:cNvGrpSpPr/>
          <p:nvPr/>
        </p:nvGrpSpPr>
        <p:grpSpPr>
          <a:xfrm>
            <a:off x="1126440" y="1869840"/>
            <a:ext cx="354960" cy="344160"/>
            <a:chOff x="1126440" y="1869840"/>
            <a:chExt cx="354960" cy="344160"/>
          </a:xfrm>
        </p:grpSpPr>
        <p:sp>
          <p:nvSpPr>
            <p:cNvPr id="447" name="Google Shape;366;p 6"/>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448" name="Google Shape;367;p 6"/>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449" name="Google Shape;368;p 6"/>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450" name="Google Shape;369;p 6"/>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451" name="Google Shape;370;p 6"/>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452" name="Google Shape;371;p 6"/>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453" name="Google Shape;372;p 6"/>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454" name="Google Shape;1012;p 2"/>
          <p:cNvGrpSpPr/>
          <p:nvPr/>
        </p:nvGrpSpPr>
        <p:grpSpPr>
          <a:xfrm>
            <a:off x="2736360" y="1306080"/>
            <a:ext cx="234000" cy="292680"/>
            <a:chOff x="2736360" y="1306080"/>
            <a:chExt cx="234000" cy="292680"/>
          </a:xfrm>
        </p:grpSpPr>
        <p:sp>
          <p:nvSpPr>
            <p:cNvPr id="455" name="Google Shape;1013;p 1"/>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56" name="Google Shape;1014;p 1"/>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457" name="Google Shape;1015;p 1"/>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458" name="Google Shape;1016;p 1"/>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459" name="Google Shape;866;p 2"/>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60" name="Google Shape;239;p 2"/>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461" name="Google Shape;240;p 2"/>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462" name="Google Shape;241;p 2"/>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463" name="Google Shape;242;p 2"/>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464" name="Google Shape;243;p 2"/>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465" name="Google Shape;244;p 2"/>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466" name="Google Shape;245;p 2"/>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67" name="Google Shape;246;p 2"/>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68" name="Google Shape;247;p 2"/>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4893840" y="1737360"/>
            <a:ext cx="3527640" cy="1244880"/>
          </a:xfrm>
          <a:prstGeom prst="rect">
            <a:avLst/>
          </a:prstGeom>
          <a:noFill/>
          <a:ln w="0">
            <a:noFill/>
          </a:ln>
        </p:spPr>
        <p:txBody>
          <a:bodyPr lIns="0" rIns="0" tIns="0" bIns="0" anchor="t">
            <a:noAutofit/>
          </a:bodyPr>
          <a:p>
            <a:pPr indent="0">
              <a:lnSpc>
                <a:spcPct val="100000"/>
              </a:lnSpc>
              <a:buNone/>
              <a:tabLst>
                <a:tab algn="l" pos="0"/>
              </a:tabLst>
            </a:pPr>
            <a:r>
              <a:rPr b="0" lang="es" sz="3600" spc="-1" strike="noStrike">
                <a:solidFill>
                  <a:srgbClr val="ffffff"/>
                </a:solidFill>
                <a:latin typeface="Arial"/>
                <a:ea typeface="DejaVu Sans"/>
              </a:rPr>
              <a:t>Advantages</a:t>
            </a:r>
            <a:endParaRPr b="0" lang="en-US" sz="3600" spc="-1" strike="noStrike">
              <a:solidFill>
                <a:srgbClr val="ffffff"/>
              </a:solidFill>
              <a:latin typeface="Arial"/>
            </a:endParaRPr>
          </a:p>
        </p:txBody>
      </p:sp>
      <p:sp>
        <p:nvSpPr>
          <p:cNvPr id="470" name="PlaceHolder 2"/>
          <p:cNvSpPr>
            <a:spLocks noGrp="1"/>
          </p:cNvSpPr>
          <p:nvPr>
            <p:ph type="subTitle"/>
          </p:nvPr>
        </p:nvSpPr>
        <p:spPr>
          <a:xfrm>
            <a:off x="4893840" y="2466000"/>
            <a:ext cx="3454560" cy="141768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Faster Content Delivery: CDN reduces the distance between content and users, resulting in faster delivery and improved page load times.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Scalability and Reliability: CDN can handle high traffic loads and distribute content efficiently across multiple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DDoS Mitigation: CDN acts as a shield against DDoS attacks by filtering malicious traffic and protecting the origin server.</a:t>
            </a:r>
            <a:endParaRPr b="0" lang="en-US" sz="1100" spc="-1" strike="noStrike">
              <a:solidFill>
                <a:srgbClr val="ffffff"/>
              </a:solidFill>
              <a:latin typeface="Arial"/>
            </a:endParaRPr>
          </a:p>
        </p:txBody>
      </p:sp>
      <p:cxnSp>
        <p:nvCxnSpPr>
          <p:cNvPr id="471" name="Google Shape;298;p 2"/>
          <p:cNvCxnSpPr/>
          <p:nvPr/>
        </p:nvCxnSpPr>
        <p:spPr>
          <a:xfrm>
            <a:off x="4979160" y="2275200"/>
            <a:ext cx="4451400" cy="2880"/>
          </a:xfrm>
          <a:prstGeom prst="straightConnector1">
            <a:avLst/>
          </a:prstGeom>
          <a:ln w="9525">
            <a:solidFill>
              <a:srgbClr val="48ffd5"/>
            </a:solidFill>
            <a:round/>
          </a:ln>
        </p:spPr>
      </p:cxnSp>
      <p:sp>
        <p:nvSpPr>
          <p:cNvPr id="472" name="Google Shape;299;p 2"/>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73" name="Google Shape;300;p 2"/>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74" name="Google Shape;301;p 2"/>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475" name="Google Shape;302;p 2"/>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476" name="Google Shape;303;p 2"/>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477" name="Google Shape;304;p 2"/>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78" name="Google Shape;305;p 2"/>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79" name="Google Shape;306;p 2"/>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80" name="Google Shape;307;p 2"/>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481" name="Google Shape;308;p 2"/>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82" name="Google Shape;309;p 2"/>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83" name="Google Shape;310;p 2"/>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484" name="Google Shape;311;p 2"/>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485" name="Google Shape;312;p 2"/>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486" name="Google Shape;313;p 2"/>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87" name="Google Shape;314;p 2"/>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88" name="Google Shape;315;p 2"/>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89" name="Google Shape;316;p 2"/>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490" name="Google Shape;317;p 2"/>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91" name="Google Shape;318;p 2"/>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92" name="Google Shape;319;p 2"/>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93" name="Google Shape;320;p 2"/>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94" name="Google Shape;321;p 2"/>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495" name="Google Shape;322;p 2"/>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496" name="Google Shape;323;p 2"/>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97" name="Google Shape;324;p 2"/>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498" name="Google Shape;325;p 2"/>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499" name="Google Shape;326;p 2"/>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00" name="Google Shape;327;p 2"/>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01" name="Google Shape;328;p 2"/>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02" name="Google Shape;329;p 2"/>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503" name="Google Shape;330;p 2"/>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04" name="Google Shape;331;p 2"/>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05" name="Google Shape;332;p 2"/>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06" name="Google Shape;333;p 2"/>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07" name="Google Shape;334;p 2"/>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08" name="Google Shape;335;p 2"/>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509" name="Google Shape;336;p 2"/>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10" name="Google Shape;337;p 2"/>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11" name="Google Shape;338;p 2"/>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12" name="Google Shape;339;p 2"/>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13" name="Google Shape;340;p 2"/>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14" name="Google Shape;341;p 2"/>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15" name="Google Shape;342;p 2"/>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16" name="Google Shape;343;p 2"/>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17" name="Google Shape;344;p 2"/>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18" name="Google Shape;345;p 2"/>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519" name="Google Shape;365;p 2"/>
          <p:cNvGrpSpPr/>
          <p:nvPr/>
        </p:nvGrpSpPr>
        <p:grpSpPr>
          <a:xfrm>
            <a:off x="1126440" y="1869840"/>
            <a:ext cx="354960" cy="344160"/>
            <a:chOff x="1126440" y="1869840"/>
            <a:chExt cx="354960" cy="344160"/>
          </a:xfrm>
        </p:grpSpPr>
        <p:sp>
          <p:nvSpPr>
            <p:cNvPr id="520" name="Google Shape;366;p 2"/>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521" name="Google Shape;367;p 2"/>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522" name="Google Shape;368;p 2"/>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523" name="Google Shape;369;p 2"/>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524" name="Google Shape;370;p 2"/>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525" name="Google Shape;371;p 2"/>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526" name="Google Shape;372;p 2"/>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527" name="Google Shape;1012;p 3"/>
          <p:cNvGrpSpPr/>
          <p:nvPr/>
        </p:nvGrpSpPr>
        <p:grpSpPr>
          <a:xfrm>
            <a:off x="2736360" y="1306080"/>
            <a:ext cx="234000" cy="292680"/>
            <a:chOff x="2736360" y="1306080"/>
            <a:chExt cx="234000" cy="292680"/>
          </a:xfrm>
        </p:grpSpPr>
        <p:sp>
          <p:nvSpPr>
            <p:cNvPr id="528" name="Google Shape;1013;p 3"/>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29" name="Google Shape;1014;p 3"/>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530" name="Google Shape;1015;p 3"/>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531" name="Google Shape;1016;p 3"/>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532" name="Google Shape;866;p 3"/>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33" name="Google Shape;239;p 3"/>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534" name="Google Shape;240;p 3"/>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535" name="Google Shape;241;p 3"/>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536" name="Google Shape;242;p 3"/>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537" name="Google Shape;243;p 3"/>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538" name="Google Shape;244;p 3"/>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539" name="Google Shape;245;p 3"/>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40" name="Google Shape;246;p 3"/>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41" name="Google Shape;247;p 3"/>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4800600" y="1143000"/>
            <a:ext cx="3527640" cy="33912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rgbClr val="ffffff"/>
                </a:solidFill>
                <a:latin typeface="Arial"/>
              </a:rPr>
              <a:t>CDN Architecture</a:t>
            </a:r>
            <a:endParaRPr b="0" lang="en-US" sz="2400" spc="-1" strike="noStrike">
              <a:solidFill>
                <a:srgbClr val="ffffff"/>
              </a:solidFill>
              <a:latin typeface="Arial"/>
            </a:endParaRPr>
          </a:p>
        </p:txBody>
      </p:sp>
      <p:sp>
        <p:nvSpPr>
          <p:cNvPr id="543" name="PlaceHolder 2"/>
          <p:cNvSpPr>
            <a:spLocks noGrp="1"/>
          </p:cNvSpPr>
          <p:nvPr>
            <p:ph type="subTitle"/>
          </p:nvPr>
        </p:nvSpPr>
        <p:spPr>
          <a:xfrm>
            <a:off x="5002560" y="1371600"/>
            <a:ext cx="3454560" cy="1417680"/>
          </a:xfrm>
          <a:prstGeom prst="rect">
            <a:avLst/>
          </a:prstGeom>
          <a:noFill/>
          <a:ln w="0">
            <a:noFill/>
          </a:ln>
        </p:spPr>
        <p:txBody>
          <a:bodyPr lIns="0" rIns="0" tIns="91440" bIns="91440" anchor="t">
            <a:noAutofit/>
          </a:bodyPr>
          <a:p>
            <a:pPr marL="399960" indent="0">
              <a:lnSpc>
                <a:spcPct val="100000"/>
              </a:lnSpc>
              <a:spcBef>
                <a:spcPts val="1001"/>
              </a:spcBef>
              <a:buNone/>
              <a:tabLst>
                <a:tab algn="l" pos="0"/>
              </a:tabLst>
            </a:pP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Origin Server: Main server hosting the original content.</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Edge Servers: Geographically distributed caching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Distribution Nodes: Connect origin server to edge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Control Plane: Manages CDN infrastructure.</a:t>
            </a:r>
            <a:endParaRPr b="0" lang="en-US" sz="1100" spc="-1" strike="noStrike">
              <a:solidFill>
                <a:srgbClr val="ffffff"/>
              </a:solidFill>
              <a:latin typeface="Arial"/>
            </a:endParaRPr>
          </a:p>
        </p:txBody>
      </p:sp>
      <p:cxnSp>
        <p:nvCxnSpPr>
          <p:cNvPr id="544" name="Google Shape;298;p 1"/>
          <p:cNvCxnSpPr/>
          <p:nvPr/>
        </p:nvCxnSpPr>
        <p:spPr>
          <a:xfrm>
            <a:off x="5029200" y="1600200"/>
            <a:ext cx="4451400" cy="2880"/>
          </a:xfrm>
          <a:prstGeom prst="straightConnector1">
            <a:avLst/>
          </a:prstGeom>
          <a:ln w="9525">
            <a:solidFill>
              <a:srgbClr val="48ffd5"/>
            </a:solidFill>
            <a:round/>
          </a:ln>
        </p:spPr>
      </p:cxnSp>
      <p:sp>
        <p:nvSpPr>
          <p:cNvPr id="545" name="Google Shape;299;p 1"/>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46" name="Google Shape;300;p 1"/>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47" name="Google Shape;301;p 1"/>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548" name="Google Shape;302;p 1"/>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549" name="Google Shape;303;p 1"/>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550" name="Google Shape;304;p 1"/>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51" name="Google Shape;305;p 1"/>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52" name="Google Shape;306;p 1"/>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553" name="Google Shape;307;p 1"/>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554" name="Google Shape;308;p 1"/>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55" name="Google Shape;309;p 1"/>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556" name="Google Shape;310;p 1"/>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557" name="Google Shape;311;p 1"/>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558" name="Google Shape;312;p 1"/>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559" name="Google Shape;313;p 1"/>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60" name="Google Shape;314;p 1"/>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1" name="Google Shape;315;p 1"/>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2" name="Google Shape;316;p 1"/>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63" name="Google Shape;317;p 1"/>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64" name="Google Shape;318;p 1"/>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65" name="Google Shape;319;p 1"/>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6" name="Google Shape;320;p 1"/>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7" name="Google Shape;321;p 1"/>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68" name="Google Shape;322;p 1"/>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69" name="Google Shape;323;p 1"/>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70" name="Google Shape;324;p 1"/>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71" name="Google Shape;325;p 1"/>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72" name="Google Shape;326;p 1"/>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73" name="Google Shape;327;p 1"/>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74" name="Google Shape;328;p 1"/>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75" name="Google Shape;329;p 1"/>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576" name="Google Shape;330;p 1"/>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77" name="Google Shape;331;p 1"/>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78" name="Google Shape;332;p 1"/>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79" name="Google Shape;333;p 1"/>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80" name="Google Shape;334;p 1"/>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81" name="Google Shape;335;p 1"/>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582" name="Google Shape;336;p 1"/>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83" name="Google Shape;337;p 1"/>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584" name="Google Shape;338;p 1"/>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85" name="Google Shape;339;p 1"/>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86" name="Google Shape;340;p 1"/>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587" name="Google Shape;341;p 1"/>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588" name="Google Shape;342;p 1"/>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89" name="Google Shape;343;p 1"/>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590" name="Google Shape;344;p 1"/>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591" name="Google Shape;345;p 1"/>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592" name="Google Shape;365;p 1"/>
          <p:cNvGrpSpPr/>
          <p:nvPr/>
        </p:nvGrpSpPr>
        <p:grpSpPr>
          <a:xfrm>
            <a:off x="1126440" y="1869840"/>
            <a:ext cx="354960" cy="344160"/>
            <a:chOff x="1126440" y="1869840"/>
            <a:chExt cx="354960" cy="344160"/>
          </a:xfrm>
        </p:grpSpPr>
        <p:sp>
          <p:nvSpPr>
            <p:cNvPr id="593" name="Google Shape;366;p 1"/>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594" name="Google Shape;367;p 1"/>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595" name="Google Shape;368;p 1"/>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596" name="Google Shape;369;p 1"/>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597" name="Google Shape;370;p 1"/>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598" name="Google Shape;371;p 1"/>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599" name="Google Shape;372;p 1"/>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600" name="Google Shape;1012;p 1"/>
          <p:cNvGrpSpPr/>
          <p:nvPr/>
        </p:nvGrpSpPr>
        <p:grpSpPr>
          <a:xfrm>
            <a:off x="2736360" y="1306080"/>
            <a:ext cx="234000" cy="292680"/>
            <a:chOff x="2736360" y="1306080"/>
            <a:chExt cx="234000" cy="292680"/>
          </a:xfrm>
        </p:grpSpPr>
        <p:sp>
          <p:nvSpPr>
            <p:cNvPr id="601" name="Google Shape;1013;p 2"/>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02" name="Google Shape;1014;p 2"/>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603" name="Google Shape;1015;p 2"/>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604" name="Google Shape;1016;p 2"/>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605" name="Google Shape;866;p 1"/>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06" name="Google Shape;239;p 1"/>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607" name="Google Shape;240;p 1"/>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608" name="Google Shape;241;p 1"/>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609" name="Google Shape;242;p 1"/>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610" name="Google Shape;243;p 1"/>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611" name="Google Shape;244;p 1"/>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612" name="Google Shape;245;p 1"/>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13" name="Google Shape;246;p 1"/>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14" name="Google Shape;247;p 1"/>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pic>
        <p:nvPicPr>
          <p:cNvPr id="615" name="" descr=""/>
          <p:cNvPicPr/>
          <p:nvPr/>
        </p:nvPicPr>
        <p:blipFill>
          <a:blip r:embed="rId1"/>
          <a:stretch/>
        </p:blipFill>
        <p:spPr>
          <a:xfrm>
            <a:off x="6629400" y="3382560"/>
            <a:ext cx="1901880" cy="1645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4379040" y="1143000"/>
            <a:ext cx="4078080" cy="91332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rgbClr val="ffffff"/>
                </a:solidFill>
                <a:latin typeface="Arial"/>
                <a:ea typeface="Arial"/>
              </a:rPr>
              <a:t>Caching and Content Replication</a:t>
            </a:r>
            <a:endParaRPr b="0" lang="en-US" sz="2400" spc="-1" strike="noStrike">
              <a:solidFill>
                <a:srgbClr val="ffffff"/>
              </a:solidFill>
              <a:latin typeface="Arial"/>
            </a:endParaRPr>
          </a:p>
        </p:txBody>
      </p:sp>
      <p:sp>
        <p:nvSpPr>
          <p:cNvPr id="617" name="PlaceHolder 2"/>
          <p:cNvSpPr>
            <a:spLocks noGrp="1"/>
          </p:cNvSpPr>
          <p:nvPr>
            <p:ph type="subTitle"/>
          </p:nvPr>
        </p:nvSpPr>
        <p:spPr>
          <a:xfrm>
            <a:off x="4800600" y="2238840"/>
            <a:ext cx="3454560" cy="1417680"/>
          </a:xfrm>
          <a:prstGeom prst="rect">
            <a:avLst/>
          </a:prstGeom>
          <a:noFill/>
          <a:ln w="0">
            <a:noFill/>
          </a:ln>
        </p:spPr>
        <p:txBody>
          <a:bodyPr lIns="0" rIns="0" tIns="91440" bIns="91440" anchor="t">
            <a:noAutofit/>
          </a:bodyPr>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Caching: Storing static and dynamic content at edge servers.</a:t>
            </a:r>
            <a:endParaRPr b="0" lang="en-US" sz="1100" spc="-1" strike="noStrike">
              <a:solidFill>
                <a:srgbClr val="ffffff"/>
              </a:solidFill>
              <a:latin typeface="Arial"/>
            </a:endParaRPr>
          </a:p>
          <a:p>
            <a:pPr marL="399960" indent="-171360">
              <a:lnSpc>
                <a:spcPct val="100000"/>
              </a:lnSpc>
              <a:spcBef>
                <a:spcPts val="1001"/>
              </a:spcBef>
              <a:buClr>
                <a:srgbClr val="ffffff"/>
              </a:buClr>
              <a:buFont typeface="Wingdings" charset="2"/>
              <a:buChar char=""/>
              <a:tabLst>
                <a:tab algn="l" pos="0"/>
              </a:tabLst>
            </a:pPr>
            <a:r>
              <a:rPr b="0" lang="en-US" sz="1100" spc="-1" strike="noStrike">
                <a:solidFill>
                  <a:srgbClr val="ffffff"/>
                </a:solidFill>
                <a:latin typeface="Arial"/>
                <a:ea typeface="DejaVu Sans"/>
              </a:rPr>
              <a:t>Content Replication: Replicating content for redundancy and real-time updates.</a:t>
            </a:r>
            <a:endParaRPr b="0" lang="en-US" sz="1100" spc="-1" strike="noStrike">
              <a:solidFill>
                <a:srgbClr val="ffffff"/>
              </a:solidFill>
              <a:latin typeface="Arial"/>
            </a:endParaRPr>
          </a:p>
        </p:txBody>
      </p:sp>
      <p:cxnSp>
        <p:nvCxnSpPr>
          <p:cNvPr id="618" name="Google Shape;298;p 5"/>
          <p:cNvCxnSpPr/>
          <p:nvPr/>
        </p:nvCxnSpPr>
        <p:spPr>
          <a:xfrm>
            <a:off x="4800600" y="2057400"/>
            <a:ext cx="4451400" cy="2880"/>
          </a:xfrm>
          <a:prstGeom prst="straightConnector1">
            <a:avLst/>
          </a:prstGeom>
          <a:ln w="9525">
            <a:solidFill>
              <a:srgbClr val="48ffd5"/>
            </a:solidFill>
            <a:round/>
          </a:ln>
        </p:spPr>
      </p:cxnSp>
      <p:sp>
        <p:nvSpPr>
          <p:cNvPr id="619" name="Google Shape;299;p 5"/>
          <p:cNvSpPr/>
          <p:nvPr/>
        </p:nvSpPr>
        <p:spPr>
          <a:xfrm>
            <a:off x="1953720" y="1830240"/>
            <a:ext cx="1091520" cy="2038680"/>
          </a:xfrm>
          <a:custGeom>
            <a:avLst/>
            <a:gdLst>
              <a:gd name="textAreaLeft" fmla="*/ 0 w 1091520"/>
              <a:gd name="textAreaRight" fmla="*/ 1094400 w 1091520"/>
              <a:gd name="textAreaTop" fmla="*/ 0 h 2038680"/>
              <a:gd name="textAreaBottom" fmla="*/ 2041560 h 2038680"/>
            </a:gdLst>
            <a:ahLst/>
            <a:rect l="textAreaLeft" t="textAreaTop" r="textAreaRight" b="textAreaBottom"/>
            <a:pathLst>
              <a:path fill="none" w="78009" h="145536">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20" name="Google Shape;300;p 5"/>
          <p:cNvSpPr/>
          <p:nvPr/>
        </p:nvSpPr>
        <p:spPr>
          <a:xfrm>
            <a:off x="2057400" y="1992240"/>
            <a:ext cx="884160" cy="1625400"/>
          </a:xfrm>
          <a:custGeom>
            <a:avLst/>
            <a:gdLst>
              <a:gd name="textAreaLeft" fmla="*/ 0 w 884160"/>
              <a:gd name="textAreaRight" fmla="*/ 887040 w 884160"/>
              <a:gd name="textAreaTop" fmla="*/ 0 h 1625400"/>
              <a:gd name="textAreaBottom" fmla="*/ 1628280 h 1625400"/>
            </a:gdLst>
            <a:ahLst/>
            <a:rect l="textAreaLeft" t="textAreaTop" r="textAreaRight" b="textAreaBottom"/>
            <a:pathLst>
              <a:path w="63236" h="116087">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rotWithShape="0">
            <a:gsLst>
              <a:gs pos="0">
                <a:srgbClr val="052643">
                  <a:alpha val="53333"/>
                </a:srgbClr>
              </a:gs>
              <a:gs pos="100000">
                <a:srgbClr val="041523">
                  <a:alpha val="53333"/>
                </a:srgbClr>
              </a:gs>
            </a:gsLst>
            <a:path path="circle">
              <a:fillToRect l="50000" t="50000" r="50000" b="50000"/>
            </a:path>
          </a:gradFill>
          <a:ln w="30475">
            <a:solidFill>
              <a:srgbClr val="48ffd5"/>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21" name="Google Shape;301;p 5"/>
          <p:cNvSpPr/>
          <p:nvPr/>
        </p:nvSpPr>
        <p:spPr>
          <a:xfrm>
            <a:off x="2396160" y="3661200"/>
            <a:ext cx="179640" cy="153720"/>
          </a:xfrm>
          <a:custGeom>
            <a:avLst/>
            <a:gdLst>
              <a:gd name="textAreaLeft" fmla="*/ 0 w 179640"/>
              <a:gd name="textAreaRight" fmla="*/ 182520 w 179640"/>
              <a:gd name="textAreaTop" fmla="*/ 0 h 153720"/>
              <a:gd name="textAreaBottom" fmla="*/ 156600 h 153720"/>
            </a:gdLst>
            <a:ahLst/>
            <a:rect l="textAreaLeft" t="textAreaTop" r="textAreaRight" b="textAreaBottom"/>
            <a:pathLst>
              <a:path w="13019" h="11151">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rotWithShape="0">
            <a:gsLst>
              <a:gs pos="0">
                <a:srgbClr val="052643"/>
              </a:gs>
              <a:gs pos="100000">
                <a:srgbClr val="041523"/>
              </a:gs>
            </a:gsLst>
            <a:path path="circle">
              <a:fillToRect l="50000" t="50000" r="50000" b="50000"/>
            </a:path>
          </a:gradFill>
          <a:ln w="30475">
            <a:solidFill>
              <a:srgbClr val="48ffd5"/>
            </a:solidFill>
            <a:miter/>
          </a:ln>
        </p:spPr>
        <p:style>
          <a:lnRef idx="0"/>
          <a:fillRef idx="0"/>
          <a:effectRef idx="0"/>
          <a:fontRef idx="minor"/>
        </p:style>
        <p:txBody>
          <a:bodyPr lIns="90000" rIns="90000" tIns="78120" bIns="78120" anchor="ctr">
            <a:noAutofit/>
          </a:bodyPr>
          <a:p>
            <a:pPr>
              <a:lnSpc>
                <a:spcPct val="100000"/>
              </a:lnSpc>
            </a:pPr>
            <a:endParaRPr b="0" lang="en-US" sz="1400" spc="-1" strike="noStrike">
              <a:solidFill>
                <a:srgbClr val="000000"/>
              </a:solidFill>
              <a:latin typeface="Arial"/>
              <a:ea typeface="DejaVu Sans"/>
            </a:endParaRPr>
          </a:p>
        </p:txBody>
      </p:sp>
      <p:sp>
        <p:nvSpPr>
          <p:cNvPr id="622" name="Google Shape;302;p 5"/>
          <p:cNvSpPr/>
          <p:nvPr/>
        </p:nvSpPr>
        <p:spPr>
          <a:xfrm>
            <a:off x="2392200" y="1893600"/>
            <a:ext cx="214560" cy="32760"/>
          </a:xfrm>
          <a:custGeom>
            <a:avLst/>
            <a:gdLst>
              <a:gd name="textAreaLeft" fmla="*/ 0 w 214560"/>
              <a:gd name="textAreaRight" fmla="*/ 217440 w 214560"/>
              <a:gd name="textAreaTop" fmla="*/ 0 h 32760"/>
              <a:gd name="textAreaBottom" fmla="*/ 35640 h 32760"/>
            </a:gdLst>
            <a:ahLst/>
            <a:rect l="textAreaLeft" t="textAreaTop" r="textAreaRight" b="textAreaBottom"/>
            <a:pathLst>
              <a:path w="15505" h="2536">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a:solidFill>
              <a:srgbClr val="48ffd5"/>
            </a:solidFill>
            <a:miter/>
          </a:ln>
        </p:spPr>
        <p:style>
          <a:lnRef idx="0"/>
          <a:fillRef idx="0"/>
          <a:effectRef idx="0"/>
          <a:fontRef idx="minor"/>
        </p:style>
        <p:txBody>
          <a:bodyPr lIns="90000" rIns="90000" tIns="17640" bIns="17640" anchor="ctr">
            <a:noAutofit/>
          </a:bodyPr>
          <a:p>
            <a:pPr>
              <a:lnSpc>
                <a:spcPct val="100000"/>
              </a:lnSpc>
            </a:pPr>
            <a:endParaRPr b="0" lang="en-US" sz="1400" spc="-1" strike="noStrike">
              <a:solidFill>
                <a:srgbClr val="ffffff"/>
              </a:solidFill>
              <a:latin typeface="Arial"/>
              <a:ea typeface="DejaVu Sans"/>
            </a:endParaRPr>
          </a:p>
        </p:txBody>
      </p:sp>
      <p:sp>
        <p:nvSpPr>
          <p:cNvPr id="623" name="Google Shape;303;p 5"/>
          <p:cNvSpPr/>
          <p:nvPr/>
        </p:nvSpPr>
        <p:spPr>
          <a:xfrm>
            <a:off x="2251800" y="328140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624" name="Google Shape;304;p 5"/>
          <p:cNvSpPr/>
          <p:nvPr/>
        </p:nvSpPr>
        <p:spPr>
          <a:xfrm>
            <a:off x="2326320" y="338400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25" name="Google Shape;305;p 5"/>
          <p:cNvSpPr/>
          <p:nvPr/>
        </p:nvSpPr>
        <p:spPr>
          <a:xfrm>
            <a:off x="2327040" y="344412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6">
                <a:moveTo>
                  <a:pt x="1" y="0"/>
                </a:moveTo>
                <a:lnTo>
                  <a:pt x="1" y="2145"/>
                </a:lnTo>
                <a:lnTo>
                  <a:pt x="2097" y="2145"/>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26" name="Google Shape;306;p 5"/>
          <p:cNvSpPr/>
          <p:nvPr/>
        </p:nvSpPr>
        <p:spPr>
          <a:xfrm>
            <a:off x="2411280" y="3474360"/>
            <a:ext cx="406800" cy="360"/>
          </a:xfrm>
          <a:custGeom>
            <a:avLst/>
            <a:gdLst>
              <a:gd name="textAreaLeft" fmla="*/ 0 w 406800"/>
              <a:gd name="textAreaRight" fmla="*/ 409680 w 406800"/>
              <a:gd name="textAreaTop" fmla="*/ 0 h 360"/>
              <a:gd name="textAreaBottom" fmla="*/ 92160 h 360"/>
            </a:gdLst>
            <a:ahLst/>
            <a:rect l="textAreaLeft" t="textAreaTop" r="textAreaRight" b="textAreaBottom"/>
            <a:pathLst>
              <a:path fill="none" w="29205" h="1">
                <a:moveTo>
                  <a:pt x="0" y="0"/>
                </a:moveTo>
                <a:lnTo>
                  <a:pt x="29205"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27" name="Google Shape;307;p 5"/>
          <p:cNvSpPr/>
          <p:nvPr/>
        </p:nvSpPr>
        <p:spPr>
          <a:xfrm>
            <a:off x="2848320" y="34441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0" y="2145"/>
                </a:moveTo>
                <a:lnTo>
                  <a:pt x="2145" y="2145"/>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000000"/>
              </a:solidFill>
              <a:latin typeface="Arial"/>
              <a:ea typeface="DejaVu Sans"/>
            </a:endParaRPr>
          </a:p>
        </p:txBody>
      </p:sp>
      <p:sp>
        <p:nvSpPr>
          <p:cNvPr id="628" name="Google Shape;308;p 5"/>
          <p:cNvSpPr/>
          <p:nvPr/>
        </p:nvSpPr>
        <p:spPr>
          <a:xfrm>
            <a:off x="2878200" y="3081600"/>
            <a:ext cx="360" cy="304200"/>
          </a:xfrm>
          <a:custGeom>
            <a:avLst/>
            <a:gdLst>
              <a:gd name="textAreaLeft" fmla="*/ 0 w 360"/>
              <a:gd name="textAreaRight" fmla="*/ 92160 w 360"/>
              <a:gd name="textAreaTop" fmla="*/ 0 h 304200"/>
              <a:gd name="textAreaBottom" fmla="*/ 307080 h 304200"/>
            </a:gdLst>
            <a:ahLst/>
            <a:rect l="textAreaLeft" t="textAreaTop" r="textAreaRight" b="textAreaBottom"/>
            <a:pathLst>
              <a:path fill="none" w="1" h="21892">
                <a:moveTo>
                  <a:pt x="0" y="21892"/>
                </a:moveTo>
                <a:lnTo>
                  <a:pt x="0" y="1"/>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29" name="Google Shape;309;p 5"/>
          <p:cNvSpPr/>
          <p:nvPr/>
        </p:nvSpPr>
        <p:spPr>
          <a:xfrm>
            <a:off x="2878200" y="30243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0" y="2097"/>
                </a:moveTo>
                <a:lnTo>
                  <a:pt x="0" y="0"/>
                </a:lnTo>
                <a:lnTo>
                  <a:pt x="2145" y="0"/>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30" name="Google Shape;310;p 5"/>
          <p:cNvSpPr/>
          <p:nvPr/>
        </p:nvSpPr>
        <p:spPr>
          <a:xfrm>
            <a:off x="2970720" y="3024360"/>
            <a:ext cx="339120" cy="360"/>
          </a:xfrm>
          <a:custGeom>
            <a:avLst/>
            <a:gdLst>
              <a:gd name="textAreaLeft" fmla="*/ 0 w 339120"/>
              <a:gd name="textAreaRight" fmla="*/ 342000 w 339120"/>
              <a:gd name="textAreaTop" fmla="*/ 0 h 360"/>
              <a:gd name="textAreaBottom" fmla="*/ 92160 h 360"/>
            </a:gdLst>
            <a:ahLst/>
            <a:rect l="textAreaLeft" t="textAreaTop" r="textAreaRight" b="textAreaBottom"/>
            <a:pathLst>
              <a:path fill="none" w="24378" h="1">
                <a:moveTo>
                  <a:pt x="0" y="0"/>
                </a:moveTo>
                <a:lnTo>
                  <a:pt x="24378" y="0"/>
                </a:lnTo>
              </a:path>
            </a:pathLst>
          </a:custGeom>
          <a:solidFill>
            <a:srgbClr val="48ffd5"/>
          </a:solid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000000"/>
              </a:solidFill>
              <a:latin typeface="Arial"/>
              <a:ea typeface="DejaVu Sans"/>
            </a:endParaRPr>
          </a:p>
        </p:txBody>
      </p:sp>
      <p:sp>
        <p:nvSpPr>
          <p:cNvPr id="631" name="Google Shape;311;p 5"/>
          <p:cNvSpPr/>
          <p:nvPr/>
        </p:nvSpPr>
        <p:spPr>
          <a:xfrm>
            <a:off x="3344040" y="3024360"/>
            <a:ext cx="26640" cy="26640"/>
          </a:xfrm>
          <a:custGeom>
            <a:avLst/>
            <a:gdLst>
              <a:gd name="textAreaLeft" fmla="*/ 0 w 26640"/>
              <a:gd name="textAreaRight" fmla="*/ 29520 w 26640"/>
              <a:gd name="textAreaTop" fmla="*/ 0 h 26640"/>
              <a:gd name="textAreaBottom" fmla="*/ 29520 h 26640"/>
            </a:gdLst>
            <a:ahLst/>
            <a:rect l="textAreaLeft" t="textAreaTop" r="textAreaRight" b="textAreaBottom"/>
            <a:pathLst>
              <a:path fill="none" w="2097" h="2097">
                <a:moveTo>
                  <a:pt x="0" y="0"/>
                </a:moveTo>
                <a:lnTo>
                  <a:pt x="2097" y="0"/>
                </a:lnTo>
                <a:lnTo>
                  <a:pt x="2097" y="2097"/>
                </a:lnTo>
              </a:path>
            </a:pathLst>
          </a:custGeom>
          <a:solidFill>
            <a:srgbClr val="48ffd5"/>
          </a:solid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000000"/>
              </a:solidFill>
              <a:latin typeface="Arial"/>
              <a:ea typeface="DejaVu Sans"/>
            </a:endParaRPr>
          </a:p>
        </p:txBody>
      </p:sp>
      <p:sp>
        <p:nvSpPr>
          <p:cNvPr id="632" name="Google Shape;312;p 5"/>
          <p:cNvSpPr/>
          <p:nvPr/>
        </p:nvSpPr>
        <p:spPr>
          <a:xfrm>
            <a:off x="3373560" y="3107160"/>
            <a:ext cx="360" cy="289080"/>
          </a:xfrm>
          <a:custGeom>
            <a:avLst/>
            <a:gdLst>
              <a:gd name="textAreaLeft" fmla="*/ 0 w 360"/>
              <a:gd name="textAreaRight" fmla="*/ 92160 w 360"/>
              <a:gd name="textAreaTop" fmla="*/ 0 h 289080"/>
              <a:gd name="textAreaBottom" fmla="*/ 291960 h 289080"/>
            </a:gdLst>
            <a:ahLst/>
            <a:rect l="textAreaLeft" t="textAreaTop" r="textAreaRight" b="textAreaBottom"/>
            <a:pathLst>
              <a:path fill="none" w="1" h="20820">
                <a:moveTo>
                  <a:pt x="1" y="1"/>
                </a:moveTo>
                <a:lnTo>
                  <a:pt x="1" y="20819"/>
                </a:lnTo>
              </a:path>
            </a:pathLst>
          </a:custGeom>
          <a:solidFill>
            <a:srgbClr val="48ffd5"/>
          </a:solid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33" name="Google Shape;313;p 5"/>
          <p:cNvSpPr/>
          <p:nvPr/>
        </p:nvSpPr>
        <p:spPr>
          <a:xfrm>
            <a:off x="3373560" y="342576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1"/>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4" name="Google Shape;314;p 5"/>
          <p:cNvSpPr/>
          <p:nvPr/>
        </p:nvSpPr>
        <p:spPr>
          <a:xfrm>
            <a:off x="1673280" y="2077560"/>
            <a:ext cx="26640" cy="360"/>
          </a:xfrm>
          <a:custGeom>
            <a:avLst/>
            <a:gdLst>
              <a:gd name="textAreaLeft" fmla="*/ 0 w 26640"/>
              <a:gd name="textAreaRight" fmla="*/ 29520 w 26640"/>
              <a:gd name="textAreaTop" fmla="*/ 0 h 360"/>
              <a:gd name="textAreaBottom" fmla="*/ 92160 h 360"/>
            </a:gdLst>
            <a:ahLst/>
            <a:rect l="textAreaLeft" t="textAreaTop" r="textAreaRight" b="textAreaBottom"/>
            <a:pathLst>
              <a:path fill="none" w="2098" h="1">
                <a:moveTo>
                  <a:pt x="1" y="0"/>
                </a:moveTo>
                <a:lnTo>
                  <a:pt x="2097"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35" name="Google Shape;315;p 5"/>
          <p:cNvSpPr/>
          <p:nvPr/>
        </p:nvSpPr>
        <p:spPr>
          <a:xfrm>
            <a:off x="1736640" y="2077560"/>
            <a:ext cx="47880" cy="360"/>
          </a:xfrm>
          <a:custGeom>
            <a:avLst/>
            <a:gdLst>
              <a:gd name="textAreaLeft" fmla="*/ 0 w 47880"/>
              <a:gd name="textAreaRight" fmla="*/ 50760 w 47880"/>
              <a:gd name="textAreaTop" fmla="*/ 0 h 360"/>
              <a:gd name="textAreaBottom" fmla="*/ 92160 h 360"/>
            </a:gdLst>
            <a:ahLst/>
            <a:rect l="textAreaLeft" t="textAreaTop" r="textAreaRight" b="textAreaBottom"/>
            <a:pathLst>
              <a:path fill="none" w="3609" h="1">
                <a:moveTo>
                  <a:pt x="1" y="0"/>
                </a:moveTo>
                <a:lnTo>
                  <a:pt x="3609"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36" name="Google Shape;316;p 5"/>
          <p:cNvSpPr/>
          <p:nvPr/>
        </p:nvSpPr>
        <p:spPr>
          <a:xfrm>
            <a:off x="1804320" y="207756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7">
                <a:moveTo>
                  <a:pt x="1" y="0"/>
                </a:moveTo>
                <a:lnTo>
                  <a:pt x="2146" y="0"/>
                </a:lnTo>
                <a:lnTo>
                  <a:pt x="2146"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37" name="Google Shape;317;p 5"/>
          <p:cNvSpPr/>
          <p:nvPr/>
        </p:nvSpPr>
        <p:spPr>
          <a:xfrm>
            <a:off x="1833840" y="2169360"/>
            <a:ext cx="360" cy="461520"/>
          </a:xfrm>
          <a:custGeom>
            <a:avLst/>
            <a:gdLst>
              <a:gd name="textAreaLeft" fmla="*/ 0 w 360"/>
              <a:gd name="textAreaRight" fmla="*/ 92160 w 360"/>
              <a:gd name="textAreaTop" fmla="*/ 0 h 461520"/>
              <a:gd name="textAreaBottom" fmla="*/ 464400 h 461520"/>
            </a:gdLst>
            <a:ahLst/>
            <a:rect l="textAreaLeft" t="textAreaTop" r="textAreaRight" b="textAreaBottom"/>
            <a:pathLst>
              <a:path fill="none" w="1" h="33106">
                <a:moveTo>
                  <a:pt x="0" y="0"/>
                </a:moveTo>
                <a:lnTo>
                  <a:pt x="0" y="33105"/>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38" name="Google Shape;318;p 5"/>
          <p:cNvSpPr/>
          <p:nvPr/>
        </p:nvSpPr>
        <p:spPr>
          <a:xfrm>
            <a:off x="1834560" y="26650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8" h="2147">
                <a:moveTo>
                  <a:pt x="1" y="1"/>
                </a:moveTo>
                <a:lnTo>
                  <a:pt x="1" y="2146"/>
                </a:lnTo>
                <a:lnTo>
                  <a:pt x="2097"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39" name="Google Shape;319;p 5"/>
          <p:cNvSpPr/>
          <p:nvPr/>
        </p:nvSpPr>
        <p:spPr>
          <a:xfrm>
            <a:off x="1923480" y="2695320"/>
            <a:ext cx="678240" cy="360"/>
          </a:xfrm>
          <a:custGeom>
            <a:avLst/>
            <a:gdLst>
              <a:gd name="textAreaLeft" fmla="*/ 0 w 678240"/>
              <a:gd name="textAreaRight" fmla="*/ 681120 w 678240"/>
              <a:gd name="textAreaTop" fmla="*/ 0 h 360"/>
              <a:gd name="textAreaBottom" fmla="*/ 92160 h 360"/>
            </a:gdLst>
            <a:ahLst/>
            <a:rect l="textAreaLeft" t="textAreaTop" r="textAreaRight" b="textAreaBottom"/>
            <a:pathLst>
              <a:path fill="none" w="48561" h="1">
                <a:moveTo>
                  <a:pt x="0" y="0"/>
                </a:moveTo>
                <a:lnTo>
                  <a:pt x="48560"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40" name="Google Shape;320;p 5"/>
          <p:cNvSpPr/>
          <p:nvPr/>
        </p:nvSpPr>
        <p:spPr>
          <a:xfrm>
            <a:off x="2634120" y="269532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41" name="Google Shape;321;p 5"/>
          <p:cNvSpPr/>
          <p:nvPr/>
        </p:nvSpPr>
        <p:spPr>
          <a:xfrm>
            <a:off x="2608920" y="2648160"/>
            <a:ext cx="116640" cy="100080"/>
          </a:xfrm>
          <a:custGeom>
            <a:avLst/>
            <a:gdLst>
              <a:gd name="textAreaLeft" fmla="*/ 0 w 116640"/>
              <a:gd name="textAreaRight" fmla="*/ 119520 w 116640"/>
              <a:gd name="textAreaTop" fmla="*/ 0 h 100080"/>
              <a:gd name="textAreaBottom" fmla="*/ 102960 h 100080"/>
            </a:gdLst>
            <a:ahLst/>
            <a:rect l="textAreaLeft" t="textAreaTop" r="textAreaRight" b="textAreaBottom"/>
            <a:pathLst>
              <a:path w="8533" h="7338">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42" name="Google Shape;322;p 5"/>
          <p:cNvSpPr/>
          <p:nvPr/>
        </p:nvSpPr>
        <p:spPr>
          <a:xfrm>
            <a:off x="1611720" y="3639240"/>
            <a:ext cx="27360" cy="360"/>
          </a:xfrm>
          <a:custGeom>
            <a:avLst/>
            <a:gdLst>
              <a:gd name="textAreaLeft" fmla="*/ 0 w 27360"/>
              <a:gd name="textAreaRight" fmla="*/ 30240 w 27360"/>
              <a:gd name="textAreaTop" fmla="*/ 0 h 360"/>
              <a:gd name="textAreaBottom" fmla="*/ 92160 h 360"/>
            </a:gdLst>
            <a:ahLst/>
            <a:rect l="textAreaLeft" t="textAreaTop" r="textAreaRight" b="textAreaBottom"/>
            <a:pathLst>
              <a:path fill="none" w="2146" h="1">
                <a:moveTo>
                  <a:pt x="1" y="0"/>
                </a:moveTo>
                <a:lnTo>
                  <a:pt x="2146"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43" name="Google Shape;323;p 5"/>
          <p:cNvSpPr/>
          <p:nvPr/>
        </p:nvSpPr>
        <p:spPr>
          <a:xfrm>
            <a:off x="1724400" y="36097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0"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4" name="Google Shape;324;p 5"/>
          <p:cNvSpPr/>
          <p:nvPr/>
        </p:nvSpPr>
        <p:spPr>
          <a:xfrm>
            <a:off x="1754640" y="3238560"/>
            <a:ext cx="360" cy="311040"/>
          </a:xfrm>
          <a:custGeom>
            <a:avLst/>
            <a:gdLst>
              <a:gd name="textAreaLeft" fmla="*/ 0 w 360"/>
              <a:gd name="textAreaRight" fmla="*/ 92160 w 360"/>
              <a:gd name="textAreaTop" fmla="*/ 0 h 311040"/>
              <a:gd name="textAreaBottom" fmla="*/ 313920 h 311040"/>
            </a:gdLst>
            <a:ahLst/>
            <a:rect l="textAreaLeft" t="textAreaTop" r="textAreaRight" b="textAreaBottom"/>
            <a:pathLst>
              <a:path fill="none" w="1" h="22380">
                <a:moveTo>
                  <a:pt x="1" y="22379"/>
                </a:moveTo>
                <a:lnTo>
                  <a:pt x="1"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45" name="Google Shape;325;p 5"/>
          <p:cNvSpPr/>
          <p:nvPr/>
        </p:nvSpPr>
        <p:spPr>
          <a:xfrm>
            <a:off x="175464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2146"/>
                </a:moveTo>
                <a:lnTo>
                  <a:pt x="1" y="1"/>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6" name="Google Shape;326;p 5"/>
          <p:cNvSpPr/>
          <p:nvPr/>
        </p:nvSpPr>
        <p:spPr>
          <a:xfrm>
            <a:off x="1840680" y="3179520"/>
            <a:ext cx="868320" cy="360"/>
          </a:xfrm>
          <a:custGeom>
            <a:avLst/>
            <a:gdLst>
              <a:gd name="textAreaLeft" fmla="*/ 0 w 868320"/>
              <a:gd name="textAreaRight" fmla="*/ 871200 w 868320"/>
              <a:gd name="textAreaTop" fmla="*/ 0 h 360"/>
              <a:gd name="textAreaBottom" fmla="*/ 92160 h 360"/>
            </a:gdLst>
            <a:ahLst/>
            <a:rect l="textAreaLeft" t="textAreaTop" r="textAreaRight" b="textAreaBottom"/>
            <a:pathLst>
              <a:path fill="none" w="62115" h="1">
                <a:moveTo>
                  <a:pt x="1" y="1"/>
                </a:moveTo>
                <a:lnTo>
                  <a:pt x="62115"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47" name="Google Shape;327;p 5"/>
          <p:cNvSpPr/>
          <p:nvPr/>
        </p:nvSpPr>
        <p:spPr>
          <a:xfrm>
            <a:off x="2740320" y="317952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7">
                <a:moveTo>
                  <a:pt x="1" y="1"/>
                </a:moveTo>
                <a:lnTo>
                  <a:pt x="2146" y="1"/>
                </a:lnTo>
                <a:lnTo>
                  <a:pt x="2146"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8" name="Google Shape;328;p 5"/>
          <p:cNvSpPr/>
          <p:nvPr/>
        </p:nvSpPr>
        <p:spPr>
          <a:xfrm>
            <a:off x="2770200" y="32896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49" name="Google Shape;329;p 5"/>
          <p:cNvSpPr/>
          <p:nvPr/>
        </p:nvSpPr>
        <p:spPr>
          <a:xfrm>
            <a:off x="2699280" y="328428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sp>
        <p:nvSpPr>
          <p:cNvPr id="650" name="Google Shape;330;p 5"/>
          <p:cNvSpPr/>
          <p:nvPr/>
        </p:nvSpPr>
        <p:spPr>
          <a:xfrm>
            <a:off x="2526120" y="3007800"/>
            <a:ext cx="360" cy="26640"/>
          </a:xfrm>
          <a:custGeom>
            <a:avLst/>
            <a:gdLst>
              <a:gd name="textAreaLeft" fmla="*/ 0 w 360"/>
              <a:gd name="textAreaRight" fmla="*/ 92160 w 360"/>
              <a:gd name="textAreaTop" fmla="*/ 0 h 26640"/>
              <a:gd name="textAreaBottom" fmla="*/ 29520 h 26640"/>
            </a:gdLst>
            <a:ahLst/>
            <a:rect l="textAreaLeft" t="textAreaTop" r="textAreaRight" b="textAreaBottom"/>
            <a:pathLst>
              <a:path fill="none" w="1" h="2097">
                <a:moveTo>
                  <a:pt x="0" y="2097"/>
                </a:moveTo>
                <a:lnTo>
                  <a:pt x="0" y="0"/>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51" name="Google Shape;331;p 5"/>
          <p:cNvSpPr/>
          <p:nvPr/>
        </p:nvSpPr>
        <p:spPr>
          <a:xfrm>
            <a:off x="2526120" y="2548800"/>
            <a:ext cx="360" cy="402120"/>
          </a:xfrm>
          <a:custGeom>
            <a:avLst/>
            <a:gdLst>
              <a:gd name="textAreaLeft" fmla="*/ 0 w 360"/>
              <a:gd name="textAreaRight" fmla="*/ 92160 w 360"/>
              <a:gd name="textAreaTop" fmla="*/ 0 h 402120"/>
              <a:gd name="textAreaBottom" fmla="*/ 405000 h 402120"/>
            </a:gdLst>
            <a:ahLst/>
            <a:rect l="textAreaLeft" t="textAreaTop" r="textAreaRight" b="textAreaBottom"/>
            <a:pathLst>
              <a:path fill="none" w="1" h="28864">
                <a:moveTo>
                  <a:pt x="0" y="28864"/>
                </a:moveTo>
                <a:lnTo>
                  <a:pt x="0" y="1"/>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52" name="Google Shape;332;p 5"/>
          <p:cNvSpPr/>
          <p:nvPr/>
        </p:nvSpPr>
        <p:spPr>
          <a:xfrm>
            <a:off x="2526840" y="2492280"/>
            <a:ext cx="26640" cy="27360"/>
          </a:xfrm>
          <a:custGeom>
            <a:avLst/>
            <a:gdLst>
              <a:gd name="textAreaLeft" fmla="*/ 0 w 26640"/>
              <a:gd name="textAreaRight" fmla="*/ 29520 w 26640"/>
              <a:gd name="textAreaTop" fmla="*/ 0 h 27360"/>
              <a:gd name="textAreaBottom" fmla="*/ 30240 h 27360"/>
            </a:gdLst>
            <a:ahLst/>
            <a:rect l="textAreaLeft" t="textAreaTop" r="textAreaRight" b="textAreaBottom"/>
            <a:pathLst>
              <a:path fill="none" w="2097" h="2147">
                <a:moveTo>
                  <a:pt x="0" y="2146"/>
                </a:moveTo>
                <a:lnTo>
                  <a:pt x="0" y="1"/>
                </a:lnTo>
                <a:lnTo>
                  <a:pt x="2097"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53" name="Google Shape;333;p 5"/>
          <p:cNvSpPr/>
          <p:nvPr/>
        </p:nvSpPr>
        <p:spPr>
          <a:xfrm>
            <a:off x="2615040" y="2492280"/>
            <a:ext cx="901800" cy="360"/>
          </a:xfrm>
          <a:custGeom>
            <a:avLst/>
            <a:gdLst>
              <a:gd name="textAreaLeft" fmla="*/ 0 w 901800"/>
              <a:gd name="textAreaRight" fmla="*/ 904680 w 901800"/>
              <a:gd name="textAreaTop" fmla="*/ 0 h 360"/>
              <a:gd name="textAreaBottom" fmla="*/ 92160 h 360"/>
            </a:gdLst>
            <a:ahLst/>
            <a:rect l="textAreaLeft" t="textAreaTop" r="textAreaRight" b="textAreaBottom"/>
            <a:pathLst>
              <a:path fill="none" w="64504" h="1">
                <a:moveTo>
                  <a:pt x="1" y="1"/>
                </a:moveTo>
                <a:lnTo>
                  <a:pt x="64504" y="1"/>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54" name="Google Shape;334;p 5"/>
          <p:cNvSpPr/>
          <p:nvPr/>
        </p:nvSpPr>
        <p:spPr>
          <a:xfrm>
            <a:off x="3549240" y="24620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7" h="2146">
                <a:moveTo>
                  <a:pt x="1" y="2146"/>
                </a:moveTo>
                <a:lnTo>
                  <a:pt x="2146" y="2146"/>
                </a:lnTo>
                <a:lnTo>
                  <a:pt x="2146" y="1"/>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55" name="Google Shape;335;p 5"/>
          <p:cNvSpPr/>
          <p:nvPr/>
        </p:nvSpPr>
        <p:spPr>
          <a:xfrm>
            <a:off x="3579480" y="2350440"/>
            <a:ext cx="360" cy="64080"/>
          </a:xfrm>
          <a:custGeom>
            <a:avLst/>
            <a:gdLst>
              <a:gd name="textAreaLeft" fmla="*/ 0 w 360"/>
              <a:gd name="textAreaRight" fmla="*/ 92160 w 360"/>
              <a:gd name="textAreaTop" fmla="*/ 0 h 64080"/>
              <a:gd name="textAreaBottom" fmla="*/ 66960 h 64080"/>
            </a:gdLst>
            <a:ahLst/>
            <a:rect l="textAreaLeft" t="textAreaTop" r="textAreaRight" b="textAreaBottom"/>
            <a:pathLst>
              <a:path fill="none" w="1" h="4779">
                <a:moveTo>
                  <a:pt x="0" y="4779"/>
                </a:moveTo>
                <a:lnTo>
                  <a:pt x="0" y="1"/>
                </a:lnTo>
              </a:path>
            </a:pathLst>
          </a:custGeom>
          <a:noFill/>
          <a:ln cap="rnd" w="30475">
            <a:solidFill>
              <a:srgbClr val="48ffd5"/>
            </a:solidFill>
            <a:round/>
          </a:ln>
        </p:spPr>
        <p:style>
          <a:lnRef idx="0"/>
          <a:fillRef idx="0"/>
          <a:effectRef idx="0"/>
          <a:fontRef idx="minor"/>
        </p:style>
        <p:txBody>
          <a:bodyPr lIns="90000" rIns="90000" tIns="33480" bIns="33480" anchor="ctr">
            <a:noAutofit/>
          </a:bodyPr>
          <a:p>
            <a:pPr>
              <a:lnSpc>
                <a:spcPct val="100000"/>
              </a:lnSpc>
            </a:pPr>
            <a:endParaRPr b="0" lang="en-US" sz="1400" spc="-1" strike="noStrike">
              <a:solidFill>
                <a:srgbClr val="ffffff"/>
              </a:solidFill>
              <a:latin typeface="Arial"/>
              <a:ea typeface="DejaVu Sans"/>
            </a:endParaRPr>
          </a:p>
        </p:txBody>
      </p:sp>
      <p:sp>
        <p:nvSpPr>
          <p:cNvPr id="656" name="Google Shape;336;p 5"/>
          <p:cNvSpPr/>
          <p:nvPr/>
        </p:nvSpPr>
        <p:spPr>
          <a:xfrm>
            <a:off x="3579480" y="229788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2146"/>
                </a:moveTo>
                <a:lnTo>
                  <a:pt x="0" y="0"/>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57" name="Google Shape;337;p 5"/>
          <p:cNvSpPr/>
          <p:nvPr/>
        </p:nvSpPr>
        <p:spPr>
          <a:xfrm>
            <a:off x="2473560" y="3007080"/>
            <a:ext cx="100440" cy="100440"/>
          </a:xfrm>
          <a:custGeom>
            <a:avLst/>
            <a:gdLst>
              <a:gd name="textAreaLeft" fmla="*/ 0 w 100440"/>
              <a:gd name="textAreaRight" fmla="*/ 103320 w 100440"/>
              <a:gd name="textAreaTop" fmla="*/ 0 h 100440"/>
              <a:gd name="textAreaBottom" fmla="*/ 103320 h 100440"/>
            </a:gdLst>
            <a:ahLst/>
            <a:rect l="textAreaLeft" t="textAreaTop" r="textAreaRight" b="textAreaBottom"/>
            <a:pathLst>
              <a:path w="7363" h="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a:solidFill>
              <a:srgbClr val="48ffd5"/>
            </a:solidFill>
            <a:miter/>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58" name="Google Shape;338;p 5"/>
          <p:cNvSpPr/>
          <p:nvPr/>
        </p:nvSpPr>
        <p:spPr>
          <a:xfrm>
            <a:off x="2811240" y="16405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0" y="1"/>
                </a:moveTo>
                <a:lnTo>
                  <a:pt x="0"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59" name="Google Shape;339;p 5"/>
          <p:cNvSpPr/>
          <p:nvPr/>
        </p:nvSpPr>
        <p:spPr>
          <a:xfrm>
            <a:off x="2811240" y="1728000"/>
            <a:ext cx="360" cy="544320"/>
          </a:xfrm>
          <a:custGeom>
            <a:avLst/>
            <a:gdLst>
              <a:gd name="textAreaLeft" fmla="*/ 0 w 360"/>
              <a:gd name="textAreaRight" fmla="*/ 92160 w 360"/>
              <a:gd name="textAreaTop" fmla="*/ 0 h 544320"/>
              <a:gd name="textAreaBottom" fmla="*/ 547200 h 544320"/>
            </a:gdLst>
            <a:ahLst/>
            <a:rect l="textAreaLeft" t="textAreaTop" r="textAreaRight" b="textAreaBottom"/>
            <a:pathLst>
              <a:path fill="none" w="1" h="39005">
                <a:moveTo>
                  <a:pt x="0" y="0"/>
                </a:moveTo>
                <a:lnTo>
                  <a:pt x="0" y="39004"/>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60" name="Google Shape;340;p 5"/>
          <p:cNvSpPr/>
          <p:nvPr/>
        </p:nvSpPr>
        <p:spPr>
          <a:xfrm>
            <a:off x="2782080" y="2304720"/>
            <a:ext cx="27360" cy="26640"/>
          </a:xfrm>
          <a:custGeom>
            <a:avLst/>
            <a:gdLst>
              <a:gd name="textAreaLeft" fmla="*/ 0 w 27360"/>
              <a:gd name="textAreaRight" fmla="*/ 30240 w 27360"/>
              <a:gd name="textAreaTop" fmla="*/ 0 h 26640"/>
              <a:gd name="textAreaBottom" fmla="*/ 29520 h 26640"/>
            </a:gdLst>
            <a:ahLst/>
            <a:rect l="textAreaLeft" t="textAreaTop" r="textAreaRight" b="textAreaBottom"/>
            <a:pathLst>
              <a:path fill="none" w="2146" h="2098">
                <a:moveTo>
                  <a:pt x="2146" y="1"/>
                </a:moveTo>
                <a:lnTo>
                  <a:pt x="2146" y="2097"/>
                </a:lnTo>
                <a:lnTo>
                  <a:pt x="1" y="2097"/>
                </a:lnTo>
              </a:path>
            </a:pathLst>
          </a:custGeom>
          <a:noFill/>
          <a:ln cap="rnd" w="30475">
            <a:solidFill>
              <a:srgbClr val="48ffd5"/>
            </a:solidFill>
            <a:round/>
          </a:ln>
        </p:spPr>
        <p:style>
          <a:lnRef idx="0"/>
          <a:fillRef idx="0"/>
          <a:effectRef idx="0"/>
          <a:fontRef idx="minor"/>
        </p:style>
        <p:txBody>
          <a:bodyPr lIns="90000" rIns="90000" tIns="14760" bIns="14760" anchor="ctr">
            <a:noAutofit/>
          </a:bodyPr>
          <a:p>
            <a:pPr>
              <a:lnSpc>
                <a:spcPct val="100000"/>
              </a:lnSpc>
            </a:pPr>
            <a:endParaRPr b="0" lang="en-US" sz="1400" spc="-1" strike="noStrike">
              <a:solidFill>
                <a:srgbClr val="ffffff"/>
              </a:solidFill>
              <a:latin typeface="Arial"/>
              <a:ea typeface="DejaVu Sans"/>
            </a:endParaRPr>
          </a:p>
        </p:txBody>
      </p:sp>
      <p:sp>
        <p:nvSpPr>
          <p:cNvPr id="661" name="Google Shape;341;p 5"/>
          <p:cNvSpPr/>
          <p:nvPr/>
        </p:nvSpPr>
        <p:spPr>
          <a:xfrm>
            <a:off x="2296440" y="2334240"/>
            <a:ext cx="425160" cy="360"/>
          </a:xfrm>
          <a:custGeom>
            <a:avLst/>
            <a:gdLst>
              <a:gd name="textAreaLeft" fmla="*/ 0 w 425160"/>
              <a:gd name="textAreaRight" fmla="*/ 428040 w 425160"/>
              <a:gd name="textAreaTop" fmla="*/ 0 h 360"/>
              <a:gd name="textAreaBottom" fmla="*/ 92160 h 360"/>
            </a:gdLst>
            <a:ahLst/>
            <a:rect l="textAreaLeft" t="textAreaTop" r="textAreaRight" b="textAreaBottom"/>
            <a:pathLst>
              <a:path fill="none" w="30522" h="1">
                <a:moveTo>
                  <a:pt x="30521" y="0"/>
                </a:moveTo>
                <a:lnTo>
                  <a:pt x="1" y="0"/>
                </a:lnTo>
              </a:path>
            </a:pathLst>
          </a:custGeom>
          <a:noFill/>
          <a:ln cap="rnd" w="30475">
            <a:solidFill>
              <a:srgbClr val="48ffd5"/>
            </a:solidFill>
            <a:round/>
          </a:ln>
        </p:spPr>
        <p:style>
          <a:lnRef idx="0"/>
          <a:fillRef idx="0"/>
          <a:effectRef idx="0"/>
          <a:fontRef idx="minor"/>
        </p:style>
        <p:txBody>
          <a:bodyPr lIns="90000" rIns="90000" tIns="360" bIns="360" anchor="ctr">
            <a:noAutofit/>
          </a:bodyPr>
          <a:p>
            <a:pPr>
              <a:lnSpc>
                <a:spcPct val="100000"/>
              </a:lnSpc>
            </a:pPr>
            <a:endParaRPr b="0" lang="en-US" sz="1400" spc="-1" strike="noStrike">
              <a:solidFill>
                <a:srgbClr val="ffffff"/>
              </a:solidFill>
              <a:latin typeface="Arial"/>
              <a:ea typeface="DejaVu Sans"/>
            </a:endParaRPr>
          </a:p>
        </p:txBody>
      </p:sp>
      <p:sp>
        <p:nvSpPr>
          <p:cNvPr id="662" name="Google Shape;342;p 5"/>
          <p:cNvSpPr/>
          <p:nvPr/>
        </p:nvSpPr>
        <p:spPr>
          <a:xfrm>
            <a:off x="2237400" y="2334240"/>
            <a:ext cx="27360" cy="27360"/>
          </a:xfrm>
          <a:custGeom>
            <a:avLst/>
            <a:gdLst>
              <a:gd name="textAreaLeft" fmla="*/ 0 w 27360"/>
              <a:gd name="textAreaRight" fmla="*/ 30240 w 27360"/>
              <a:gd name="textAreaTop" fmla="*/ 0 h 27360"/>
              <a:gd name="textAreaBottom" fmla="*/ 30240 h 27360"/>
            </a:gdLst>
            <a:ahLst/>
            <a:rect l="textAreaLeft" t="textAreaTop" r="textAreaRight" b="textAreaBottom"/>
            <a:pathLst>
              <a:path fill="none" w="2146" h="2146">
                <a:moveTo>
                  <a:pt x="2146" y="0"/>
                </a:moveTo>
                <a:lnTo>
                  <a:pt x="1" y="0"/>
                </a:lnTo>
                <a:lnTo>
                  <a:pt x="1" y="2146"/>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63" name="Google Shape;343;p 5"/>
          <p:cNvSpPr/>
          <p:nvPr/>
        </p:nvSpPr>
        <p:spPr>
          <a:xfrm>
            <a:off x="2237400" y="2418840"/>
            <a:ext cx="360" cy="408240"/>
          </a:xfrm>
          <a:custGeom>
            <a:avLst/>
            <a:gdLst>
              <a:gd name="textAreaLeft" fmla="*/ 0 w 360"/>
              <a:gd name="textAreaRight" fmla="*/ 92160 w 360"/>
              <a:gd name="textAreaTop" fmla="*/ 0 h 408240"/>
              <a:gd name="textAreaBottom" fmla="*/ 411120 h 408240"/>
            </a:gdLst>
            <a:ahLst/>
            <a:rect l="textAreaLeft" t="textAreaTop" r="textAreaRight" b="textAreaBottom"/>
            <a:pathLst>
              <a:path fill="none" w="1" h="29302">
                <a:moveTo>
                  <a:pt x="1" y="0"/>
                </a:moveTo>
                <a:lnTo>
                  <a:pt x="1" y="29302"/>
                </a:lnTo>
              </a:path>
            </a:pathLst>
          </a:custGeom>
          <a:noFill/>
          <a:ln cap="rnd" w="30475">
            <a:solidFill>
              <a:srgbClr val="48ffd5"/>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664" name="Google Shape;344;p 5"/>
          <p:cNvSpPr/>
          <p:nvPr/>
        </p:nvSpPr>
        <p:spPr>
          <a:xfrm>
            <a:off x="2237400" y="2857320"/>
            <a:ext cx="360" cy="27360"/>
          </a:xfrm>
          <a:custGeom>
            <a:avLst/>
            <a:gdLst>
              <a:gd name="textAreaLeft" fmla="*/ 0 w 360"/>
              <a:gd name="textAreaRight" fmla="*/ 92160 w 360"/>
              <a:gd name="textAreaTop" fmla="*/ 0 h 27360"/>
              <a:gd name="textAreaBottom" fmla="*/ 30240 h 27360"/>
            </a:gdLst>
            <a:ahLst/>
            <a:rect l="textAreaLeft" t="textAreaTop" r="textAreaRight" b="textAreaBottom"/>
            <a:pathLst>
              <a:path fill="none" w="1" h="2146">
                <a:moveTo>
                  <a:pt x="1" y="0"/>
                </a:moveTo>
                <a:lnTo>
                  <a:pt x="1" y="2145"/>
                </a:lnTo>
              </a:path>
            </a:pathLst>
          </a:custGeom>
          <a:noFill/>
          <a:ln cap="rnd" w="30475">
            <a:solidFill>
              <a:srgbClr val="48ffd5"/>
            </a:solidFill>
            <a:round/>
          </a:ln>
        </p:spPr>
        <p:style>
          <a:lnRef idx="0"/>
          <a:fillRef idx="0"/>
          <a:effectRef idx="0"/>
          <a:fontRef idx="minor"/>
        </p:style>
        <p:txBody>
          <a:bodyPr lIns="90000" rIns="90000" tIns="15120" bIns="15120" anchor="ctr">
            <a:noAutofit/>
          </a:bodyPr>
          <a:p>
            <a:pPr>
              <a:lnSpc>
                <a:spcPct val="100000"/>
              </a:lnSpc>
            </a:pPr>
            <a:endParaRPr b="0" lang="en-US" sz="1400" spc="-1" strike="noStrike">
              <a:solidFill>
                <a:srgbClr val="ffffff"/>
              </a:solidFill>
              <a:latin typeface="Arial"/>
              <a:ea typeface="DejaVu Sans"/>
            </a:endParaRPr>
          </a:p>
        </p:txBody>
      </p:sp>
      <p:sp>
        <p:nvSpPr>
          <p:cNvPr id="665" name="Google Shape;345;p 5"/>
          <p:cNvSpPr/>
          <p:nvPr/>
        </p:nvSpPr>
        <p:spPr>
          <a:xfrm>
            <a:off x="2166480" y="2837520"/>
            <a:ext cx="116640" cy="99720"/>
          </a:xfrm>
          <a:custGeom>
            <a:avLst/>
            <a:gdLst>
              <a:gd name="textAreaLeft" fmla="*/ 0 w 116640"/>
              <a:gd name="textAreaRight" fmla="*/ 119520 w 116640"/>
              <a:gd name="textAreaTop" fmla="*/ 0 h 99720"/>
              <a:gd name="textAreaBottom" fmla="*/ 102600 h 99720"/>
            </a:gdLst>
            <a:ahLst/>
            <a:rect l="textAreaLeft" t="textAreaTop" r="textAreaRight" b="textAreaBottom"/>
            <a:pathLst>
              <a:path w="8533" h="7317">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a:solidFill>
              <a:srgbClr val="48ffd5"/>
            </a:solidFill>
            <a:miter/>
          </a:ln>
        </p:spPr>
        <p:style>
          <a:lnRef idx="0"/>
          <a:fillRef idx="0"/>
          <a:effectRef idx="0"/>
          <a:fontRef idx="minor"/>
        </p:style>
        <p:txBody>
          <a:bodyPr lIns="90000" rIns="90000" tIns="51120" bIns="51120" anchor="ctr">
            <a:noAutofit/>
          </a:bodyPr>
          <a:p>
            <a:pPr>
              <a:lnSpc>
                <a:spcPct val="100000"/>
              </a:lnSpc>
            </a:pPr>
            <a:endParaRPr b="0" lang="en-US" sz="1400" spc="-1" strike="noStrike">
              <a:solidFill>
                <a:srgbClr val="000000"/>
              </a:solidFill>
              <a:latin typeface="Arial"/>
              <a:ea typeface="DejaVu Sans"/>
            </a:endParaRPr>
          </a:p>
        </p:txBody>
      </p:sp>
      <p:grpSp>
        <p:nvGrpSpPr>
          <p:cNvPr id="666" name="Google Shape;365;p 5"/>
          <p:cNvGrpSpPr/>
          <p:nvPr/>
        </p:nvGrpSpPr>
        <p:grpSpPr>
          <a:xfrm>
            <a:off x="1126440" y="1869840"/>
            <a:ext cx="354960" cy="344160"/>
            <a:chOff x="1126440" y="1869840"/>
            <a:chExt cx="354960" cy="344160"/>
          </a:xfrm>
        </p:grpSpPr>
        <p:sp>
          <p:nvSpPr>
            <p:cNvPr id="667" name="Google Shape;366;p 5"/>
            <p:cNvSpPr/>
            <p:nvPr/>
          </p:nvSpPr>
          <p:spPr>
            <a:xfrm>
              <a:off x="1138680" y="1869840"/>
              <a:ext cx="116640" cy="129240"/>
            </a:xfrm>
            <a:custGeom>
              <a:avLst/>
              <a:gdLst>
                <a:gd name="textAreaLeft" fmla="*/ 0 w 116640"/>
                <a:gd name="textAreaRight" fmla="*/ 119520 w 116640"/>
                <a:gd name="textAreaTop" fmla="*/ 0 h 129240"/>
                <a:gd name="textAreaBottom" fmla="*/ 132120 h 129240"/>
              </a:gdLst>
              <a:ahLst/>
              <a:rect l="textAreaLeft" t="textAreaTop" r="textAreaRight" b="textAreaBottom"/>
              <a:pathLst>
                <a:path w="25157" h="2778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w="0">
              <a:noFill/>
            </a:ln>
          </p:spPr>
          <p:style>
            <a:lnRef idx="0"/>
            <a:fillRef idx="0"/>
            <a:effectRef idx="0"/>
            <a:fontRef idx="minor"/>
          </p:style>
          <p:txBody>
            <a:bodyPr lIns="90000" rIns="90000" tIns="65880" bIns="65880" anchor="ctr">
              <a:noAutofit/>
            </a:bodyPr>
            <a:p>
              <a:pPr>
                <a:lnSpc>
                  <a:spcPct val="100000"/>
                </a:lnSpc>
              </a:pPr>
              <a:endParaRPr b="0" lang="en-US" sz="1400" spc="-1" strike="noStrike">
                <a:solidFill>
                  <a:srgbClr val="000000"/>
                </a:solidFill>
                <a:latin typeface="Arial"/>
                <a:ea typeface="DejaVu Sans"/>
              </a:endParaRPr>
            </a:p>
          </p:txBody>
        </p:sp>
        <p:sp>
          <p:nvSpPr>
            <p:cNvPr id="668" name="Google Shape;367;p 5"/>
            <p:cNvSpPr/>
            <p:nvPr/>
          </p:nvSpPr>
          <p:spPr>
            <a:xfrm>
              <a:off x="1254600" y="1899360"/>
              <a:ext cx="50760" cy="51480"/>
            </a:xfrm>
            <a:custGeom>
              <a:avLst/>
              <a:gdLst>
                <a:gd name="textAreaLeft" fmla="*/ 0 w 50760"/>
                <a:gd name="textAreaRight" fmla="*/ 53640 w 50760"/>
                <a:gd name="textAreaTop" fmla="*/ 0 h 51480"/>
                <a:gd name="textAreaBottom" fmla="*/ 54360 h 51480"/>
              </a:gdLst>
              <a:ahLst/>
              <a:rect l="textAreaLeft" t="textAreaTop" r="textAreaRight" b="textAreaBottom"/>
              <a:pathLst>
                <a:path w="11296" h="11479">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w="0">
              <a:noFill/>
            </a:ln>
          </p:spPr>
          <p:style>
            <a:lnRef idx="0"/>
            <a:fillRef idx="0"/>
            <a:effectRef idx="0"/>
            <a:fontRef idx="minor"/>
          </p:style>
          <p:txBody>
            <a:bodyPr lIns="90000" rIns="90000" tIns="27000" bIns="27000" anchor="ctr">
              <a:noAutofit/>
            </a:bodyPr>
            <a:p>
              <a:pPr>
                <a:lnSpc>
                  <a:spcPct val="100000"/>
                </a:lnSpc>
              </a:pPr>
              <a:endParaRPr b="0" lang="en-US" sz="1400" spc="-1" strike="noStrike">
                <a:solidFill>
                  <a:srgbClr val="000000"/>
                </a:solidFill>
                <a:latin typeface="Arial"/>
                <a:ea typeface="DejaVu Sans"/>
              </a:endParaRPr>
            </a:p>
          </p:txBody>
        </p:sp>
        <p:sp>
          <p:nvSpPr>
            <p:cNvPr id="669" name="Google Shape;368;p 5"/>
            <p:cNvSpPr/>
            <p:nvPr/>
          </p:nvSpPr>
          <p:spPr>
            <a:xfrm>
              <a:off x="1324800" y="1892880"/>
              <a:ext cx="57600" cy="46080"/>
            </a:xfrm>
            <a:custGeom>
              <a:avLst/>
              <a:gdLst>
                <a:gd name="textAreaLeft" fmla="*/ 0 w 57600"/>
                <a:gd name="textAreaRight" fmla="*/ 60480 w 57600"/>
                <a:gd name="textAreaTop" fmla="*/ 0 h 46080"/>
                <a:gd name="textAreaBottom" fmla="*/ 48960 h 46080"/>
              </a:gdLst>
              <a:ahLst/>
              <a:rect l="textAreaLeft" t="textAreaTop" r="textAreaRight" b="textAreaBottom"/>
              <a:pathLst>
                <a:path w="12720" h="10344">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w="0">
              <a:noFill/>
            </a:ln>
          </p:spPr>
          <p:style>
            <a:lnRef idx="0"/>
            <a:fillRef idx="0"/>
            <a:effectRef idx="0"/>
            <a:fontRef idx="minor"/>
          </p:style>
          <p:txBody>
            <a:bodyPr lIns="90000" rIns="90000" tIns="24480" bIns="24480" anchor="ctr">
              <a:noAutofit/>
            </a:bodyPr>
            <a:p>
              <a:pPr>
                <a:lnSpc>
                  <a:spcPct val="100000"/>
                </a:lnSpc>
              </a:pPr>
              <a:endParaRPr b="0" lang="en-US" sz="1400" spc="-1" strike="noStrike">
                <a:solidFill>
                  <a:srgbClr val="000000"/>
                </a:solidFill>
                <a:latin typeface="Arial"/>
                <a:ea typeface="DejaVu Sans"/>
              </a:endParaRPr>
            </a:p>
          </p:txBody>
        </p:sp>
        <p:sp>
          <p:nvSpPr>
            <p:cNvPr id="670" name="Google Shape;369;p 5"/>
            <p:cNvSpPr/>
            <p:nvPr/>
          </p:nvSpPr>
          <p:spPr>
            <a:xfrm>
              <a:off x="1378800" y="1936440"/>
              <a:ext cx="83520" cy="62280"/>
            </a:xfrm>
            <a:custGeom>
              <a:avLst/>
              <a:gdLst>
                <a:gd name="textAreaLeft" fmla="*/ 0 w 83520"/>
                <a:gd name="textAreaRight" fmla="*/ 86400 w 83520"/>
                <a:gd name="textAreaTop" fmla="*/ 0 h 62280"/>
                <a:gd name="textAreaBottom" fmla="*/ 65160 h 62280"/>
              </a:gdLst>
              <a:ahLst/>
              <a:rect l="textAreaLeft" t="textAreaTop" r="textAreaRight" b="textAreaBottom"/>
              <a:pathLst>
                <a:path w="18214" h="13722">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w="0">
              <a:noFill/>
            </a:ln>
          </p:spPr>
          <p:style>
            <a:lnRef idx="0"/>
            <a:fillRef idx="0"/>
            <a:effectRef idx="0"/>
            <a:fontRef idx="minor"/>
          </p:style>
          <p:txBody>
            <a:bodyPr lIns="90000" rIns="90000" tIns="32400" bIns="32400" anchor="ctr">
              <a:noAutofit/>
            </a:bodyPr>
            <a:p>
              <a:pPr>
                <a:lnSpc>
                  <a:spcPct val="100000"/>
                </a:lnSpc>
              </a:pPr>
              <a:endParaRPr b="0" lang="en-US" sz="1400" spc="-1" strike="noStrike">
                <a:solidFill>
                  <a:srgbClr val="000000"/>
                </a:solidFill>
                <a:latin typeface="Arial"/>
                <a:ea typeface="DejaVu Sans"/>
              </a:endParaRPr>
            </a:p>
          </p:txBody>
        </p:sp>
        <p:sp>
          <p:nvSpPr>
            <p:cNvPr id="671" name="Google Shape;370;p 5"/>
            <p:cNvSpPr/>
            <p:nvPr/>
          </p:nvSpPr>
          <p:spPr>
            <a:xfrm>
              <a:off x="1265760" y="1949760"/>
              <a:ext cx="111600" cy="49320"/>
            </a:xfrm>
            <a:custGeom>
              <a:avLst/>
              <a:gdLst>
                <a:gd name="textAreaLeft" fmla="*/ 0 w 111600"/>
                <a:gd name="textAreaRight" fmla="*/ 114480 w 111600"/>
                <a:gd name="textAreaTop" fmla="*/ 0 h 49320"/>
                <a:gd name="textAreaBottom" fmla="*/ 52200 h 49320"/>
              </a:gdLst>
              <a:ahLst/>
              <a:rect l="textAreaLeft" t="textAreaTop" r="textAreaRight" b="textAreaBottom"/>
              <a:pathLst>
                <a:path w="24086" h="10993">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w="0">
              <a:noFill/>
            </a:ln>
          </p:spPr>
          <p:style>
            <a:lnRef idx="0"/>
            <a:fillRef idx="0"/>
            <a:effectRef idx="0"/>
            <a:fontRef idx="minor"/>
          </p:style>
          <p:txBody>
            <a:bodyPr lIns="90000" rIns="90000" tIns="25920" bIns="25920" anchor="ctr">
              <a:noAutofit/>
            </a:bodyPr>
            <a:p>
              <a:pPr>
                <a:lnSpc>
                  <a:spcPct val="100000"/>
                </a:lnSpc>
              </a:pPr>
              <a:endParaRPr b="0" lang="en-US" sz="1400" spc="-1" strike="noStrike">
                <a:solidFill>
                  <a:srgbClr val="000000"/>
                </a:solidFill>
                <a:latin typeface="Arial"/>
                <a:ea typeface="DejaVu Sans"/>
              </a:endParaRPr>
            </a:p>
          </p:txBody>
        </p:sp>
        <p:sp>
          <p:nvSpPr>
            <p:cNvPr id="672" name="Google Shape;371;p 5"/>
            <p:cNvSpPr/>
            <p:nvPr/>
          </p:nvSpPr>
          <p:spPr>
            <a:xfrm>
              <a:off x="1136520" y="2073240"/>
              <a:ext cx="334440" cy="140760"/>
            </a:xfrm>
            <a:custGeom>
              <a:avLst/>
              <a:gdLst>
                <a:gd name="textAreaLeft" fmla="*/ 0 w 334440"/>
                <a:gd name="textAreaRight" fmla="*/ 337320 w 334440"/>
                <a:gd name="textAreaTop" fmla="*/ 0 h 140760"/>
                <a:gd name="textAreaBottom" fmla="*/ 143640 h 140760"/>
              </a:gdLst>
              <a:ahLst/>
              <a:rect l="textAreaLeft" t="textAreaTop" r="textAreaRight" b="textAreaBottom"/>
              <a:pathLst>
                <a:path w="70985" h="30274">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w="0">
              <a:noFill/>
            </a:ln>
          </p:spPr>
          <p:style>
            <a:lnRef idx="0"/>
            <a:fillRef idx="0"/>
            <a:effectRef idx="0"/>
            <a:fontRef idx="minor"/>
          </p:style>
          <p:txBody>
            <a:bodyPr lIns="90000" rIns="90000" tIns="71640" bIns="71640" anchor="ctr">
              <a:noAutofit/>
            </a:bodyPr>
            <a:p>
              <a:pPr>
                <a:lnSpc>
                  <a:spcPct val="100000"/>
                </a:lnSpc>
              </a:pPr>
              <a:endParaRPr b="0" lang="en-US" sz="1400" spc="-1" strike="noStrike">
                <a:solidFill>
                  <a:srgbClr val="000000"/>
                </a:solidFill>
                <a:latin typeface="Arial"/>
                <a:ea typeface="DejaVu Sans"/>
              </a:endParaRPr>
            </a:p>
          </p:txBody>
        </p:sp>
        <p:sp>
          <p:nvSpPr>
            <p:cNvPr id="673" name="Google Shape;372;p 5"/>
            <p:cNvSpPr/>
            <p:nvPr/>
          </p:nvSpPr>
          <p:spPr>
            <a:xfrm>
              <a:off x="1126440" y="2023200"/>
              <a:ext cx="354960" cy="25560"/>
            </a:xfrm>
            <a:custGeom>
              <a:avLst/>
              <a:gdLst>
                <a:gd name="textAreaLeft" fmla="*/ 0 w 354960"/>
                <a:gd name="textAreaRight" fmla="*/ 357840 w 354960"/>
                <a:gd name="textAreaTop" fmla="*/ 0 h 25560"/>
                <a:gd name="textAreaBottom" fmla="*/ 28440 h 25560"/>
              </a:gdLst>
              <a:ahLst/>
              <a:rect l="textAreaLeft" t="textAreaTop" r="textAreaRight" b="textAreaBottom"/>
              <a:pathLst>
                <a:path w="75303" h="5978">
                  <a:moveTo>
                    <a:pt x="1" y="0"/>
                  </a:moveTo>
                  <a:cubicBezTo>
                    <a:pt x="118" y="2012"/>
                    <a:pt x="401" y="4012"/>
                    <a:pt x="836" y="5977"/>
                  </a:cubicBezTo>
                  <a:lnTo>
                    <a:pt x="74455" y="5977"/>
                  </a:lnTo>
                  <a:cubicBezTo>
                    <a:pt x="74902" y="4012"/>
                    <a:pt x="75185" y="2012"/>
                    <a:pt x="75302" y="0"/>
                  </a:cubicBezTo>
                  <a:close/>
                </a:path>
              </a:pathLst>
            </a:custGeom>
            <a:solidFill>
              <a:srgbClr val="ffffff"/>
            </a:solidFill>
            <a:ln w="0">
              <a:noFill/>
            </a:ln>
          </p:spPr>
          <p:style>
            <a:lnRef idx="0"/>
            <a:fillRef idx="0"/>
            <a:effectRef idx="0"/>
            <a:fontRef idx="minor"/>
          </p:style>
          <p:txBody>
            <a:bodyPr lIns="90000" rIns="90000" tIns="14040" bIns="14040" anchor="ctr">
              <a:noAutofit/>
            </a:bodyPr>
            <a:p>
              <a:pPr>
                <a:lnSpc>
                  <a:spcPct val="100000"/>
                </a:lnSpc>
              </a:pPr>
              <a:endParaRPr b="0" lang="en-US" sz="1400" spc="-1" strike="noStrike">
                <a:solidFill>
                  <a:srgbClr val="000000"/>
                </a:solidFill>
                <a:latin typeface="Arial"/>
                <a:ea typeface="DejaVu Sans"/>
              </a:endParaRPr>
            </a:p>
          </p:txBody>
        </p:sp>
      </p:grpSp>
      <p:grpSp>
        <p:nvGrpSpPr>
          <p:cNvPr id="674" name="Google Shape;1012;p 6"/>
          <p:cNvGrpSpPr/>
          <p:nvPr/>
        </p:nvGrpSpPr>
        <p:grpSpPr>
          <a:xfrm>
            <a:off x="2736360" y="1306080"/>
            <a:ext cx="234000" cy="292680"/>
            <a:chOff x="2736360" y="1306080"/>
            <a:chExt cx="234000" cy="292680"/>
          </a:xfrm>
        </p:grpSpPr>
        <p:sp>
          <p:nvSpPr>
            <p:cNvPr id="675" name="Google Shape;1013;p 6"/>
            <p:cNvSpPr/>
            <p:nvPr/>
          </p:nvSpPr>
          <p:spPr>
            <a:xfrm>
              <a:off x="2787480" y="1306080"/>
              <a:ext cx="182880" cy="182880"/>
            </a:xfrm>
            <a:custGeom>
              <a:avLst/>
              <a:gdLst>
                <a:gd name="textAreaLeft" fmla="*/ 0 w 182880"/>
                <a:gd name="textAreaRight" fmla="*/ 184680 w 182880"/>
                <a:gd name="textAreaTop" fmla="*/ 0 h 182880"/>
                <a:gd name="textAreaBottom" fmla="*/ 184680 h 182880"/>
              </a:gdLst>
              <a:ahLst/>
              <a:rect l="textAreaLeft" t="textAreaTop" r="textAreaRight" b="textAreaBottom"/>
              <a:pathLst>
                <a:path w="11579" h="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76" name="Google Shape;1014;p 6"/>
            <p:cNvSpPr/>
            <p:nvPr/>
          </p:nvSpPr>
          <p:spPr>
            <a:xfrm>
              <a:off x="2809080" y="1346040"/>
              <a:ext cx="121320" cy="103680"/>
            </a:xfrm>
            <a:custGeom>
              <a:avLst/>
              <a:gdLst>
                <a:gd name="textAreaLeft" fmla="*/ 0 w 121320"/>
                <a:gd name="textAreaRight" fmla="*/ 123120 w 121320"/>
                <a:gd name="textAreaTop" fmla="*/ 0 h 103680"/>
                <a:gd name="textAreaBottom" fmla="*/ 105480 h 103680"/>
              </a:gdLst>
              <a:ahLst/>
              <a:rect l="textAreaLeft" t="textAreaTop" r="textAreaRight" b="textAreaBottom"/>
              <a:pathLst>
                <a:path w="7720" h="6603">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677" name="Google Shape;1015;p 6"/>
            <p:cNvSpPr/>
            <p:nvPr/>
          </p:nvSpPr>
          <p:spPr>
            <a:xfrm>
              <a:off x="2736360" y="1469160"/>
              <a:ext cx="128880" cy="129600"/>
            </a:xfrm>
            <a:custGeom>
              <a:avLst/>
              <a:gdLst>
                <a:gd name="textAreaLeft" fmla="*/ 0 w 128880"/>
                <a:gd name="textAreaRight" fmla="*/ 130680 w 128880"/>
                <a:gd name="textAreaTop" fmla="*/ 0 h 129600"/>
                <a:gd name="textAreaBottom" fmla="*/ 131400 h 129600"/>
              </a:gdLst>
              <a:ahLst/>
              <a:rect l="textAreaLeft" t="textAreaTop" r="textAreaRight" b="textAreaBottom"/>
              <a:pathLst>
                <a:path w="8189" h="8241">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w="0">
              <a:noFill/>
            </a:ln>
          </p:spPr>
          <p:style>
            <a:lnRef idx="0"/>
            <a:fillRef idx="0"/>
            <a:effectRef idx="0"/>
            <a:fontRef idx="minor"/>
          </p:style>
          <p:txBody>
            <a:bodyPr lIns="90000" rIns="90000" tIns="65520" bIns="65520" anchor="ctr">
              <a:noAutofit/>
            </a:bodyPr>
            <a:p>
              <a:pPr>
                <a:lnSpc>
                  <a:spcPct val="100000"/>
                </a:lnSpc>
              </a:pPr>
              <a:endParaRPr b="0" lang="en-US" sz="1400" spc="-1" strike="noStrike">
                <a:solidFill>
                  <a:srgbClr val="000000"/>
                </a:solidFill>
                <a:latin typeface="Arial"/>
                <a:ea typeface="DejaVu Sans"/>
              </a:endParaRPr>
            </a:p>
          </p:txBody>
        </p:sp>
        <p:sp>
          <p:nvSpPr>
            <p:cNvPr id="678" name="Google Shape;1016;p 6"/>
            <p:cNvSpPr/>
            <p:nvPr/>
          </p:nvSpPr>
          <p:spPr>
            <a:xfrm>
              <a:off x="2754000" y="1498320"/>
              <a:ext cx="83160" cy="70920"/>
            </a:xfrm>
            <a:custGeom>
              <a:avLst/>
              <a:gdLst>
                <a:gd name="textAreaLeft" fmla="*/ 0 w 83160"/>
                <a:gd name="textAreaRight" fmla="*/ 84960 w 83160"/>
                <a:gd name="textAreaTop" fmla="*/ 0 h 70920"/>
                <a:gd name="textAreaBottom" fmla="*/ 72720 h 70920"/>
              </a:gdLst>
              <a:ahLst/>
              <a:rect l="textAreaLeft" t="textAreaTop" r="textAreaRight" b="textAreaBottom"/>
              <a:pathLst>
                <a:path w="5321" h="4545">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w="0">
              <a:noFill/>
            </a:ln>
          </p:spPr>
          <p:style>
            <a:lnRef idx="0"/>
            <a:fillRef idx="0"/>
            <a:effectRef idx="0"/>
            <a:fontRef idx="minor"/>
          </p:style>
          <p:txBody>
            <a:bodyPr lIns="90000" rIns="90000" tIns="36360" bIns="36360" anchor="ctr">
              <a:noAutofit/>
            </a:bodyPr>
            <a:p>
              <a:pPr>
                <a:lnSpc>
                  <a:spcPct val="100000"/>
                </a:lnSpc>
              </a:pPr>
              <a:endParaRPr b="0" lang="en-US" sz="1400" spc="-1" strike="noStrike">
                <a:solidFill>
                  <a:srgbClr val="000000"/>
                </a:solidFill>
                <a:latin typeface="Arial"/>
                <a:ea typeface="DejaVu Sans"/>
              </a:endParaRPr>
            </a:p>
          </p:txBody>
        </p:sp>
      </p:grpSp>
      <p:sp>
        <p:nvSpPr>
          <p:cNvPr id="679" name="Google Shape;866;p 6"/>
          <p:cNvSpPr/>
          <p:nvPr/>
        </p:nvSpPr>
        <p:spPr>
          <a:xfrm>
            <a:off x="3200400" y="3615480"/>
            <a:ext cx="271440" cy="269280"/>
          </a:xfrm>
          <a:custGeom>
            <a:avLst/>
            <a:gdLst>
              <a:gd name="textAreaLeft" fmla="*/ 0 w 271440"/>
              <a:gd name="textAreaRight" fmla="*/ 273240 w 271440"/>
              <a:gd name="textAreaTop" fmla="*/ 0 h 269280"/>
              <a:gd name="textAreaBottom" fmla="*/ 271080 h 269280"/>
            </a:gdLst>
            <a:ahLst/>
            <a:rect l="textAreaLeft" t="textAreaTop" r="textAreaRight" b="textAreaBottom"/>
            <a:pathLst>
              <a:path w="13789" h="13672">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80" name="Google Shape;239;p 6"/>
          <p:cNvSpPr/>
          <p:nvPr/>
        </p:nvSpPr>
        <p:spPr>
          <a:xfrm>
            <a:off x="1233360" y="3664080"/>
            <a:ext cx="39960" cy="53640"/>
          </a:xfrm>
          <a:custGeom>
            <a:avLst/>
            <a:gdLst>
              <a:gd name="textAreaLeft" fmla="*/ 0 w 39960"/>
              <a:gd name="textAreaRight" fmla="*/ 41760 w 39960"/>
              <a:gd name="textAreaTop" fmla="*/ 0 h 53640"/>
              <a:gd name="textAreaBottom" fmla="*/ 55440 h 53640"/>
            </a:gdLst>
            <a:ahLst/>
            <a:rect l="textAreaLeft" t="textAreaTop" r="textAreaRight" b="textAreaBottom"/>
            <a:pathLst>
              <a:path w="3492" h="4665">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w="0">
            <a:noFill/>
          </a:ln>
        </p:spPr>
        <p:style>
          <a:lnRef idx="0"/>
          <a:fillRef idx="0"/>
          <a:effectRef idx="0"/>
          <a:fontRef idx="minor"/>
        </p:style>
        <p:txBody>
          <a:bodyPr lIns="90000" rIns="90000" tIns="27720" bIns="27720" anchor="ctr">
            <a:noAutofit/>
          </a:bodyPr>
          <a:p>
            <a:pPr>
              <a:lnSpc>
                <a:spcPct val="100000"/>
              </a:lnSpc>
            </a:pPr>
            <a:endParaRPr b="0" lang="en-US" sz="1400" spc="-1" strike="noStrike">
              <a:solidFill>
                <a:srgbClr val="000000"/>
              </a:solidFill>
              <a:latin typeface="Arial"/>
              <a:ea typeface="DejaVu Sans"/>
            </a:endParaRPr>
          </a:p>
        </p:txBody>
      </p:sp>
      <p:sp>
        <p:nvSpPr>
          <p:cNvPr id="681" name="Google Shape;240;p 6"/>
          <p:cNvSpPr/>
          <p:nvPr/>
        </p:nvSpPr>
        <p:spPr>
          <a:xfrm>
            <a:off x="1308960" y="3753360"/>
            <a:ext cx="55440" cy="39960"/>
          </a:xfrm>
          <a:custGeom>
            <a:avLst/>
            <a:gdLst>
              <a:gd name="textAreaLeft" fmla="*/ 0 w 55440"/>
              <a:gd name="textAreaRight" fmla="*/ 57240 w 55440"/>
              <a:gd name="textAreaTop" fmla="*/ 0 h 39960"/>
              <a:gd name="textAreaBottom" fmla="*/ 41760 h 39960"/>
            </a:gdLst>
            <a:ahLst/>
            <a:rect l="textAreaLeft" t="textAreaTop" r="textAreaRight" b="textAreaBottom"/>
            <a:pathLst>
              <a:path w="4796" h="3502">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w="0">
            <a:noFill/>
          </a:ln>
        </p:spPr>
        <p:style>
          <a:lnRef idx="0"/>
          <a:fillRef idx="0"/>
          <a:effectRef idx="0"/>
          <a:fontRef idx="minor"/>
        </p:style>
        <p:txBody>
          <a:bodyPr lIns="90000" rIns="90000" tIns="20880" bIns="20880" anchor="ctr">
            <a:noAutofit/>
          </a:bodyPr>
          <a:p>
            <a:pPr>
              <a:lnSpc>
                <a:spcPct val="100000"/>
              </a:lnSpc>
            </a:pPr>
            <a:endParaRPr b="0" lang="en-US" sz="1400" spc="-1" strike="noStrike">
              <a:solidFill>
                <a:srgbClr val="000000"/>
              </a:solidFill>
              <a:latin typeface="Arial"/>
              <a:ea typeface="DejaVu Sans"/>
            </a:endParaRPr>
          </a:p>
        </p:txBody>
      </p:sp>
      <p:sp>
        <p:nvSpPr>
          <p:cNvPr id="682" name="Google Shape;241;p 6"/>
          <p:cNvSpPr/>
          <p:nvPr/>
        </p:nvSpPr>
        <p:spPr>
          <a:xfrm>
            <a:off x="1221480" y="3687840"/>
            <a:ext cx="121320" cy="115560"/>
          </a:xfrm>
          <a:custGeom>
            <a:avLst/>
            <a:gdLst>
              <a:gd name="textAreaLeft" fmla="*/ 0 w 121320"/>
              <a:gd name="textAreaRight" fmla="*/ 123120 w 121320"/>
              <a:gd name="textAreaTop" fmla="*/ 0 h 115560"/>
              <a:gd name="textAreaBottom" fmla="*/ 117360 h 115560"/>
            </a:gdLst>
            <a:ahLst/>
            <a:rect l="textAreaLeft" t="textAreaTop" r="textAreaRight" b="textAreaBottom"/>
            <a:pathLst>
              <a:path w="10341" h="9856">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w="0">
            <a:noFill/>
          </a:ln>
        </p:spPr>
        <p:style>
          <a:lnRef idx="0"/>
          <a:fillRef idx="0"/>
          <a:effectRef idx="0"/>
          <a:fontRef idx="minor"/>
        </p:style>
        <p:txBody>
          <a:bodyPr lIns="90000" rIns="90000" tIns="58680" bIns="58680" anchor="ctr">
            <a:noAutofit/>
          </a:bodyPr>
          <a:p>
            <a:pPr>
              <a:lnSpc>
                <a:spcPct val="100000"/>
              </a:lnSpc>
            </a:pPr>
            <a:endParaRPr b="0" lang="en-US" sz="1400" spc="-1" strike="noStrike">
              <a:solidFill>
                <a:srgbClr val="000000"/>
              </a:solidFill>
              <a:latin typeface="Arial"/>
              <a:ea typeface="DejaVu Sans"/>
            </a:endParaRPr>
          </a:p>
        </p:txBody>
      </p:sp>
      <p:sp>
        <p:nvSpPr>
          <p:cNvPr id="683" name="Google Shape;242;p 6"/>
          <p:cNvSpPr/>
          <p:nvPr/>
        </p:nvSpPr>
        <p:spPr>
          <a:xfrm>
            <a:off x="1171800" y="3565440"/>
            <a:ext cx="114120" cy="84600"/>
          </a:xfrm>
          <a:custGeom>
            <a:avLst/>
            <a:gdLst>
              <a:gd name="textAreaLeft" fmla="*/ 0 w 114120"/>
              <a:gd name="textAreaRight" fmla="*/ 115920 w 114120"/>
              <a:gd name="textAreaTop" fmla="*/ 0 h 84600"/>
              <a:gd name="textAreaBottom" fmla="*/ 86400 h 84600"/>
            </a:gdLst>
            <a:ahLst/>
            <a:rect l="textAreaLeft" t="textAreaTop" r="textAreaRight" b="textAreaBottom"/>
            <a:pathLst>
              <a:path w="9721" h="7263">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w="0">
            <a:noFill/>
          </a:ln>
        </p:spPr>
        <p:style>
          <a:lnRef idx="0"/>
          <a:fillRef idx="0"/>
          <a:effectRef idx="0"/>
          <a:fontRef idx="minor"/>
        </p:style>
        <p:txBody>
          <a:bodyPr lIns="90000" rIns="90000" tIns="43200" bIns="43200" anchor="ctr">
            <a:noAutofit/>
          </a:bodyPr>
          <a:p>
            <a:pPr>
              <a:lnSpc>
                <a:spcPct val="100000"/>
              </a:lnSpc>
            </a:pPr>
            <a:endParaRPr b="0" lang="en-US" sz="1400" spc="-1" strike="noStrike">
              <a:solidFill>
                <a:srgbClr val="000000"/>
              </a:solidFill>
              <a:latin typeface="Arial"/>
              <a:ea typeface="DejaVu Sans"/>
            </a:endParaRPr>
          </a:p>
        </p:txBody>
      </p:sp>
      <p:sp>
        <p:nvSpPr>
          <p:cNvPr id="684" name="Google Shape;243;p 6"/>
          <p:cNvSpPr/>
          <p:nvPr/>
        </p:nvSpPr>
        <p:spPr>
          <a:xfrm>
            <a:off x="1377000" y="3741840"/>
            <a:ext cx="87840" cy="111240"/>
          </a:xfrm>
          <a:custGeom>
            <a:avLst/>
            <a:gdLst>
              <a:gd name="textAreaLeft" fmla="*/ 0 w 87840"/>
              <a:gd name="textAreaRight" fmla="*/ 89640 w 87840"/>
              <a:gd name="textAreaTop" fmla="*/ 0 h 111240"/>
              <a:gd name="textAreaBottom" fmla="*/ 113040 h 111240"/>
            </a:gdLst>
            <a:ahLst/>
            <a:rect l="textAreaLeft" t="textAreaTop" r="textAreaRight" b="textAreaBottom"/>
            <a:pathLst>
              <a:path w="7536" h="949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w="0">
            <a:noFill/>
          </a:ln>
        </p:spPr>
        <p:style>
          <a:lnRef idx="0"/>
          <a:fillRef idx="0"/>
          <a:effectRef idx="0"/>
          <a:fontRef idx="minor"/>
        </p:style>
        <p:txBody>
          <a:bodyPr lIns="90000" rIns="90000" tIns="56520" bIns="56520" anchor="ctr">
            <a:noAutofit/>
          </a:bodyPr>
          <a:p>
            <a:pPr>
              <a:lnSpc>
                <a:spcPct val="100000"/>
              </a:lnSpc>
            </a:pPr>
            <a:endParaRPr b="0" lang="en-US" sz="1400" spc="-1" strike="noStrike">
              <a:solidFill>
                <a:srgbClr val="000000"/>
              </a:solidFill>
              <a:latin typeface="Arial"/>
              <a:ea typeface="DejaVu Sans"/>
            </a:endParaRPr>
          </a:p>
        </p:txBody>
      </p:sp>
      <p:sp>
        <p:nvSpPr>
          <p:cNvPr id="685" name="Google Shape;244;p 6"/>
          <p:cNvSpPr/>
          <p:nvPr/>
        </p:nvSpPr>
        <p:spPr>
          <a:xfrm>
            <a:off x="1406520" y="3543480"/>
            <a:ext cx="80280" cy="72720"/>
          </a:xfrm>
          <a:custGeom>
            <a:avLst/>
            <a:gdLst>
              <a:gd name="textAreaLeft" fmla="*/ 0 w 80280"/>
              <a:gd name="textAreaRight" fmla="*/ 82080 w 80280"/>
              <a:gd name="textAreaTop" fmla="*/ 0 h 72720"/>
              <a:gd name="textAreaBottom" fmla="*/ 74520 h 72720"/>
            </a:gdLst>
            <a:ahLst/>
            <a:rect l="textAreaLeft" t="textAreaTop" r="textAreaRight" b="textAreaBottom"/>
            <a:pathLst>
              <a:path w="6884" h="6272">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w="0">
            <a:noFill/>
          </a:ln>
        </p:spPr>
        <p:style>
          <a:lnRef idx="0"/>
          <a:fillRef idx="0"/>
          <a:effectRef idx="0"/>
          <a:fontRef idx="minor"/>
        </p:style>
        <p:txBody>
          <a:bodyPr lIns="90000" rIns="90000" tIns="37080" bIns="37080" anchor="ctr">
            <a:noAutofit/>
          </a:bodyPr>
          <a:p>
            <a:pPr>
              <a:lnSpc>
                <a:spcPct val="100000"/>
              </a:lnSpc>
            </a:pPr>
            <a:endParaRPr b="0" lang="en-US" sz="1400" spc="-1" strike="noStrike">
              <a:solidFill>
                <a:srgbClr val="000000"/>
              </a:solidFill>
              <a:latin typeface="Arial"/>
              <a:ea typeface="DejaVu Sans"/>
            </a:endParaRPr>
          </a:p>
        </p:txBody>
      </p:sp>
      <p:sp>
        <p:nvSpPr>
          <p:cNvPr id="686" name="Google Shape;245;p 6"/>
          <p:cNvSpPr/>
          <p:nvPr/>
        </p:nvSpPr>
        <p:spPr>
          <a:xfrm>
            <a:off x="1495800" y="3429000"/>
            <a:ext cx="102960" cy="101520"/>
          </a:xfrm>
          <a:custGeom>
            <a:avLst/>
            <a:gdLst>
              <a:gd name="textAreaLeft" fmla="*/ 0 w 102960"/>
              <a:gd name="textAreaRight" fmla="*/ 104760 w 102960"/>
              <a:gd name="textAreaTop" fmla="*/ 0 h 101520"/>
              <a:gd name="textAreaBottom" fmla="*/ 103320 h 101520"/>
            </a:gdLst>
            <a:ahLst/>
            <a:rect l="textAreaLeft" t="textAreaTop" r="textAreaRight" b="textAreaBottom"/>
            <a:pathLst>
              <a:path w="8809" h="8668">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w="0">
            <a:noFill/>
          </a:ln>
        </p:spPr>
        <p:style>
          <a:lnRef idx="0"/>
          <a:fillRef idx="0"/>
          <a:effectRef idx="0"/>
          <a:fontRef idx="minor"/>
        </p:style>
        <p:txBody>
          <a:bodyPr lIns="90000" rIns="90000" tIns="51480" bIns="51480" anchor="ctr">
            <a:noAutofit/>
          </a:bodyPr>
          <a:p>
            <a:pPr>
              <a:lnSpc>
                <a:spcPct val="100000"/>
              </a:lnSpc>
            </a:pPr>
            <a:endParaRPr b="0" lang="en-US" sz="1400" spc="-1" strike="noStrike">
              <a:solidFill>
                <a:srgbClr val="000000"/>
              </a:solidFill>
              <a:latin typeface="Arial"/>
              <a:ea typeface="DejaVu Sans"/>
            </a:endParaRPr>
          </a:p>
        </p:txBody>
      </p:sp>
      <p:sp>
        <p:nvSpPr>
          <p:cNvPr id="687" name="Google Shape;246;p 6"/>
          <p:cNvSpPr/>
          <p:nvPr/>
        </p:nvSpPr>
        <p:spPr>
          <a:xfrm>
            <a:off x="1268640" y="3448800"/>
            <a:ext cx="310680" cy="309960"/>
          </a:xfrm>
          <a:custGeom>
            <a:avLst/>
            <a:gdLst>
              <a:gd name="textAreaLeft" fmla="*/ 0 w 310680"/>
              <a:gd name="textAreaRight" fmla="*/ 312480 w 310680"/>
              <a:gd name="textAreaTop" fmla="*/ 0 h 309960"/>
              <a:gd name="textAreaBottom" fmla="*/ 311760 h 309960"/>
            </a:gdLst>
            <a:ahLst/>
            <a:rect l="textAreaLeft" t="textAreaTop" r="textAreaRight" b="textAreaBottom"/>
            <a:pathLst>
              <a:path w="26227" h="26162">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688" name="Google Shape;247;p 6"/>
          <p:cNvSpPr/>
          <p:nvPr/>
        </p:nvSpPr>
        <p:spPr>
          <a:xfrm>
            <a:off x="3429000" y="1828800"/>
            <a:ext cx="426960" cy="426960"/>
          </a:xfrm>
          <a:custGeom>
            <a:avLst/>
            <a:gdLst>
              <a:gd name="textAreaLeft" fmla="*/ 0 w 426960"/>
              <a:gd name="textAreaRight" fmla="*/ 428760 w 426960"/>
              <a:gd name="textAreaTop" fmla="*/ 0 h 426960"/>
              <a:gd name="textAreaBottom" fmla="*/ 428760 h 426960"/>
            </a:gdLst>
            <a:ahLst/>
            <a:rect l="textAreaLeft" t="textAreaTop" r="textAreaRight" b="textAreaBottom"/>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pic>
        <p:nvPicPr>
          <p:cNvPr id="689" name="" descr=""/>
          <p:cNvPicPr/>
          <p:nvPr/>
        </p:nvPicPr>
        <p:blipFill>
          <a:blip r:embed="rId1"/>
          <a:stretch/>
        </p:blipFill>
        <p:spPr>
          <a:xfrm>
            <a:off x="5486400" y="3423240"/>
            <a:ext cx="2087640" cy="1376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itle 1"/>
          <p:cNvSpPr/>
          <p:nvPr/>
        </p:nvSpPr>
        <p:spPr>
          <a:xfrm>
            <a:off x="457200" y="205200"/>
            <a:ext cx="8227800" cy="857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2f2f2"/>
                </a:solidFill>
                <a:latin typeface="Arial"/>
                <a:ea typeface="DejaVu Sans"/>
              </a:rPr>
              <a:t>CDN Routing and Load Balancing</a:t>
            </a:r>
            <a:endParaRPr b="0" lang="en-US" sz="3200" spc="-1" strike="noStrike">
              <a:solidFill>
                <a:srgbClr val="ffffff"/>
              </a:solidFill>
              <a:latin typeface="Arial"/>
            </a:endParaRPr>
          </a:p>
        </p:txBody>
      </p:sp>
      <p:sp>
        <p:nvSpPr>
          <p:cNvPr id="691" name="Subtitle 2"/>
          <p:cNvSpPr/>
          <p:nvPr/>
        </p:nvSpPr>
        <p:spPr>
          <a:xfrm>
            <a:off x="380880" y="1047600"/>
            <a:ext cx="8304120" cy="38847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800" spc="-1" strike="noStrike">
                <a:solidFill>
                  <a:srgbClr val="f2f2f2"/>
                </a:solidFill>
                <a:latin typeface="Arial"/>
                <a:ea typeface="DejaVu Sans"/>
              </a:rPr>
              <a:t> </a:t>
            </a:r>
            <a:r>
              <a:rPr b="0" lang="en-US" sz="2400" spc="-1" strike="noStrike">
                <a:solidFill>
                  <a:srgbClr val="f2f2f2"/>
                </a:solidFill>
                <a:latin typeface="Arial"/>
                <a:ea typeface="DejaVu Sans"/>
              </a:rPr>
              <a:t>CDN routing :</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CDN routing is a process that helps to deliver content to users  quickly and efficiently. It works by routing requests to the closest server to the user, which reduces latency and improves performance. CDN routing also helps to reduce bandwidth costs by caching content on the edge of the network,  allowing for faster delivery of content.</a:t>
            </a:r>
            <a:endParaRPr b="0" lang="en-US" sz="1800" spc="-1" strike="noStrike">
              <a:solidFill>
                <a:srgbClr val="ffffff"/>
              </a:solidFill>
              <a:latin typeface="Arial"/>
            </a:endParaRPr>
          </a:p>
          <a:p>
            <a:pPr>
              <a:lnSpc>
                <a:spcPct val="100000"/>
              </a:lnSpc>
            </a:pPr>
            <a:r>
              <a:rPr b="0" lang="en-US" sz="2400" spc="-1" strike="noStrike">
                <a:solidFill>
                  <a:srgbClr val="ffffff"/>
                </a:solidFill>
                <a:latin typeface="Arial"/>
                <a:ea typeface="DejaVu Sans"/>
              </a:rPr>
              <a:t>Load Balancing :</a:t>
            </a:r>
            <a:br>
              <a:rPr sz="2400"/>
            </a:br>
            <a:r>
              <a:rPr b="0" lang="en-US" sz="2400" spc="-1" strike="noStrike">
                <a:solidFill>
                  <a:srgbClr val="ffffff"/>
                </a:solidFill>
                <a:latin typeface="Arial"/>
                <a:ea typeface="DejaVu Sans"/>
              </a:rPr>
              <a:t>                           </a:t>
            </a:r>
            <a:r>
              <a:rPr b="0" lang="en-US" sz="1800" spc="-1" strike="noStrike">
                <a:solidFill>
                  <a:srgbClr val="ffffff"/>
                </a:solidFill>
                <a:latin typeface="Arial"/>
                <a:ea typeface="DejaVu Sans"/>
              </a:rPr>
              <a:t>CDN load balancing is a process of distributing web traffic across multiple servers in order to improve website performance and reduce server load. It is used to ensure that web content is delivered quickly and reliably to users, without geographic location.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Title 2"/>
          <p:cNvSpPr/>
          <p:nvPr/>
        </p:nvSpPr>
        <p:spPr>
          <a:xfrm>
            <a:off x="451080" y="205200"/>
            <a:ext cx="8227800" cy="8571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ff"/>
                </a:solidFill>
                <a:latin typeface="Arial"/>
                <a:ea typeface="DejaVu Sans"/>
              </a:rPr>
              <a:t>CDN Security and DDoS Protection</a:t>
            </a:r>
            <a:endParaRPr b="0" lang="en-US" sz="3200" spc="-1" strike="noStrike">
              <a:solidFill>
                <a:srgbClr val="ffffff"/>
              </a:solidFill>
              <a:latin typeface="Arial"/>
            </a:endParaRPr>
          </a:p>
        </p:txBody>
      </p:sp>
      <p:sp>
        <p:nvSpPr>
          <p:cNvPr id="693" name="Subtitle 1"/>
          <p:cNvSpPr/>
          <p:nvPr/>
        </p:nvSpPr>
        <p:spPr>
          <a:xfrm>
            <a:off x="451080" y="1047600"/>
            <a:ext cx="8227800" cy="3503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400" spc="-1" strike="noStrike">
                <a:solidFill>
                  <a:srgbClr val="ffffff"/>
                </a:solidFill>
                <a:latin typeface="Arial"/>
                <a:ea typeface="DejaVu Sans"/>
              </a:rPr>
              <a:t>CDN Security:</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CDN security is the process of protecting content delivery networks (CDNs) from malicious attacks and unauthorized access. CDN security measures include encryption, authentication, access control, and monitoring. CDN providers also use firewalls, and other security measures to protect their networks.</a:t>
            </a:r>
            <a:endParaRPr b="0" lang="en-US" sz="1800" spc="-1" strike="noStrike">
              <a:solidFill>
                <a:srgbClr val="ffffff"/>
              </a:solidFill>
              <a:latin typeface="Arial"/>
            </a:endParaRPr>
          </a:p>
          <a:p>
            <a:pPr>
              <a:lnSpc>
                <a:spcPct val="100000"/>
              </a:lnSpc>
            </a:pPr>
            <a:r>
              <a:rPr b="0" lang="en-US" sz="2400" spc="-1" strike="noStrike">
                <a:solidFill>
                  <a:srgbClr val="ffffff"/>
                </a:solidFill>
                <a:latin typeface="Arial"/>
                <a:ea typeface="DejaVu Sans"/>
              </a:rPr>
              <a:t>DDoS Protection :</a:t>
            </a:r>
            <a:endParaRPr b="0" lang="en-US" sz="24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DDoS protection is a set of tools and services designed to protect a network or system from distributed denial-of-service (DDoS) attacks. These tools and services can include firewalls, intrusion detection and prevention systems, traffic scrubbing services, and other technologies.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201</TotalTime>
  <Application>LibreOffice/7.4.5.1$Linux_X86_64 LibreOffice_project/40$Build-1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2023-06-13T11:45:47Z</dcterms:modified>
  <cp:revision>125</cp:revision>
  <dc:subject/>
  <dc:title/>
</cp:coreProperties>
</file>

<file path=docProps/custom.xml><?xml version="1.0" encoding="utf-8"?>
<Properties xmlns="http://schemas.openxmlformats.org/officeDocument/2006/custom-properties" xmlns:vt="http://schemas.openxmlformats.org/officeDocument/2006/docPropsVTypes"/>
</file>