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3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7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14" name="Google Shape;85;p14"/>
          <p:cNvSpPr/>
          <p:nvPr/>
        </p:nvSpPr>
        <p:spPr>
          <a:xfrm>
            <a:off x="3681360" y="543600"/>
            <a:ext cx="5799960" cy="405288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1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hyperlink" Target="mailto:addyouremail@freepik.com" TargetMode="External"/><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237280" y="3670200"/>
            <a:ext cx="3125880" cy="603000"/>
          </a:xfrm>
          <a:prstGeom prst="rect">
            <a:avLst/>
          </a:prstGeom>
          <a:noFill/>
          <a:ln w="0">
            <a:noFill/>
          </a:ln>
        </p:spPr>
        <p:txBody>
          <a:bodyPr lIns="0" rIns="0" tIns="91440" bIns="91440" anchor="b">
            <a:noAutofit/>
          </a:bodyPr>
          <a:p>
            <a:pPr indent="0" algn="r">
              <a:lnSpc>
                <a:spcPct val="100000"/>
              </a:lnSpc>
              <a:buNone/>
              <a:tabLst>
                <a:tab algn="l" pos="0"/>
              </a:tabLst>
            </a:pPr>
            <a:r>
              <a:rPr b="0" lang="es" sz="3000" spc="-1" strike="noStrike">
                <a:solidFill>
                  <a:schemeClr val="accent1"/>
                </a:solidFill>
                <a:latin typeface="Roboto Black"/>
                <a:ea typeface="Roboto Black"/>
              </a:rPr>
              <a:t> </a:t>
            </a:r>
            <a:r>
              <a:rPr b="0" lang="es" sz="3000" spc="-1" strike="noStrike">
                <a:solidFill>
                  <a:schemeClr val="accent1"/>
                </a:solidFill>
                <a:latin typeface="Roboto Black"/>
                <a:ea typeface="Roboto Black"/>
              </a:rPr>
              <a:t>Content Distribution Network</a:t>
            </a:r>
            <a:endParaRPr b="0" lang="en-US" sz="3000" spc="-1" strike="noStrike">
              <a:solidFill>
                <a:srgbClr val="ffffff"/>
              </a:solidFill>
              <a:latin typeface="Arial"/>
            </a:endParaRPr>
          </a:p>
        </p:txBody>
      </p:sp>
      <p:sp>
        <p:nvSpPr>
          <p:cNvPr id="154" name="Google Shape;111;p22"/>
          <p:cNvSpPr/>
          <p:nvPr/>
        </p:nvSpPr>
        <p:spPr>
          <a:xfrm>
            <a:off x="2238840" y="4488480"/>
            <a:ext cx="812520" cy="424440"/>
          </a:xfrm>
          <a:custGeom>
            <a:avLst/>
            <a:gdLst>
              <a:gd name="textAreaLeft" fmla="*/ 0 w 812520"/>
              <a:gd name="textAreaRight" fmla="*/ 816120 w 812520"/>
              <a:gd name="textAreaTop" fmla="*/ 0 h 424440"/>
              <a:gd name="textAreaBottom" fmla="*/ 428040 h 424440"/>
            </a:gdLst>
            <a:ahLst/>
            <a:rect l="textAreaLeft" t="textAreaTop" r="textAreaRight" b="textAreaBottom"/>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5" name="Google Shape;112;p22"/>
          <p:cNvSpPr/>
          <p:nvPr/>
        </p:nvSpPr>
        <p:spPr>
          <a:xfrm>
            <a:off x="3470400" y="1215000"/>
            <a:ext cx="402840" cy="123480"/>
          </a:xfrm>
          <a:custGeom>
            <a:avLst/>
            <a:gdLst>
              <a:gd name="textAreaLeft" fmla="*/ 0 w 402840"/>
              <a:gd name="textAreaRight" fmla="*/ 406440 w 402840"/>
              <a:gd name="textAreaTop" fmla="*/ 0 h 123480"/>
              <a:gd name="textAreaBottom" fmla="*/ 127080 h 123480"/>
            </a:gdLst>
            <a:ahLst/>
            <a:rect l="textAreaLeft" t="textAreaTop" r="textAreaRight" b="textAreaBottom"/>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6" name="Google Shape;113;p22"/>
          <p:cNvSpPr/>
          <p:nvPr/>
        </p:nvSpPr>
        <p:spPr>
          <a:xfrm>
            <a:off x="3558960" y="1342800"/>
            <a:ext cx="225720" cy="87840"/>
          </a:xfrm>
          <a:custGeom>
            <a:avLst/>
            <a:gdLst>
              <a:gd name="textAreaLeft" fmla="*/ 0 w 225720"/>
              <a:gd name="textAreaRight" fmla="*/ 229320 w 225720"/>
              <a:gd name="textAreaTop" fmla="*/ 0 h 87840"/>
              <a:gd name="textAreaBottom" fmla="*/ 91440 h 87840"/>
            </a:gdLst>
            <a:ahLst/>
            <a:rect l="textAreaLeft" t="textAreaTop" r="textAreaRight" b="textAreaBottom"/>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7" name="Google Shape;114;p22"/>
          <p:cNvSpPr/>
          <p:nvPr/>
        </p:nvSpPr>
        <p:spPr>
          <a:xfrm>
            <a:off x="3624840" y="1459800"/>
            <a:ext cx="110880" cy="94680"/>
          </a:xfrm>
          <a:custGeom>
            <a:avLst/>
            <a:gdLst>
              <a:gd name="textAreaLeft" fmla="*/ 0 w 110880"/>
              <a:gd name="textAreaRight" fmla="*/ 114480 w 110880"/>
              <a:gd name="textAreaTop" fmla="*/ 0 h 94680"/>
              <a:gd name="textAreaBottom" fmla="*/ 98280 h 94680"/>
            </a:gdLst>
            <a:ahLst/>
            <a:rect l="textAreaLeft" t="textAreaTop" r="textAreaRight" b="textAreaBottom"/>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txBody>
          <a:bodyPr lIns="90000" rIns="90000" tIns="48960" bIns="48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8" name="Google Shape;115;p22"/>
          <p:cNvSpPr/>
          <p:nvPr/>
        </p:nvSpPr>
        <p:spPr>
          <a:xfrm>
            <a:off x="3378600" y="1082160"/>
            <a:ext cx="586440" cy="160200"/>
          </a:xfrm>
          <a:custGeom>
            <a:avLst/>
            <a:gdLst>
              <a:gd name="textAreaLeft" fmla="*/ 0 w 586440"/>
              <a:gd name="textAreaRight" fmla="*/ 590040 w 586440"/>
              <a:gd name="textAreaTop" fmla="*/ 0 h 160200"/>
              <a:gd name="textAreaBottom" fmla="*/ 163800 h 160200"/>
            </a:gdLst>
            <a:ahLst/>
            <a:rect l="textAreaLeft" t="textAreaTop" r="textAreaRight" b="textAreaBottom"/>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txBody>
          <a:bodyPr lIns="90000" rIns="90000" tIns="81720" bIns="81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9" name="Google Shape;116;p22"/>
          <p:cNvSpPr/>
          <p:nvPr/>
        </p:nvSpPr>
        <p:spPr>
          <a:xfrm>
            <a:off x="-226080" y="902160"/>
            <a:ext cx="3445200" cy="3966480"/>
          </a:xfrm>
          <a:custGeom>
            <a:avLst/>
            <a:gdLst>
              <a:gd name="textAreaLeft" fmla="*/ 0 w 3445200"/>
              <a:gd name="textAreaRight" fmla="*/ 3448800 w 3445200"/>
              <a:gd name="textAreaTop" fmla="*/ 0 h 3966480"/>
              <a:gd name="textAreaBottom" fmla="*/ 3970080 h 3966480"/>
            </a:gdLst>
            <a:ahLst/>
            <a:rect l="textAreaLeft" t="textAreaTop" r="textAreaRight" b="textAreaBottom"/>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0" name="Google Shape;117;p22"/>
          <p:cNvSpPr/>
          <p:nvPr/>
        </p:nvSpPr>
        <p:spPr>
          <a:xfrm>
            <a:off x="36720" y="2657880"/>
            <a:ext cx="934560" cy="933120"/>
          </a:xfrm>
          <a:custGeom>
            <a:avLst/>
            <a:gdLst>
              <a:gd name="textAreaLeft" fmla="*/ 0 w 934560"/>
              <a:gd name="textAreaRight" fmla="*/ 938160 w 934560"/>
              <a:gd name="textAreaTop" fmla="*/ 0 h 933120"/>
              <a:gd name="textAreaBottom" fmla="*/ 936720 h 933120"/>
            </a:gdLst>
            <a:ahLst/>
            <a:rect l="textAreaLeft" t="textAreaTop" r="textAreaRight" b="textAreaBottom"/>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1" name="Google Shape;118;p22"/>
          <p:cNvSpPr/>
          <p:nvPr/>
        </p:nvSpPr>
        <p:spPr>
          <a:xfrm>
            <a:off x="1654920" y="2725200"/>
            <a:ext cx="360" cy="360"/>
          </a:xfrm>
          <a:custGeom>
            <a:avLst/>
            <a:gdLst>
              <a:gd name="textAreaLeft" fmla="*/ 0 w 360"/>
              <a:gd name="textAreaRight" fmla="*/ 368640 w 360"/>
              <a:gd name="textAreaTop" fmla="*/ 0 h 360"/>
              <a:gd name="textAreaBottom" fmla="*/ 368640 h 360"/>
            </a:gdLst>
            <a:ahLst/>
            <a:rect l="textAreaLeft" t="textAreaTop" r="textAreaRight" b="textAreaBottom"/>
            <a:pathLst>
              <a:path w="1" h="1">
                <a:moveTo>
                  <a:pt x="1" y="0"/>
                </a:moveTo>
                <a:lnTo>
                  <a:pt x="1" y="0"/>
                </a:lnTo>
                <a:close/>
              </a:path>
            </a:pathLst>
          </a:custGeom>
          <a:solidFill>
            <a:srgbClr val="48ffd5"/>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2" name="Google Shape;119;p22"/>
          <p:cNvSpPr/>
          <p:nvPr/>
        </p:nvSpPr>
        <p:spPr>
          <a:xfrm>
            <a:off x="1031400" y="2553840"/>
            <a:ext cx="665640" cy="657360"/>
          </a:xfrm>
          <a:custGeom>
            <a:avLst/>
            <a:gdLst>
              <a:gd name="textAreaLeft" fmla="*/ 0 w 665640"/>
              <a:gd name="textAreaRight" fmla="*/ 669240 w 665640"/>
              <a:gd name="textAreaTop" fmla="*/ 0 h 657360"/>
              <a:gd name="textAreaBottom" fmla="*/ 660960 h 657360"/>
            </a:gdLst>
            <a:ahLst/>
            <a:rect l="textAreaLeft" t="textAreaTop" r="textAreaRight" b="textAreaBottom"/>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3" name="Google Shape;120;p22"/>
          <p:cNvSpPr/>
          <p:nvPr/>
        </p:nvSpPr>
        <p:spPr>
          <a:xfrm>
            <a:off x="-1529640" y="1971720"/>
            <a:ext cx="422640" cy="421200"/>
          </a:xfrm>
          <a:custGeom>
            <a:avLst/>
            <a:gdLst>
              <a:gd name="textAreaLeft" fmla="*/ 0 w 422640"/>
              <a:gd name="textAreaRight" fmla="*/ 426240 w 422640"/>
              <a:gd name="textAreaTop" fmla="*/ 0 h 421200"/>
              <a:gd name="textAreaBottom" fmla="*/ 424800 h 421200"/>
            </a:gdLst>
            <a:ahLst/>
            <a:rect l="textAreaLeft" t="textAreaTop" r="textAreaRight" b="textAreaBottom"/>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4" name="Google Shape;121;p22"/>
          <p:cNvSpPr/>
          <p:nvPr/>
        </p:nvSpPr>
        <p:spPr>
          <a:xfrm>
            <a:off x="-1075680" y="1926000"/>
            <a:ext cx="297360" cy="294480"/>
          </a:xfrm>
          <a:custGeom>
            <a:avLst/>
            <a:gdLst>
              <a:gd name="textAreaLeft" fmla="*/ 0 w 297360"/>
              <a:gd name="textAreaRight" fmla="*/ 300960 w 297360"/>
              <a:gd name="textAreaTop" fmla="*/ 0 h 294480"/>
              <a:gd name="textAreaBottom" fmla="*/ 298080 h 294480"/>
            </a:gdLst>
            <a:ahLst/>
            <a:rect l="textAreaLeft" t="textAreaTop" r="textAreaRight" b="textAreaBottom"/>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5" name="Google Shape;122;p22"/>
          <p:cNvSpPr/>
          <p:nvPr/>
        </p:nvSpPr>
        <p:spPr>
          <a:xfrm>
            <a:off x="1994400" y="196740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6" name="Google Shape;123;p22"/>
          <p:cNvSpPr/>
          <p:nvPr/>
        </p:nvSpPr>
        <p:spPr>
          <a:xfrm>
            <a:off x="1994400" y="209880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7" name="Google Shape;124;p22"/>
          <p:cNvSpPr/>
          <p:nvPr/>
        </p:nvSpPr>
        <p:spPr>
          <a:xfrm>
            <a:off x="1994400" y="223020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0"/>
                </a:moveTo>
                <a:lnTo>
                  <a:pt x="1" y="1593"/>
                </a:lnTo>
                <a:lnTo>
                  <a:pt x="41140" y="1593"/>
                </a:lnTo>
                <a:lnTo>
                  <a:pt x="41140" y="0"/>
                </a:lnTo>
                <a:close/>
              </a:path>
            </a:pathLst>
          </a:custGeom>
          <a:solidFill>
            <a:srgbClr val="ffffff"/>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8" name="Google Shape;125;p22"/>
          <p:cNvSpPr/>
          <p:nvPr/>
        </p:nvSpPr>
        <p:spPr>
          <a:xfrm>
            <a:off x="1994400" y="249444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9" name="Google Shape;126;p22"/>
          <p:cNvSpPr/>
          <p:nvPr/>
        </p:nvSpPr>
        <p:spPr>
          <a:xfrm>
            <a:off x="1994400" y="262584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0" name="Google Shape;127;p22"/>
          <p:cNvSpPr/>
          <p:nvPr/>
        </p:nvSpPr>
        <p:spPr>
          <a:xfrm>
            <a:off x="1994400" y="288864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0"/>
                </a:moveTo>
                <a:lnTo>
                  <a:pt x="1" y="1592"/>
                </a:lnTo>
                <a:lnTo>
                  <a:pt x="41140" y="1592"/>
                </a:lnTo>
                <a:lnTo>
                  <a:pt x="41140" y="0"/>
                </a:lnTo>
                <a:close/>
              </a:path>
            </a:pathLst>
          </a:custGeom>
          <a:solidFill>
            <a:srgbClr val="ffffff"/>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1" name="Google Shape;128;p22"/>
          <p:cNvSpPr/>
          <p:nvPr/>
        </p:nvSpPr>
        <p:spPr>
          <a:xfrm>
            <a:off x="1994400" y="302004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2" name="Google Shape;129;p22"/>
          <p:cNvSpPr/>
          <p:nvPr/>
        </p:nvSpPr>
        <p:spPr>
          <a:xfrm>
            <a:off x="1994400" y="3282840"/>
            <a:ext cx="983520" cy="34560"/>
          </a:xfrm>
          <a:custGeom>
            <a:avLst/>
            <a:gdLst>
              <a:gd name="textAreaLeft" fmla="*/ 0 w 983520"/>
              <a:gd name="textAreaRight" fmla="*/ 987120 w 983520"/>
              <a:gd name="textAreaTop" fmla="*/ 0 h 34560"/>
              <a:gd name="textAreaBottom" fmla="*/ 38160 h 3456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3" name="Google Shape;130;p22"/>
          <p:cNvSpPr/>
          <p:nvPr/>
        </p:nvSpPr>
        <p:spPr>
          <a:xfrm>
            <a:off x="58320" y="1967400"/>
            <a:ext cx="1701720" cy="34560"/>
          </a:xfrm>
          <a:custGeom>
            <a:avLst/>
            <a:gdLst>
              <a:gd name="textAreaLeft" fmla="*/ 0 w 1701720"/>
              <a:gd name="textAreaRight" fmla="*/ 1705320 w 1701720"/>
              <a:gd name="textAreaTop" fmla="*/ 0 h 34560"/>
              <a:gd name="textAreaBottom" fmla="*/ 38160 h 3456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4" name="Google Shape;131;p22"/>
          <p:cNvSpPr/>
          <p:nvPr/>
        </p:nvSpPr>
        <p:spPr>
          <a:xfrm>
            <a:off x="58320" y="2098800"/>
            <a:ext cx="1701720" cy="34560"/>
          </a:xfrm>
          <a:custGeom>
            <a:avLst/>
            <a:gdLst>
              <a:gd name="textAreaLeft" fmla="*/ 0 w 1701720"/>
              <a:gd name="textAreaRight" fmla="*/ 1705320 w 1701720"/>
              <a:gd name="textAreaTop" fmla="*/ 0 h 34560"/>
              <a:gd name="textAreaBottom" fmla="*/ 38160 h 3456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5" name="Google Shape;132;p22"/>
          <p:cNvSpPr/>
          <p:nvPr/>
        </p:nvSpPr>
        <p:spPr>
          <a:xfrm>
            <a:off x="58320" y="2363040"/>
            <a:ext cx="1144080" cy="34560"/>
          </a:xfrm>
          <a:custGeom>
            <a:avLst/>
            <a:gdLst>
              <a:gd name="textAreaLeft" fmla="*/ 0 w 1144080"/>
              <a:gd name="textAreaRight" fmla="*/ 1147680 w 1144080"/>
              <a:gd name="textAreaTop" fmla="*/ 0 h 34560"/>
              <a:gd name="textAreaBottom" fmla="*/ 38160 h 34560"/>
            </a:gdLst>
            <a:ahLst/>
            <a:rect l="textAreaLeft" t="textAreaTop" r="textAreaRight" b="textAreaBottom"/>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6" name="Google Shape;133;p22"/>
          <p:cNvSpPr/>
          <p:nvPr/>
        </p:nvSpPr>
        <p:spPr>
          <a:xfrm>
            <a:off x="2108880" y="1701360"/>
            <a:ext cx="697680" cy="110880"/>
          </a:xfrm>
          <a:custGeom>
            <a:avLst/>
            <a:gdLst>
              <a:gd name="textAreaLeft" fmla="*/ 0 w 697680"/>
              <a:gd name="textAreaRight" fmla="*/ 701280 w 697680"/>
              <a:gd name="textAreaTop" fmla="*/ 0 h 110880"/>
              <a:gd name="textAreaBottom" fmla="*/ 114480 h 110880"/>
            </a:gdLst>
            <a:ahLst/>
            <a:rect l="textAreaLeft" t="textAreaTop" r="textAreaRight" b="textAreaBottom"/>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txBody>
          <a:bodyPr lIns="90000" rIns="90000" tIns="57240" bIns="57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7" name="Google Shape;134;p22"/>
          <p:cNvSpPr/>
          <p:nvPr/>
        </p:nvSpPr>
        <p:spPr>
          <a:xfrm>
            <a:off x="560880" y="1701360"/>
            <a:ext cx="696240" cy="110880"/>
          </a:xfrm>
          <a:custGeom>
            <a:avLst/>
            <a:gdLst>
              <a:gd name="textAreaLeft" fmla="*/ 0 w 696240"/>
              <a:gd name="textAreaRight" fmla="*/ 699840 w 696240"/>
              <a:gd name="textAreaTop" fmla="*/ 0 h 110880"/>
              <a:gd name="textAreaBottom" fmla="*/ 114480 h 110880"/>
            </a:gdLst>
            <a:ahLst/>
            <a:rect l="textAreaLeft" t="textAreaTop" r="textAreaRight" b="textAreaBottom"/>
            <a:pathLst>
              <a:path w="29168" h="4778">
                <a:moveTo>
                  <a:pt x="0" y="1"/>
                </a:moveTo>
                <a:lnTo>
                  <a:pt x="0" y="4777"/>
                </a:lnTo>
                <a:lnTo>
                  <a:pt x="29167" y="4777"/>
                </a:lnTo>
                <a:lnTo>
                  <a:pt x="29167" y="1"/>
                </a:lnTo>
                <a:close/>
              </a:path>
            </a:pathLst>
          </a:custGeom>
          <a:solidFill>
            <a:srgbClr val="ffffff"/>
          </a:solidFill>
          <a:ln w="0">
            <a:noFill/>
          </a:ln>
        </p:spPr>
        <p:style>
          <a:lnRef idx="0"/>
          <a:fillRef idx="0"/>
          <a:effectRef idx="0"/>
          <a:fontRef idx="minor"/>
        </p:style>
        <p:txBody>
          <a:bodyPr lIns="90000" rIns="90000" tIns="57240" bIns="57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8" name="Google Shape;135;p22"/>
          <p:cNvSpPr/>
          <p:nvPr/>
        </p:nvSpPr>
        <p:spPr>
          <a:xfrm>
            <a:off x="-1540080" y="2988000"/>
            <a:ext cx="731520" cy="1484640"/>
          </a:xfrm>
          <a:custGeom>
            <a:avLst/>
            <a:gdLst>
              <a:gd name="textAreaLeft" fmla="*/ 0 w 731520"/>
              <a:gd name="textAreaRight" fmla="*/ 735120 w 731520"/>
              <a:gd name="textAreaTop" fmla="*/ 0 h 1484640"/>
              <a:gd name="textAreaBottom" fmla="*/ 1488240 h 1484640"/>
            </a:gdLst>
            <a:ahLst/>
            <a:rect l="textAreaLeft" t="textAreaTop" r="textAreaRight" b="textAreaBottom"/>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9" name="Google Shape;136;p22"/>
          <p:cNvSpPr/>
          <p:nvPr/>
        </p:nvSpPr>
        <p:spPr>
          <a:xfrm>
            <a:off x="-1210320" y="4037760"/>
            <a:ext cx="72720" cy="378360"/>
          </a:xfrm>
          <a:custGeom>
            <a:avLst/>
            <a:gdLst>
              <a:gd name="textAreaLeft" fmla="*/ 0 w 72720"/>
              <a:gd name="textAreaRight" fmla="*/ 76320 w 72720"/>
              <a:gd name="textAreaTop" fmla="*/ 0 h 378360"/>
              <a:gd name="textAreaBottom" fmla="*/ 381960 h 378360"/>
            </a:gdLst>
            <a:ahLst/>
            <a:rect l="textAreaLeft" t="textAreaTop" r="textAreaRight" b="textAreaBottom"/>
            <a:pathLst>
              <a:path w="3185" h="15922">
                <a:moveTo>
                  <a:pt x="0" y="1"/>
                </a:moveTo>
                <a:lnTo>
                  <a:pt x="0" y="15922"/>
                </a:lnTo>
                <a:lnTo>
                  <a:pt x="3185" y="15922"/>
                </a:lnTo>
                <a:lnTo>
                  <a:pt x="3185"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0" name="Google Shape;137;p22"/>
          <p:cNvSpPr/>
          <p:nvPr/>
        </p:nvSpPr>
        <p:spPr>
          <a:xfrm>
            <a:off x="24480" y="394920"/>
            <a:ext cx="1225080" cy="422640"/>
          </a:xfrm>
          <a:custGeom>
            <a:avLst/>
            <a:gdLst>
              <a:gd name="textAreaLeft" fmla="*/ 0 w 1225080"/>
              <a:gd name="textAreaRight" fmla="*/ 1228680 w 1225080"/>
              <a:gd name="textAreaTop" fmla="*/ 0 h 422640"/>
              <a:gd name="textAreaBottom" fmla="*/ 426240 h 422640"/>
            </a:gdLst>
            <a:ahLst/>
            <a:rect l="textAreaLeft" t="textAreaTop" r="textAreaRight" b="textAreaBottom"/>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1" name="Google Shape;138;p22"/>
          <p:cNvSpPr/>
          <p:nvPr/>
        </p:nvSpPr>
        <p:spPr>
          <a:xfrm>
            <a:off x="2605320" y="99720"/>
            <a:ext cx="1098000" cy="365040"/>
          </a:xfrm>
          <a:custGeom>
            <a:avLst/>
            <a:gdLst>
              <a:gd name="textAreaLeft" fmla="*/ 0 w 1098000"/>
              <a:gd name="textAreaRight" fmla="*/ 1101600 w 1098000"/>
              <a:gd name="textAreaTop" fmla="*/ 0 h 365040"/>
              <a:gd name="textAreaBottom" fmla="*/ 368640 h 365040"/>
            </a:gdLst>
            <a:ahLst/>
            <a:rect l="textAreaLeft" t="textAreaTop" r="textAreaRight" b="textAreaBottom"/>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2" name="Google Shape;139;p22"/>
          <p:cNvSpPr/>
          <p:nvPr/>
        </p:nvSpPr>
        <p:spPr>
          <a:xfrm>
            <a:off x="-742680" y="2273040"/>
            <a:ext cx="230400" cy="196560"/>
          </a:xfrm>
          <a:custGeom>
            <a:avLst/>
            <a:gdLst>
              <a:gd name="textAreaLeft" fmla="*/ 0 w 230400"/>
              <a:gd name="textAreaRight" fmla="*/ 234000 w 230400"/>
              <a:gd name="textAreaTop" fmla="*/ 0 h 196560"/>
              <a:gd name="textAreaBottom" fmla="*/ 200160 h 196560"/>
            </a:gdLst>
            <a:ahLst/>
            <a:rect l="textAreaLeft" t="textAreaTop" r="textAreaRight" b="textAreaBottom"/>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3" name="Google Shape;140;p22"/>
          <p:cNvSpPr/>
          <p:nvPr/>
        </p:nvSpPr>
        <p:spPr>
          <a:xfrm>
            <a:off x="2385360" y="1418400"/>
            <a:ext cx="230400" cy="196920"/>
          </a:xfrm>
          <a:custGeom>
            <a:avLst/>
            <a:gdLst>
              <a:gd name="textAreaLeft" fmla="*/ 0 w 230400"/>
              <a:gd name="textAreaRight" fmla="*/ 234000 w 230400"/>
              <a:gd name="textAreaTop" fmla="*/ 0 h 196920"/>
              <a:gd name="textAreaBottom" fmla="*/ 200520 h 196920"/>
            </a:gdLst>
            <a:ahLst/>
            <a:rect l="textAreaLeft" t="textAreaTop" r="textAreaRight" b="textAreaBottom"/>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4" name="Google Shape;141;p22"/>
          <p:cNvSpPr/>
          <p:nvPr/>
        </p:nvSpPr>
        <p:spPr>
          <a:xfrm>
            <a:off x="3339000" y="2473920"/>
            <a:ext cx="185760" cy="157680"/>
          </a:xfrm>
          <a:custGeom>
            <a:avLst/>
            <a:gdLst>
              <a:gd name="textAreaLeft" fmla="*/ 0 w 185760"/>
              <a:gd name="textAreaRight" fmla="*/ 189360 w 185760"/>
              <a:gd name="textAreaTop" fmla="*/ 0 h 157680"/>
              <a:gd name="textAreaBottom" fmla="*/ 161280 h 157680"/>
            </a:gdLst>
            <a:ahLst/>
            <a:rect l="textAreaLeft" t="textAreaTop" r="textAreaRight" b="textAreaBottom"/>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5" name="Google Shape;142;p22"/>
          <p:cNvSpPr/>
          <p:nvPr/>
        </p:nvSpPr>
        <p:spPr>
          <a:xfrm>
            <a:off x="742680" y="4509360"/>
            <a:ext cx="185760" cy="159120"/>
          </a:xfrm>
          <a:custGeom>
            <a:avLst/>
            <a:gdLst>
              <a:gd name="textAreaLeft" fmla="*/ 0 w 185760"/>
              <a:gd name="textAreaRight" fmla="*/ 189360 w 185760"/>
              <a:gd name="textAreaTop" fmla="*/ 0 h 159120"/>
              <a:gd name="textAreaBottom" fmla="*/ 162720 h 159120"/>
            </a:gdLst>
            <a:ahLst/>
            <a:rect l="textAreaLeft" t="textAreaTop" r="textAreaRight" b="textAreaBottom"/>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w="0">
            <a:noFill/>
          </a:ln>
        </p:spPr>
        <p:style>
          <a:lnRef idx="0"/>
          <a:fillRef idx="0"/>
          <a:effectRef idx="0"/>
          <a:fontRef idx="minor"/>
        </p:style>
        <p:txBody>
          <a:bodyPr lIns="90000" rIns="90000" tIns="81360" bIns="81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6" name="Google Shape;143;p22"/>
          <p:cNvSpPr/>
          <p:nvPr/>
        </p:nvSpPr>
        <p:spPr>
          <a:xfrm>
            <a:off x="3910320" y="754920"/>
            <a:ext cx="184320" cy="158760"/>
          </a:xfrm>
          <a:custGeom>
            <a:avLst/>
            <a:gdLst>
              <a:gd name="textAreaLeft" fmla="*/ 0 w 184320"/>
              <a:gd name="textAreaRight" fmla="*/ 187920 w 184320"/>
              <a:gd name="textAreaTop" fmla="*/ 0 h 158760"/>
              <a:gd name="textAreaBottom" fmla="*/ 162360 h 158760"/>
            </a:gdLst>
            <a:ahLst/>
            <a:rect l="textAreaLeft" t="textAreaTop" r="textAreaRight" b="textAreaBottom"/>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7" name="Google Shape;144;p22"/>
          <p:cNvSpPr/>
          <p:nvPr/>
        </p:nvSpPr>
        <p:spPr>
          <a:xfrm>
            <a:off x="1221120" y="4212000"/>
            <a:ext cx="272520" cy="195840"/>
          </a:xfrm>
          <a:custGeom>
            <a:avLst/>
            <a:gdLst>
              <a:gd name="textAreaLeft" fmla="*/ 0 w 272520"/>
              <a:gd name="textAreaRight" fmla="*/ 276120 w 272520"/>
              <a:gd name="textAreaTop" fmla="*/ 0 h 195840"/>
              <a:gd name="textAreaBottom" fmla="*/ 199440 h 195840"/>
            </a:gdLst>
            <a:ahLst/>
            <a:rect l="textAreaLeft" t="textAreaTop" r="textAreaRight" b="textAreaBottom"/>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8" name="Google Shape;145;p22"/>
          <p:cNvSpPr/>
          <p:nvPr/>
        </p:nvSpPr>
        <p:spPr>
          <a:xfrm>
            <a:off x="-707400" y="2509920"/>
            <a:ext cx="191880" cy="1397520"/>
          </a:xfrm>
          <a:custGeom>
            <a:avLst/>
            <a:gdLst>
              <a:gd name="textAreaLeft" fmla="*/ 0 w 191880"/>
              <a:gd name="textAreaRight" fmla="*/ 195480 w 191880"/>
              <a:gd name="textAreaTop" fmla="*/ 0 h 1397520"/>
              <a:gd name="textAreaBottom" fmla="*/ 1401120 h 1397520"/>
            </a:gdLst>
            <a:ahLst/>
            <a:rect l="textAreaLeft" t="textAreaTop" r="textAreaRight" b="textAreaBottom"/>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9" name="Google Shape;146;p22"/>
          <p:cNvSpPr/>
          <p:nvPr/>
        </p:nvSpPr>
        <p:spPr>
          <a:xfrm>
            <a:off x="3578760" y="1713600"/>
            <a:ext cx="775800" cy="713160"/>
          </a:xfrm>
          <a:custGeom>
            <a:avLst/>
            <a:gdLst>
              <a:gd name="textAreaLeft" fmla="*/ 0 w 775800"/>
              <a:gd name="textAreaRight" fmla="*/ 779400 w 775800"/>
              <a:gd name="textAreaTop" fmla="*/ 0 h 713160"/>
              <a:gd name="textAreaBottom" fmla="*/ 716760 h 713160"/>
            </a:gdLst>
            <a:ahLst/>
            <a:rect l="textAreaLeft" t="textAreaTop" r="textAreaRight" b="textAreaBottom"/>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0" name="Google Shape;147;p22"/>
          <p:cNvSpPr/>
          <p:nvPr/>
        </p:nvSpPr>
        <p:spPr>
          <a:xfrm>
            <a:off x="-1387440" y="827280"/>
            <a:ext cx="928440" cy="713160"/>
          </a:xfrm>
          <a:custGeom>
            <a:avLst/>
            <a:gdLst>
              <a:gd name="textAreaLeft" fmla="*/ 0 w 928440"/>
              <a:gd name="textAreaRight" fmla="*/ 932040 w 928440"/>
              <a:gd name="textAreaTop" fmla="*/ 0 h 713160"/>
              <a:gd name="textAreaBottom" fmla="*/ 716760 h 713160"/>
            </a:gdLst>
            <a:ahLst/>
            <a:rect l="textAreaLeft" t="textAreaTop" r="textAreaRight" b="textAreaBottom"/>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1" name="Google Shape;148;p22"/>
          <p:cNvSpPr/>
          <p:nvPr/>
        </p:nvSpPr>
        <p:spPr>
          <a:xfrm>
            <a:off x="3328200" y="2971080"/>
            <a:ext cx="233280" cy="1469520"/>
          </a:xfrm>
          <a:custGeom>
            <a:avLst/>
            <a:gdLst>
              <a:gd name="textAreaLeft" fmla="*/ 0 w 233280"/>
              <a:gd name="textAreaRight" fmla="*/ 236880 w 233280"/>
              <a:gd name="textAreaTop" fmla="*/ 0 h 1469520"/>
              <a:gd name="textAreaBottom" fmla="*/ 1473120 h 1469520"/>
            </a:gdLst>
            <a:ahLst/>
            <a:rect l="textAreaLeft" t="textAreaTop" r="textAreaRight" b="textAreaBottom"/>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2" name="Google Shape;149;p22"/>
          <p:cNvSpPr/>
          <p:nvPr/>
        </p:nvSpPr>
        <p:spPr>
          <a:xfrm>
            <a:off x="3759840" y="2919960"/>
            <a:ext cx="122760" cy="67680"/>
          </a:xfrm>
          <a:custGeom>
            <a:avLst/>
            <a:gdLst>
              <a:gd name="textAreaLeft" fmla="*/ 0 w 122760"/>
              <a:gd name="textAreaRight" fmla="*/ 126360 w 122760"/>
              <a:gd name="textAreaTop" fmla="*/ 0 h 67680"/>
              <a:gd name="textAreaBottom" fmla="*/ 71280 h 67680"/>
            </a:gdLst>
            <a:ahLst/>
            <a:rect l="textAreaLeft" t="textAreaTop" r="textAreaRight" b="textAreaBottom"/>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w="0">
            <a:noFill/>
          </a:ln>
        </p:spPr>
        <p:style>
          <a:lnRef idx="0"/>
          <a:fillRef idx="0"/>
          <a:effectRef idx="0"/>
          <a:fontRef idx="minor"/>
        </p:style>
        <p:txBody>
          <a:bodyPr lIns="90000" rIns="90000" tIns="35640" bIns="35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3" name="Google Shape;150;p22"/>
          <p:cNvSpPr/>
          <p:nvPr/>
        </p:nvSpPr>
        <p:spPr>
          <a:xfrm>
            <a:off x="4206960" y="3632760"/>
            <a:ext cx="147600" cy="165960"/>
          </a:xfrm>
          <a:custGeom>
            <a:avLst/>
            <a:gdLst>
              <a:gd name="textAreaLeft" fmla="*/ 0 w 147600"/>
              <a:gd name="textAreaRight" fmla="*/ 151200 w 147600"/>
              <a:gd name="textAreaTop" fmla="*/ 0 h 165960"/>
              <a:gd name="textAreaBottom" fmla="*/ 169560 h 165960"/>
            </a:gdLst>
            <a:ahLst/>
            <a:rect l="textAreaLeft" t="textAreaTop" r="textAreaRight" b="textAreaBottom"/>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4" name="Google Shape;151;p22"/>
          <p:cNvSpPr/>
          <p:nvPr/>
        </p:nvSpPr>
        <p:spPr>
          <a:xfrm>
            <a:off x="3902760" y="2990880"/>
            <a:ext cx="297360" cy="311400"/>
          </a:xfrm>
          <a:custGeom>
            <a:avLst/>
            <a:gdLst>
              <a:gd name="textAreaLeft" fmla="*/ 0 w 297360"/>
              <a:gd name="textAreaRight" fmla="*/ 300960 w 297360"/>
              <a:gd name="textAreaTop" fmla="*/ 0 h 311400"/>
              <a:gd name="textAreaBottom" fmla="*/ 315000 h 311400"/>
            </a:gdLst>
            <a:ahLst/>
            <a:rect l="textAreaLeft" t="textAreaTop" r="textAreaRight" b="textAreaBottom"/>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5" name="Google Shape;152;p22"/>
          <p:cNvSpPr/>
          <p:nvPr/>
        </p:nvSpPr>
        <p:spPr>
          <a:xfrm>
            <a:off x="3358800" y="2801520"/>
            <a:ext cx="231120" cy="147600"/>
          </a:xfrm>
          <a:custGeom>
            <a:avLst/>
            <a:gdLst>
              <a:gd name="textAreaLeft" fmla="*/ 0 w 231120"/>
              <a:gd name="textAreaRight" fmla="*/ 234720 w 231120"/>
              <a:gd name="textAreaTop" fmla="*/ 0 h 147600"/>
              <a:gd name="textAreaBottom" fmla="*/ 151200 h 147600"/>
            </a:gdLst>
            <a:ahLst/>
            <a:rect l="textAreaLeft" t="textAreaTop" r="textAreaRight" b="textAreaBottom"/>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w="0">
            <a:noFill/>
          </a:ln>
        </p:spPr>
        <p:style>
          <a:lnRef idx="0"/>
          <a:fillRef idx="0"/>
          <a:effectRef idx="0"/>
          <a:fontRef idx="minor"/>
        </p:style>
        <p:txBody>
          <a:bodyPr lIns="90000" rIns="90000" tIns="75600" bIns="7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6" name="Google Shape;153;p22"/>
          <p:cNvSpPr/>
          <p:nvPr/>
        </p:nvSpPr>
        <p:spPr>
          <a:xfrm>
            <a:off x="4240800" y="3481560"/>
            <a:ext cx="52920" cy="109800"/>
          </a:xfrm>
          <a:custGeom>
            <a:avLst/>
            <a:gdLst>
              <a:gd name="textAreaLeft" fmla="*/ 0 w 52920"/>
              <a:gd name="textAreaRight" fmla="*/ 56520 w 52920"/>
              <a:gd name="textAreaTop" fmla="*/ 0 h 109800"/>
              <a:gd name="textAreaBottom" fmla="*/ 113400 h 109800"/>
            </a:gdLst>
            <a:ahLst/>
            <a:rect l="textAreaLeft" t="textAreaTop" r="textAreaRight" b="textAreaBottom"/>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w="0">
            <a:noFill/>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7" name="Google Shape;154;p22"/>
          <p:cNvSpPr/>
          <p:nvPr/>
        </p:nvSpPr>
        <p:spPr>
          <a:xfrm>
            <a:off x="3623040" y="2875680"/>
            <a:ext cx="112680" cy="53640"/>
          </a:xfrm>
          <a:custGeom>
            <a:avLst/>
            <a:gdLst>
              <a:gd name="textAreaLeft" fmla="*/ 0 w 112680"/>
              <a:gd name="textAreaRight" fmla="*/ 116280 w 112680"/>
              <a:gd name="textAreaTop" fmla="*/ 0 h 53640"/>
              <a:gd name="textAreaBottom" fmla="*/ 57240 h 53640"/>
            </a:gdLst>
            <a:ahLst/>
            <a:rect l="textAreaLeft" t="textAreaTop" r="textAreaRight" b="textAreaBottom"/>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w="0">
            <a:noFill/>
          </a:ln>
        </p:spPr>
        <p:style>
          <a:lnRef idx="0"/>
          <a:fillRef idx="0"/>
          <a:effectRef idx="0"/>
          <a:fontRef idx="minor"/>
        </p:style>
        <p:txBody>
          <a:bodyPr lIns="90000" rIns="90000" tIns="28440" bIns="28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8" name="Google Shape;155;p22"/>
          <p:cNvSpPr/>
          <p:nvPr/>
        </p:nvSpPr>
        <p:spPr>
          <a:xfrm>
            <a:off x="4191480" y="3335760"/>
            <a:ext cx="69840" cy="107280"/>
          </a:xfrm>
          <a:custGeom>
            <a:avLst/>
            <a:gdLst>
              <a:gd name="textAreaLeft" fmla="*/ 0 w 69840"/>
              <a:gd name="textAreaRight" fmla="*/ 73440 w 69840"/>
              <a:gd name="textAreaTop" fmla="*/ 0 h 107280"/>
              <a:gd name="textAreaBottom" fmla="*/ 110880 h 107280"/>
            </a:gdLst>
            <a:ahLst/>
            <a:rect l="textAreaLeft" t="textAreaTop" r="textAreaRight" b="textAreaBottom"/>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w="0">
            <a:noFill/>
          </a:ln>
        </p:spPr>
        <p:style>
          <a:lnRef idx="0"/>
          <a:fillRef idx="0"/>
          <a:effectRef idx="0"/>
          <a:fontRef idx="minor"/>
        </p:style>
        <p:txBody>
          <a:bodyPr lIns="90000" rIns="90000" tIns="55440" bIns="55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9" name="Google Shape;156;p22"/>
          <p:cNvSpPr/>
          <p:nvPr/>
        </p:nvSpPr>
        <p:spPr>
          <a:xfrm>
            <a:off x="-1914480" y="1987200"/>
            <a:ext cx="212040" cy="412200"/>
          </a:xfrm>
          <a:custGeom>
            <a:avLst/>
            <a:gdLst>
              <a:gd name="textAreaLeft" fmla="*/ 0 w 212040"/>
              <a:gd name="textAreaRight" fmla="*/ 215640 w 212040"/>
              <a:gd name="textAreaTop" fmla="*/ 0 h 412200"/>
              <a:gd name="textAreaBottom" fmla="*/ 415800 h 412200"/>
            </a:gdLst>
            <a:ahLst/>
            <a:rect l="textAreaLeft" t="textAreaTop" r="textAreaRight" b="textAreaBottom"/>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0" name="Google Shape;157;p22"/>
          <p:cNvSpPr/>
          <p:nvPr/>
        </p:nvSpPr>
        <p:spPr>
          <a:xfrm>
            <a:off x="-1742400" y="2580120"/>
            <a:ext cx="84240" cy="100080"/>
          </a:xfrm>
          <a:custGeom>
            <a:avLst/>
            <a:gdLst>
              <a:gd name="textAreaLeft" fmla="*/ 0 w 84240"/>
              <a:gd name="textAreaRight" fmla="*/ 87840 w 84240"/>
              <a:gd name="textAreaTop" fmla="*/ 0 h 100080"/>
              <a:gd name="textAreaBottom" fmla="*/ 103680 h 100080"/>
            </a:gdLst>
            <a:ahLst/>
            <a:rect l="textAreaLeft" t="textAreaTop" r="textAreaRight" b="textAreaBottom"/>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w="0">
            <a:noFill/>
          </a:ln>
        </p:spPr>
        <p:style>
          <a:lnRef idx="0"/>
          <a:fillRef idx="0"/>
          <a:effectRef idx="0"/>
          <a:fontRef idx="minor"/>
        </p:style>
        <p:txBody>
          <a:bodyPr lIns="90000" rIns="90000" tIns="51840" bIns="51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1" name="Google Shape;158;p22"/>
          <p:cNvSpPr/>
          <p:nvPr/>
        </p:nvSpPr>
        <p:spPr>
          <a:xfrm>
            <a:off x="-1797120" y="2440080"/>
            <a:ext cx="65160" cy="105840"/>
          </a:xfrm>
          <a:custGeom>
            <a:avLst/>
            <a:gdLst>
              <a:gd name="textAreaLeft" fmla="*/ 0 w 65160"/>
              <a:gd name="textAreaRight" fmla="*/ 68760 w 65160"/>
              <a:gd name="textAreaTop" fmla="*/ 0 h 105840"/>
              <a:gd name="textAreaBottom" fmla="*/ 109440 h 105840"/>
            </a:gdLst>
            <a:ahLst/>
            <a:rect l="textAreaLeft" t="textAreaTop" r="textAreaRight" b="textAreaBottom"/>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w="0">
            <a:noFill/>
          </a:ln>
        </p:spPr>
        <p:style>
          <a:lnRef idx="0"/>
          <a:fillRef idx="0"/>
          <a:effectRef idx="0"/>
          <a:fontRef idx="minor"/>
        </p:style>
        <p:txBody>
          <a:bodyPr lIns="90000" rIns="90000" tIns="54720" bIns="54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2" name="Google Shape;159;p22"/>
          <p:cNvSpPr/>
          <p:nvPr/>
        </p:nvSpPr>
        <p:spPr>
          <a:xfrm>
            <a:off x="-1778760" y="1845360"/>
            <a:ext cx="73800" cy="104760"/>
          </a:xfrm>
          <a:custGeom>
            <a:avLst/>
            <a:gdLst>
              <a:gd name="textAreaLeft" fmla="*/ 0 w 73800"/>
              <a:gd name="textAreaRight" fmla="*/ 77400 w 73800"/>
              <a:gd name="textAreaTop" fmla="*/ 0 h 104760"/>
              <a:gd name="textAreaBottom" fmla="*/ 108360 h 104760"/>
            </a:gdLst>
            <a:ahLst/>
            <a:rect l="textAreaLeft" t="textAreaTop" r="textAreaRight" b="textAreaBottom"/>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w="0">
            <a:noFill/>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3" name="Google Shape;160;p22"/>
          <p:cNvSpPr/>
          <p:nvPr/>
        </p:nvSpPr>
        <p:spPr>
          <a:xfrm>
            <a:off x="-1647360" y="1518120"/>
            <a:ext cx="210240" cy="210240"/>
          </a:xfrm>
          <a:custGeom>
            <a:avLst/>
            <a:gdLst>
              <a:gd name="textAreaLeft" fmla="*/ 0 w 210240"/>
              <a:gd name="textAreaRight" fmla="*/ 213840 w 210240"/>
              <a:gd name="textAreaTop" fmla="*/ 0 h 210240"/>
              <a:gd name="textAreaBottom" fmla="*/ 213840 h 210240"/>
            </a:gdLst>
            <a:ahLst/>
            <a:rect l="textAreaLeft" t="textAreaTop" r="textAreaRight" b="textAreaBottom"/>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4" name="Google Shape;161;p22"/>
          <p:cNvSpPr/>
          <p:nvPr/>
        </p:nvSpPr>
        <p:spPr>
          <a:xfrm>
            <a:off x="-1710000" y="1717560"/>
            <a:ext cx="83520" cy="96480"/>
          </a:xfrm>
          <a:custGeom>
            <a:avLst/>
            <a:gdLst>
              <a:gd name="textAreaLeft" fmla="*/ 0 w 83520"/>
              <a:gd name="textAreaRight" fmla="*/ 87120 w 83520"/>
              <a:gd name="textAreaTop" fmla="*/ 0 h 96480"/>
              <a:gd name="textAreaBottom" fmla="*/ 100080 h 96480"/>
            </a:gdLst>
            <a:ahLst/>
            <a:rect l="textAreaLeft" t="textAreaTop" r="textAreaRight" b="textAreaBottom"/>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w="0">
            <a:noFill/>
          </a:ln>
        </p:spPr>
        <p:style>
          <a:lnRef idx="0"/>
          <a:fillRef idx="0"/>
          <a:effectRef idx="0"/>
          <a:fontRef idx="minor"/>
        </p:style>
        <p:txBody>
          <a:bodyPr lIns="90000" rIns="90000" tIns="50040" bIns="50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 name="Google Shape;162;p22"/>
          <p:cNvSpPr/>
          <p:nvPr/>
        </p:nvSpPr>
        <p:spPr>
          <a:xfrm>
            <a:off x="-1658880" y="2705400"/>
            <a:ext cx="218880" cy="222480"/>
          </a:xfrm>
          <a:custGeom>
            <a:avLst/>
            <a:gdLst>
              <a:gd name="textAreaLeft" fmla="*/ 0 w 218880"/>
              <a:gd name="textAreaRight" fmla="*/ 222480 w 218880"/>
              <a:gd name="textAreaTop" fmla="*/ 0 h 222480"/>
              <a:gd name="textAreaBottom" fmla="*/ 226080 h 222480"/>
            </a:gdLst>
            <a:ahLst/>
            <a:rect l="textAreaLeft" t="textAreaTop" r="textAreaRight" b="textAreaBottom"/>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 name="Google Shape;163;p22"/>
          <p:cNvSpPr/>
          <p:nvPr/>
        </p:nvSpPr>
        <p:spPr>
          <a:xfrm>
            <a:off x="-829080" y="4537080"/>
            <a:ext cx="306000" cy="311400"/>
          </a:xfrm>
          <a:custGeom>
            <a:avLst/>
            <a:gdLst>
              <a:gd name="textAreaLeft" fmla="*/ 0 w 306000"/>
              <a:gd name="textAreaRight" fmla="*/ 309600 w 306000"/>
              <a:gd name="textAreaTop" fmla="*/ 0 h 311400"/>
              <a:gd name="textAreaBottom" fmla="*/ 315000 h 311400"/>
            </a:gdLst>
            <a:ahLst/>
            <a:rect l="textAreaLeft" t="textAreaTop" r="textAreaRight" b="textAreaBottom"/>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 name="Google Shape;164;p22"/>
          <p:cNvSpPr/>
          <p:nvPr/>
        </p:nvSpPr>
        <p:spPr>
          <a:xfrm>
            <a:off x="-368280" y="4908960"/>
            <a:ext cx="122040" cy="54360"/>
          </a:xfrm>
          <a:custGeom>
            <a:avLst/>
            <a:gdLst>
              <a:gd name="textAreaLeft" fmla="*/ 0 w 122040"/>
              <a:gd name="textAreaRight" fmla="*/ 125640 w 122040"/>
              <a:gd name="textAreaTop" fmla="*/ 0 h 54360"/>
              <a:gd name="textAreaBottom" fmla="*/ 57960 h 54360"/>
            </a:gdLst>
            <a:ahLst/>
            <a:rect l="textAreaLeft" t="textAreaTop" r="textAreaRight" b="textAreaBottom"/>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w="0">
            <a:noFill/>
          </a:ln>
        </p:spPr>
        <p:style>
          <a:lnRef idx="0"/>
          <a:fillRef idx="0"/>
          <a:effectRef idx="0"/>
          <a:fontRef idx="minor"/>
        </p:style>
        <p:txBody>
          <a:bodyPr lIns="90000" rIns="90000" tIns="28800" bIns="28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 name="Google Shape;165;p22"/>
          <p:cNvSpPr/>
          <p:nvPr/>
        </p:nvSpPr>
        <p:spPr>
          <a:xfrm>
            <a:off x="-918360" y="4248360"/>
            <a:ext cx="50040" cy="108360"/>
          </a:xfrm>
          <a:custGeom>
            <a:avLst/>
            <a:gdLst>
              <a:gd name="textAreaLeft" fmla="*/ 0 w 50040"/>
              <a:gd name="textAreaRight" fmla="*/ 53640 w 50040"/>
              <a:gd name="textAreaTop" fmla="*/ 0 h 108360"/>
              <a:gd name="textAreaBottom" fmla="*/ 111960 h 108360"/>
            </a:gdLst>
            <a:ahLst/>
            <a:rect l="textAreaLeft" t="textAreaTop" r="textAreaRight" b="textAreaBottom"/>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w="0">
            <a:noFill/>
          </a:ln>
        </p:spPr>
        <p:style>
          <a:lnRef idx="0"/>
          <a:fillRef idx="0"/>
          <a:effectRef idx="0"/>
          <a:fontRef idx="minor"/>
        </p:style>
        <p:txBody>
          <a:bodyPr lIns="90000" rIns="90000" tIns="55800" bIns="55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9" name="Google Shape;166;p22"/>
          <p:cNvSpPr/>
          <p:nvPr/>
        </p:nvSpPr>
        <p:spPr>
          <a:xfrm>
            <a:off x="-887760" y="4397040"/>
            <a:ext cx="68400" cy="106560"/>
          </a:xfrm>
          <a:custGeom>
            <a:avLst/>
            <a:gdLst>
              <a:gd name="textAreaLeft" fmla="*/ 0 w 68400"/>
              <a:gd name="textAreaRight" fmla="*/ 72000 w 68400"/>
              <a:gd name="textAreaTop" fmla="*/ 0 h 106560"/>
              <a:gd name="textAreaBottom" fmla="*/ 110160 h 106560"/>
            </a:gdLst>
            <a:ahLst/>
            <a:rect l="textAreaLeft" t="textAreaTop" r="textAreaRight" b="textAreaBottom"/>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w="0">
            <a:noFill/>
          </a:ln>
        </p:spPr>
        <p:style>
          <a:lnRef idx="0"/>
          <a:fillRef idx="0"/>
          <a:effectRef idx="0"/>
          <a:fontRef idx="minor"/>
        </p:style>
        <p:txBody>
          <a:bodyPr lIns="90000" rIns="90000" tIns="55080" bIns="55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0" name="Google Shape;167;p22"/>
          <p:cNvSpPr/>
          <p:nvPr/>
        </p:nvSpPr>
        <p:spPr>
          <a:xfrm>
            <a:off x="-977760" y="4039560"/>
            <a:ext cx="147600" cy="167400"/>
          </a:xfrm>
          <a:custGeom>
            <a:avLst/>
            <a:gdLst>
              <a:gd name="textAreaLeft" fmla="*/ 0 w 147600"/>
              <a:gd name="textAreaRight" fmla="*/ 151200 w 147600"/>
              <a:gd name="textAreaTop" fmla="*/ 0 h 167400"/>
              <a:gd name="textAreaBottom" fmla="*/ 171000 h 167400"/>
            </a:gdLst>
            <a:ahLst/>
            <a:rect l="textAreaLeft" t="textAreaTop" r="textAreaRight" b="textAreaBottom"/>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w="0">
            <a:noFill/>
          </a:ln>
        </p:spPr>
        <p:style>
          <a:lnRef idx="0"/>
          <a:fillRef idx="0"/>
          <a:effectRef idx="0"/>
          <a:fontRef idx="minor"/>
        </p:style>
        <p:txBody>
          <a:bodyPr lIns="90000" rIns="90000" tIns="85320" bIns="85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1" name="Google Shape;168;p22"/>
          <p:cNvSpPr/>
          <p:nvPr/>
        </p:nvSpPr>
        <p:spPr>
          <a:xfrm>
            <a:off x="-509400" y="4852080"/>
            <a:ext cx="122400" cy="66960"/>
          </a:xfrm>
          <a:custGeom>
            <a:avLst/>
            <a:gdLst>
              <a:gd name="textAreaLeft" fmla="*/ 0 w 122400"/>
              <a:gd name="textAreaRight" fmla="*/ 126000 w 122400"/>
              <a:gd name="textAreaTop" fmla="*/ 0 h 66960"/>
              <a:gd name="textAreaBottom" fmla="*/ 70560 h 66960"/>
            </a:gdLst>
            <a:ahLst/>
            <a:rect l="textAreaLeft" t="textAreaTop" r="textAreaRight" b="textAreaBottom"/>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w="0">
            <a:noFill/>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2" name="Google Shape;169;p22"/>
          <p:cNvSpPr/>
          <p:nvPr/>
        </p:nvSpPr>
        <p:spPr>
          <a:xfrm>
            <a:off x="-209160" y="4890600"/>
            <a:ext cx="224280" cy="147600"/>
          </a:xfrm>
          <a:custGeom>
            <a:avLst/>
            <a:gdLst>
              <a:gd name="textAreaLeft" fmla="*/ 0 w 224280"/>
              <a:gd name="textAreaRight" fmla="*/ 227880 w 224280"/>
              <a:gd name="textAreaTop" fmla="*/ 0 h 147600"/>
              <a:gd name="textAreaBottom" fmla="*/ 151200 h 147600"/>
            </a:gdLst>
            <a:ahLst/>
            <a:rect l="textAreaLeft" t="textAreaTop" r="textAreaRight" b="textAreaBottom"/>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w="0">
            <a:noFill/>
          </a:ln>
        </p:spPr>
        <p:style>
          <a:lnRef idx="0"/>
          <a:fillRef idx="0"/>
          <a:effectRef idx="0"/>
          <a:fontRef idx="minor"/>
        </p:style>
        <p:txBody>
          <a:bodyPr lIns="90000" rIns="90000" tIns="75600" bIns="7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3" name="Google Shape;170;p22"/>
          <p:cNvSpPr/>
          <p:nvPr/>
        </p:nvSpPr>
        <p:spPr>
          <a:xfrm>
            <a:off x="1330920" y="1643400"/>
            <a:ext cx="227160" cy="227160"/>
          </a:xfrm>
          <a:custGeom>
            <a:avLst/>
            <a:gdLst>
              <a:gd name="textAreaLeft" fmla="*/ 0 w 227160"/>
              <a:gd name="textAreaRight" fmla="*/ 230760 w 227160"/>
              <a:gd name="textAreaTop" fmla="*/ 0 h 227160"/>
              <a:gd name="textAreaBottom" fmla="*/ 230760 h 227160"/>
            </a:gdLst>
            <a:ahLst/>
            <a:rect l="textAreaLeft" t="textAreaTop" r="textAreaRight" b="textAreaBottom"/>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4" name="Google Shape;171;p22"/>
          <p:cNvSpPr/>
          <p:nvPr/>
        </p:nvSpPr>
        <p:spPr>
          <a:xfrm>
            <a:off x="2385360" y="588960"/>
            <a:ext cx="227160" cy="227160"/>
          </a:xfrm>
          <a:custGeom>
            <a:avLst/>
            <a:gdLst>
              <a:gd name="textAreaLeft" fmla="*/ 0 w 227160"/>
              <a:gd name="textAreaRight" fmla="*/ 230760 w 227160"/>
              <a:gd name="textAreaTop" fmla="*/ 0 h 227160"/>
              <a:gd name="textAreaBottom" fmla="*/ 230760 h 227160"/>
            </a:gdLst>
            <a:ahLst/>
            <a:rect l="textAreaLeft" t="textAreaTop" r="textAreaRight" b="textAreaBottom"/>
            <a:pathLst>
              <a:path w="9617" h="9618">
                <a:moveTo>
                  <a:pt x="1" y="1"/>
                </a:moveTo>
                <a:lnTo>
                  <a:pt x="1" y="9617"/>
                </a:lnTo>
                <a:lnTo>
                  <a:pt x="9617" y="9617"/>
                </a:lnTo>
                <a:lnTo>
                  <a:pt x="9617" y="1"/>
                </a:ln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5" name="Google Shape;172;p22"/>
          <p:cNvSpPr/>
          <p:nvPr/>
        </p:nvSpPr>
        <p:spPr>
          <a:xfrm>
            <a:off x="2963160" y="588960"/>
            <a:ext cx="227160" cy="227160"/>
          </a:xfrm>
          <a:custGeom>
            <a:avLst/>
            <a:gdLst>
              <a:gd name="textAreaLeft" fmla="*/ 0 w 227160"/>
              <a:gd name="textAreaRight" fmla="*/ 230760 w 227160"/>
              <a:gd name="textAreaTop" fmla="*/ 0 h 227160"/>
              <a:gd name="textAreaBottom" fmla="*/ 230760 h 227160"/>
            </a:gdLst>
            <a:ahLst/>
            <a:rect l="textAreaLeft" t="textAreaTop" r="textAreaRight" b="textAreaBottom"/>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6" name="Google Shape;173;p22"/>
          <p:cNvSpPr/>
          <p:nvPr/>
        </p:nvSpPr>
        <p:spPr>
          <a:xfrm>
            <a:off x="-493560" y="4066920"/>
            <a:ext cx="450360" cy="580320"/>
          </a:xfrm>
          <a:custGeom>
            <a:avLst/>
            <a:gdLst>
              <a:gd name="textAreaLeft" fmla="*/ 0 w 450360"/>
              <a:gd name="textAreaRight" fmla="*/ 453960 w 450360"/>
              <a:gd name="textAreaTop" fmla="*/ 0 h 580320"/>
              <a:gd name="textAreaBottom" fmla="*/ 583920 h 580320"/>
            </a:gdLst>
            <a:ahLst/>
            <a:rect l="textAreaLeft" t="textAreaTop" r="textAreaRight" b="textAreaBottom"/>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7" name="Google Shape;174;p22"/>
          <p:cNvSpPr/>
          <p:nvPr/>
        </p:nvSpPr>
        <p:spPr>
          <a:xfrm>
            <a:off x="-398880" y="4164840"/>
            <a:ext cx="265320" cy="34560"/>
          </a:xfrm>
          <a:custGeom>
            <a:avLst/>
            <a:gdLst>
              <a:gd name="textAreaLeft" fmla="*/ 0 w 265320"/>
              <a:gd name="textAreaRight" fmla="*/ 268920 w 265320"/>
              <a:gd name="textAreaTop" fmla="*/ 0 h 34560"/>
              <a:gd name="textAreaBottom" fmla="*/ 38160 h 34560"/>
            </a:gdLst>
            <a:ahLst/>
            <a:rect l="textAreaLeft" t="textAreaTop" r="textAreaRight" b="textAreaBottom"/>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8" name="Google Shape;175;p22"/>
          <p:cNvSpPr/>
          <p:nvPr/>
        </p:nvSpPr>
        <p:spPr>
          <a:xfrm>
            <a:off x="-398880" y="4237920"/>
            <a:ext cx="265320" cy="34560"/>
          </a:xfrm>
          <a:custGeom>
            <a:avLst/>
            <a:gdLst>
              <a:gd name="textAreaLeft" fmla="*/ 0 w 265320"/>
              <a:gd name="textAreaRight" fmla="*/ 268920 w 265320"/>
              <a:gd name="textAreaTop" fmla="*/ 0 h 34560"/>
              <a:gd name="textAreaBottom" fmla="*/ 38160 h 34560"/>
            </a:gdLst>
            <a:ahLst/>
            <a:rect l="textAreaLeft" t="textAreaTop" r="textAreaRight" b="textAreaBottom"/>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9" name="Google Shape;176;p22"/>
          <p:cNvSpPr/>
          <p:nvPr/>
        </p:nvSpPr>
        <p:spPr>
          <a:xfrm>
            <a:off x="-398880" y="4311360"/>
            <a:ext cx="208800" cy="34560"/>
          </a:xfrm>
          <a:custGeom>
            <a:avLst/>
            <a:gdLst>
              <a:gd name="textAreaLeft" fmla="*/ 0 w 208800"/>
              <a:gd name="textAreaRight" fmla="*/ 212400 w 208800"/>
              <a:gd name="textAreaTop" fmla="*/ 0 h 34560"/>
              <a:gd name="textAreaBottom" fmla="*/ 38160 h 34560"/>
            </a:gdLst>
            <a:ahLst/>
            <a:rect l="textAreaLeft" t="textAreaTop" r="textAreaRight" b="textAreaBottom"/>
            <a:pathLst>
              <a:path w="8853" h="1594">
                <a:moveTo>
                  <a:pt x="1" y="1"/>
                </a:moveTo>
                <a:lnTo>
                  <a:pt x="1" y="1593"/>
                </a:lnTo>
                <a:lnTo>
                  <a:pt x="8853" y="1593"/>
                </a:lnTo>
                <a:lnTo>
                  <a:pt x="8853" y="1"/>
                </a:lnTo>
                <a:close/>
              </a:path>
            </a:pathLst>
          </a:custGeom>
          <a:solidFill>
            <a:srgbClr val="48ffd5"/>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0" name="Google Shape;177;p22"/>
          <p:cNvSpPr/>
          <p:nvPr/>
        </p:nvSpPr>
        <p:spPr>
          <a:xfrm>
            <a:off x="3959280" y="2384280"/>
            <a:ext cx="381600" cy="424440"/>
          </a:xfrm>
          <a:custGeom>
            <a:avLst/>
            <a:gdLst>
              <a:gd name="textAreaLeft" fmla="*/ 0 w 381600"/>
              <a:gd name="textAreaRight" fmla="*/ 385200 w 381600"/>
              <a:gd name="textAreaTop" fmla="*/ 0 h 424440"/>
              <a:gd name="textAreaBottom" fmla="*/ 428040 h 424440"/>
            </a:gdLst>
            <a:ahLst/>
            <a:rect l="textAreaLeft" t="textAreaTop" r="textAreaRight" b="textAreaBottom"/>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1" name="Google Shape;178;p22"/>
          <p:cNvSpPr/>
          <p:nvPr/>
        </p:nvSpPr>
        <p:spPr>
          <a:xfrm>
            <a:off x="1338840" y="154080"/>
            <a:ext cx="500760" cy="428400"/>
          </a:xfrm>
          <a:custGeom>
            <a:avLst/>
            <a:gdLst>
              <a:gd name="textAreaLeft" fmla="*/ 0 w 500760"/>
              <a:gd name="textAreaRight" fmla="*/ 504360 w 500760"/>
              <a:gd name="textAreaTop" fmla="*/ 0 h 428400"/>
              <a:gd name="textAreaBottom" fmla="*/ 432000 h 428400"/>
            </a:gdLst>
            <a:ahLst/>
            <a:rect l="textAreaLeft" t="textAreaTop" r="textAreaRight" b="textAreaBottom"/>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2" name="Google Shape;179;p22"/>
          <p:cNvSpPr/>
          <p:nvPr/>
        </p:nvSpPr>
        <p:spPr>
          <a:xfrm>
            <a:off x="1483920" y="232920"/>
            <a:ext cx="94320" cy="222480"/>
          </a:xfrm>
          <a:custGeom>
            <a:avLst/>
            <a:gdLst>
              <a:gd name="textAreaLeft" fmla="*/ 0 w 94320"/>
              <a:gd name="textAreaRight" fmla="*/ 97920 w 94320"/>
              <a:gd name="textAreaTop" fmla="*/ 0 h 222480"/>
              <a:gd name="textAreaBottom" fmla="*/ 226080 h 222480"/>
            </a:gdLst>
            <a:ahLst/>
            <a:rect l="textAreaLeft" t="textAreaTop" r="textAreaRight" b="textAreaBottom"/>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3" name="Google Shape;180;p22"/>
          <p:cNvSpPr/>
          <p:nvPr/>
        </p:nvSpPr>
        <p:spPr>
          <a:xfrm>
            <a:off x="-1092600" y="2430360"/>
            <a:ext cx="161640" cy="163080"/>
          </a:xfrm>
          <a:custGeom>
            <a:avLst/>
            <a:gdLst>
              <a:gd name="textAreaLeft" fmla="*/ 0 w 161640"/>
              <a:gd name="textAreaRight" fmla="*/ 165240 w 161640"/>
              <a:gd name="textAreaTop" fmla="*/ 0 h 163080"/>
              <a:gd name="textAreaBottom" fmla="*/ 166680 h 16308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4" name="Google Shape;181;p22"/>
          <p:cNvSpPr/>
          <p:nvPr/>
        </p:nvSpPr>
        <p:spPr>
          <a:xfrm>
            <a:off x="-488880" y="1446120"/>
            <a:ext cx="141480" cy="141480"/>
          </a:xfrm>
          <a:custGeom>
            <a:avLst/>
            <a:gdLst>
              <a:gd name="textAreaLeft" fmla="*/ 0 w 141480"/>
              <a:gd name="textAreaRight" fmla="*/ 145080 w 141480"/>
              <a:gd name="textAreaTop" fmla="*/ 0 h 141480"/>
              <a:gd name="textAreaBottom" fmla="*/ 145080 h 141480"/>
            </a:gdLst>
            <a:ahLst/>
            <a:rect l="textAreaLeft" t="textAreaTop" r="textAreaRight" b="textAreaBottom"/>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w="0">
            <a:noFill/>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5" name="Google Shape;182;p22"/>
          <p:cNvSpPr/>
          <p:nvPr/>
        </p:nvSpPr>
        <p:spPr>
          <a:xfrm>
            <a:off x="3936600" y="266400"/>
            <a:ext cx="140040" cy="141480"/>
          </a:xfrm>
          <a:custGeom>
            <a:avLst/>
            <a:gdLst>
              <a:gd name="textAreaLeft" fmla="*/ 0 w 140040"/>
              <a:gd name="textAreaRight" fmla="*/ 143640 w 140040"/>
              <a:gd name="textAreaTop" fmla="*/ 0 h 141480"/>
              <a:gd name="textAreaBottom" fmla="*/ 145080 h 141480"/>
            </a:gdLst>
            <a:ahLst/>
            <a:rect l="textAreaLeft" t="textAreaTop" r="textAreaRight" b="textAreaBottom"/>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6" name="Google Shape;183;p22"/>
          <p:cNvSpPr/>
          <p:nvPr/>
        </p:nvSpPr>
        <p:spPr>
          <a:xfrm>
            <a:off x="-1092600" y="2699280"/>
            <a:ext cx="161640" cy="163080"/>
          </a:xfrm>
          <a:custGeom>
            <a:avLst/>
            <a:gdLst>
              <a:gd name="textAreaLeft" fmla="*/ 0 w 161640"/>
              <a:gd name="textAreaRight" fmla="*/ 165240 w 161640"/>
              <a:gd name="textAreaTop" fmla="*/ 0 h 163080"/>
              <a:gd name="textAreaBottom" fmla="*/ 166680 h 16308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7" name="Google Shape;184;p22"/>
          <p:cNvSpPr/>
          <p:nvPr/>
        </p:nvSpPr>
        <p:spPr>
          <a:xfrm>
            <a:off x="169560" y="1435320"/>
            <a:ext cx="161640" cy="163080"/>
          </a:xfrm>
          <a:custGeom>
            <a:avLst/>
            <a:gdLst>
              <a:gd name="textAreaLeft" fmla="*/ 0 w 161640"/>
              <a:gd name="textAreaRight" fmla="*/ 165240 w 161640"/>
              <a:gd name="textAreaTop" fmla="*/ 0 h 163080"/>
              <a:gd name="textAreaBottom" fmla="*/ 166680 h 163080"/>
            </a:gdLst>
            <a:ahLst/>
            <a:rect l="textAreaLeft" t="textAreaTop" r="textAreaRight" b="textAreaBottom"/>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8" name="Google Shape;185;p22"/>
          <p:cNvSpPr/>
          <p:nvPr/>
        </p:nvSpPr>
        <p:spPr>
          <a:xfrm>
            <a:off x="849600" y="1453680"/>
            <a:ext cx="1449720" cy="126360"/>
          </a:xfrm>
          <a:custGeom>
            <a:avLst/>
            <a:gdLst>
              <a:gd name="textAreaLeft" fmla="*/ 0 w 1449720"/>
              <a:gd name="textAreaRight" fmla="*/ 1453320 w 1449720"/>
              <a:gd name="textAreaTop" fmla="*/ 0 h 126360"/>
              <a:gd name="textAreaBottom" fmla="*/ 129960 h 126360"/>
            </a:gdLst>
            <a:ahLst/>
            <a:rect l="textAreaLeft" t="textAreaTop" r="textAreaRight" b="textAreaBottom"/>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txBody>
          <a:bodyPr lIns="90000" rIns="90000" tIns="64800" bIns="64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9" name="Google Shape;186;p22"/>
          <p:cNvSpPr/>
          <p:nvPr/>
        </p:nvSpPr>
        <p:spPr>
          <a:xfrm>
            <a:off x="-848160" y="158040"/>
            <a:ext cx="2013480" cy="587880"/>
          </a:xfrm>
          <a:custGeom>
            <a:avLst/>
            <a:gdLst>
              <a:gd name="textAreaLeft" fmla="*/ 0 w 2013480"/>
              <a:gd name="textAreaRight" fmla="*/ 2017080 w 2013480"/>
              <a:gd name="textAreaTop" fmla="*/ 0 h 587880"/>
              <a:gd name="textAreaBottom" fmla="*/ 591480 h 587880"/>
            </a:gdLst>
            <a:ahLst/>
            <a:rect l="textAreaLeft" t="textAreaTop" r="textAreaRight" b="textAreaBottom"/>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0" name="Google Shape;187;p22"/>
          <p:cNvSpPr/>
          <p:nvPr/>
        </p:nvSpPr>
        <p:spPr>
          <a:xfrm>
            <a:off x="3445920" y="532440"/>
            <a:ext cx="806400" cy="1063080"/>
          </a:xfrm>
          <a:custGeom>
            <a:avLst/>
            <a:gdLst>
              <a:gd name="textAreaLeft" fmla="*/ 0 w 806400"/>
              <a:gd name="textAreaRight" fmla="*/ 810000 w 806400"/>
              <a:gd name="textAreaTop" fmla="*/ 0 h 1063080"/>
              <a:gd name="textAreaBottom" fmla="*/ 1066680 h 1063080"/>
            </a:gdLst>
            <a:ahLst/>
            <a:rect l="textAreaLeft" t="textAreaTop" r="textAreaRight" b="textAreaBottom"/>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1" name="Google Shape;188;p22"/>
          <p:cNvSpPr/>
          <p:nvPr/>
        </p:nvSpPr>
        <p:spPr>
          <a:xfrm>
            <a:off x="-1256040" y="482040"/>
            <a:ext cx="126360" cy="298440"/>
          </a:xfrm>
          <a:custGeom>
            <a:avLst/>
            <a:gdLst>
              <a:gd name="textAreaLeft" fmla="*/ 0 w 126360"/>
              <a:gd name="textAreaRight" fmla="*/ 129960 w 126360"/>
              <a:gd name="textAreaTop" fmla="*/ 0 h 298440"/>
              <a:gd name="textAreaBottom" fmla="*/ 302040 h 298440"/>
            </a:gdLst>
            <a:ahLst/>
            <a:rect l="textAreaLeft" t="textAreaTop" r="textAreaRight" b="textAreaBottom"/>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2" name="Google Shape;189;p22"/>
          <p:cNvSpPr/>
          <p:nvPr/>
        </p:nvSpPr>
        <p:spPr>
          <a:xfrm>
            <a:off x="-432360" y="3597840"/>
            <a:ext cx="126360" cy="298800"/>
          </a:xfrm>
          <a:custGeom>
            <a:avLst/>
            <a:gdLst>
              <a:gd name="textAreaLeft" fmla="*/ 0 w 126360"/>
              <a:gd name="textAreaRight" fmla="*/ 129960 w 126360"/>
              <a:gd name="textAreaTop" fmla="*/ 0 h 298800"/>
              <a:gd name="textAreaBottom" fmla="*/ 302400 h 298800"/>
            </a:gdLst>
            <a:ahLst/>
            <a:rect l="textAreaLeft" t="textAreaTop" r="textAreaRight" b="textAreaBottom"/>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3" name="Google Shape;190;p22"/>
          <p:cNvSpPr/>
          <p:nvPr/>
        </p:nvSpPr>
        <p:spPr>
          <a:xfrm>
            <a:off x="-1074240" y="482040"/>
            <a:ext cx="124920" cy="298440"/>
          </a:xfrm>
          <a:custGeom>
            <a:avLst/>
            <a:gdLst>
              <a:gd name="textAreaLeft" fmla="*/ 0 w 124920"/>
              <a:gd name="textAreaRight" fmla="*/ 128520 w 124920"/>
              <a:gd name="textAreaTop" fmla="*/ 0 h 298440"/>
              <a:gd name="textAreaBottom" fmla="*/ 302040 h 298440"/>
            </a:gdLst>
            <a:ahLst/>
            <a:rect l="textAreaLeft" t="textAreaTop" r="textAreaRight" b="textAreaBottom"/>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4" name="Google Shape;191;p22"/>
          <p:cNvSpPr/>
          <p:nvPr/>
        </p:nvSpPr>
        <p:spPr>
          <a:xfrm>
            <a:off x="-432360" y="1941480"/>
            <a:ext cx="126360" cy="1597680"/>
          </a:xfrm>
          <a:custGeom>
            <a:avLst/>
            <a:gdLst>
              <a:gd name="textAreaLeft" fmla="*/ 0 w 126360"/>
              <a:gd name="textAreaRight" fmla="*/ 129960 w 126360"/>
              <a:gd name="textAreaTop" fmla="*/ 0 h 1597680"/>
              <a:gd name="textAreaBottom" fmla="*/ 1601280 h 1597680"/>
            </a:gdLst>
            <a:ahLst/>
            <a:rect l="textAreaLeft" t="textAreaTop" r="textAreaRight" b="textAreaBottom"/>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5" name="Google Shape;192;p22"/>
          <p:cNvSpPr/>
          <p:nvPr/>
        </p:nvSpPr>
        <p:spPr>
          <a:xfrm>
            <a:off x="3209040" y="4536000"/>
            <a:ext cx="1001880" cy="149400"/>
          </a:xfrm>
          <a:custGeom>
            <a:avLst/>
            <a:gdLst>
              <a:gd name="textAreaLeft" fmla="*/ 0 w 1001880"/>
              <a:gd name="textAreaRight" fmla="*/ 1005480 w 1001880"/>
              <a:gd name="textAreaTop" fmla="*/ 0 h 149400"/>
              <a:gd name="textAreaBottom" fmla="*/ 153000 h 149400"/>
            </a:gdLst>
            <a:ahLst/>
            <a:rect l="textAreaLeft" t="textAreaTop" r="textAreaRight" b="textAreaBottom"/>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6" name="Google Shape;193;p22"/>
          <p:cNvSpPr/>
          <p:nvPr/>
        </p:nvSpPr>
        <p:spPr>
          <a:xfrm>
            <a:off x="168480" y="4665960"/>
            <a:ext cx="1177200" cy="374400"/>
          </a:xfrm>
          <a:custGeom>
            <a:avLst/>
            <a:gdLst>
              <a:gd name="textAreaLeft" fmla="*/ 0 w 1177200"/>
              <a:gd name="textAreaRight" fmla="*/ 1180800 w 1177200"/>
              <a:gd name="textAreaTop" fmla="*/ 0 h 374400"/>
              <a:gd name="textAreaBottom" fmla="*/ 378000 h 374400"/>
            </a:gdLst>
            <a:ahLst/>
            <a:rect l="textAreaLeft" t="textAreaTop" r="textAreaRight" b="textAreaBottom"/>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7" name="Google Shape;194;p22"/>
          <p:cNvSpPr/>
          <p:nvPr/>
        </p:nvSpPr>
        <p:spPr>
          <a:xfrm>
            <a:off x="-1356840" y="2564640"/>
            <a:ext cx="185760" cy="157680"/>
          </a:xfrm>
          <a:custGeom>
            <a:avLst/>
            <a:gdLst>
              <a:gd name="textAreaLeft" fmla="*/ 0 w 185760"/>
              <a:gd name="textAreaRight" fmla="*/ 189360 w 185760"/>
              <a:gd name="textAreaTop" fmla="*/ 0 h 157680"/>
              <a:gd name="textAreaBottom" fmla="*/ 161280 h 157680"/>
            </a:gdLst>
            <a:ahLst/>
            <a:rect l="textAreaLeft" t="textAreaTop" r="textAreaRight" b="textAreaBottom"/>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8" name="Google Shape;195;p22"/>
          <p:cNvSpPr/>
          <p:nvPr/>
        </p:nvSpPr>
        <p:spPr>
          <a:xfrm>
            <a:off x="-1317240" y="1615680"/>
            <a:ext cx="590760" cy="126360"/>
          </a:xfrm>
          <a:custGeom>
            <a:avLst/>
            <a:gdLst>
              <a:gd name="textAreaLeft" fmla="*/ 0 w 590760"/>
              <a:gd name="textAreaRight" fmla="*/ 594360 w 590760"/>
              <a:gd name="textAreaTop" fmla="*/ 0 h 126360"/>
              <a:gd name="textAreaBottom" fmla="*/ 129960 h 126360"/>
            </a:gdLst>
            <a:ahLst/>
            <a:rect l="textAreaLeft" t="textAreaTop" r="textAreaRight" b="textAreaBottom"/>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w="0">
            <a:noFill/>
          </a:ln>
        </p:spPr>
        <p:style>
          <a:lnRef idx="0"/>
          <a:fillRef idx="0"/>
          <a:effectRef idx="0"/>
          <a:fontRef idx="minor"/>
        </p:style>
        <p:txBody>
          <a:bodyPr lIns="90000" rIns="90000" tIns="64800" bIns="64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9" name="Google Shape;196;p22"/>
          <p:cNvSpPr/>
          <p:nvPr/>
        </p:nvSpPr>
        <p:spPr>
          <a:xfrm>
            <a:off x="3688920" y="3380760"/>
            <a:ext cx="165960" cy="433440"/>
          </a:xfrm>
          <a:custGeom>
            <a:avLst/>
            <a:gdLst>
              <a:gd name="textAreaLeft" fmla="*/ 0 w 165960"/>
              <a:gd name="textAreaRight" fmla="*/ 169560 w 165960"/>
              <a:gd name="textAreaTop" fmla="*/ 0 h 433440"/>
              <a:gd name="textAreaBottom" fmla="*/ 437040 h 433440"/>
            </a:gdLst>
            <a:ahLst/>
            <a:rect l="textAreaLeft" t="textAreaTop" r="textAreaRight" b="textAreaBottom"/>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0" name="Google Shape;197;p22"/>
          <p:cNvSpPr/>
          <p:nvPr/>
        </p:nvSpPr>
        <p:spPr>
          <a:xfrm>
            <a:off x="3875400" y="3379320"/>
            <a:ext cx="167760" cy="434880"/>
          </a:xfrm>
          <a:custGeom>
            <a:avLst/>
            <a:gdLst>
              <a:gd name="textAreaLeft" fmla="*/ 0 w 167760"/>
              <a:gd name="textAreaRight" fmla="*/ 171360 w 167760"/>
              <a:gd name="textAreaTop" fmla="*/ 0 h 434880"/>
              <a:gd name="textAreaBottom" fmla="*/ 438480 h 434880"/>
            </a:gdLst>
            <a:ahLst/>
            <a:rect l="textAreaLeft" t="textAreaTop" r="textAreaRight" b="textAreaBottom"/>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1" name="Google Shape;198;p22"/>
          <p:cNvSpPr/>
          <p:nvPr/>
        </p:nvSpPr>
        <p:spPr>
          <a:xfrm>
            <a:off x="3778920" y="3467880"/>
            <a:ext cx="173520" cy="108000"/>
          </a:xfrm>
          <a:custGeom>
            <a:avLst/>
            <a:gdLst>
              <a:gd name="textAreaLeft" fmla="*/ 0 w 173520"/>
              <a:gd name="textAreaRight" fmla="*/ 177120 w 173520"/>
              <a:gd name="textAreaTop" fmla="*/ 0 h 108000"/>
              <a:gd name="textAreaBottom" fmla="*/ 111600 h 108000"/>
            </a:gdLst>
            <a:ahLst/>
            <a:rect l="textAreaLeft" t="textAreaTop" r="textAreaRight" b="textAreaBottom"/>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txBody>
          <a:bodyPr lIns="90000" rIns="90000" tIns="55800" bIns="55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2" name="Google Shape;199;p22"/>
          <p:cNvSpPr/>
          <p:nvPr/>
        </p:nvSpPr>
        <p:spPr>
          <a:xfrm>
            <a:off x="3867840" y="3617640"/>
            <a:ext cx="360" cy="360"/>
          </a:xfrm>
          <a:custGeom>
            <a:avLst/>
            <a:gdLst>
              <a:gd name="textAreaLeft" fmla="*/ 0 w 360"/>
              <a:gd name="textAreaRight" fmla="*/ 368640 w 360"/>
              <a:gd name="textAreaTop" fmla="*/ 0 h 360"/>
              <a:gd name="textAreaBottom" fmla="*/ 368640 h 360"/>
            </a:gdLst>
            <a:ahLst/>
            <a:rect l="textAreaLeft" t="textAreaTop" r="textAreaRight" b="textAreaBottom"/>
            <a:pathLst>
              <a:path w="1" h="1">
                <a:moveTo>
                  <a:pt x="0" y="0"/>
                </a:moveTo>
                <a:lnTo>
                  <a:pt x="0" y="0"/>
                </a:lnTo>
                <a:close/>
              </a:path>
            </a:pathLst>
          </a:custGeom>
          <a:solidFill>
            <a:schemeClr val="accent1"/>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3" name="Google Shape;200;p22"/>
          <p:cNvSpPr/>
          <p:nvPr/>
        </p:nvSpPr>
        <p:spPr>
          <a:xfrm>
            <a:off x="3650760" y="3330360"/>
            <a:ext cx="425880" cy="34560"/>
          </a:xfrm>
          <a:custGeom>
            <a:avLst/>
            <a:gdLst>
              <a:gd name="textAreaLeft" fmla="*/ 0 w 425880"/>
              <a:gd name="textAreaRight" fmla="*/ 429480 w 425880"/>
              <a:gd name="textAreaTop" fmla="*/ 0 h 34560"/>
              <a:gd name="textAreaBottom" fmla="*/ 38160 h 3456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4" name="Google Shape;201;p22"/>
          <p:cNvSpPr/>
          <p:nvPr/>
        </p:nvSpPr>
        <p:spPr>
          <a:xfrm>
            <a:off x="3650760" y="3830040"/>
            <a:ext cx="425880" cy="34560"/>
          </a:xfrm>
          <a:custGeom>
            <a:avLst/>
            <a:gdLst>
              <a:gd name="textAreaLeft" fmla="*/ 0 w 425880"/>
              <a:gd name="textAreaRight" fmla="*/ 429480 w 425880"/>
              <a:gd name="textAreaTop" fmla="*/ 0 h 34560"/>
              <a:gd name="textAreaBottom" fmla="*/ 38160 h 3456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5" name="Google Shape;202;p22"/>
          <p:cNvSpPr/>
          <p:nvPr/>
        </p:nvSpPr>
        <p:spPr>
          <a:xfrm>
            <a:off x="3772800" y="1883160"/>
            <a:ext cx="114120" cy="165960"/>
          </a:xfrm>
          <a:custGeom>
            <a:avLst/>
            <a:gdLst>
              <a:gd name="textAreaLeft" fmla="*/ 0 w 114120"/>
              <a:gd name="textAreaRight" fmla="*/ 117720 w 114120"/>
              <a:gd name="textAreaTop" fmla="*/ 0 h 165960"/>
              <a:gd name="textAreaBottom" fmla="*/ 169560 h 165960"/>
            </a:gdLst>
            <a:ahLst/>
            <a:rect l="textAreaLeft" t="textAreaTop" r="textAreaRight" b="textAreaBottom"/>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6" name="Google Shape;203;p22"/>
          <p:cNvSpPr/>
          <p:nvPr/>
        </p:nvSpPr>
        <p:spPr>
          <a:xfrm>
            <a:off x="3906000" y="1883160"/>
            <a:ext cx="129240" cy="165960"/>
          </a:xfrm>
          <a:custGeom>
            <a:avLst/>
            <a:gdLst>
              <a:gd name="textAreaLeft" fmla="*/ 0 w 129240"/>
              <a:gd name="textAreaRight" fmla="*/ 132840 w 129240"/>
              <a:gd name="textAreaTop" fmla="*/ 0 h 165960"/>
              <a:gd name="textAreaBottom" fmla="*/ 169560 h 165960"/>
            </a:gdLst>
            <a:ahLst/>
            <a:rect l="textAreaLeft" t="textAreaTop" r="textAreaRight" b="textAreaBottom"/>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7" name="Google Shape;204;p22"/>
          <p:cNvSpPr/>
          <p:nvPr/>
        </p:nvSpPr>
        <p:spPr>
          <a:xfrm>
            <a:off x="4069440" y="1883160"/>
            <a:ext cx="112680" cy="165960"/>
          </a:xfrm>
          <a:custGeom>
            <a:avLst/>
            <a:gdLst>
              <a:gd name="textAreaLeft" fmla="*/ 0 w 112680"/>
              <a:gd name="textAreaRight" fmla="*/ 116280 w 112680"/>
              <a:gd name="textAreaTop" fmla="*/ 0 h 165960"/>
              <a:gd name="textAreaBottom" fmla="*/ 169560 h 165960"/>
            </a:gdLst>
            <a:ahLst/>
            <a:rect l="textAreaLeft" t="textAreaTop" r="textAreaRight" b="textAreaBottom"/>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8" name="Google Shape;205;p22"/>
          <p:cNvSpPr/>
          <p:nvPr/>
        </p:nvSpPr>
        <p:spPr>
          <a:xfrm>
            <a:off x="-522360" y="482040"/>
            <a:ext cx="84960" cy="167760"/>
          </a:xfrm>
          <a:custGeom>
            <a:avLst/>
            <a:gdLst>
              <a:gd name="textAreaLeft" fmla="*/ 0 w 84960"/>
              <a:gd name="textAreaRight" fmla="*/ 88560 w 84960"/>
              <a:gd name="textAreaTop" fmla="*/ 0 h 167760"/>
              <a:gd name="textAreaBottom" fmla="*/ 171360 h 167760"/>
            </a:gdLst>
            <a:ahLst/>
            <a:rect l="textAreaLeft" t="textAreaTop" r="textAreaRight" b="textAreaBottom"/>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w="0">
            <a:noFill/>
          </a:ln>
        </p:spPr>
        <p:style>
          <a:lnRef idx="0"/>
          <a:fillRef idx="0"/>
          <a:effectRef idx="0"/>
          <a:fontRef idx="minor"/>
        </p:style>
        <p:txBody>
          <a:bodyPr lIns="90000" rIns="90000" tIns="85680" bIns="85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9" name="Google Shape;206;p22"/>
          <p:cNvSpPr/>
          <p:nvPr/>
        </p:nvSpPr>
        <p:spPr>
          <a:xfrm>
            <a:off x="-415440" y="478800"/>
            <a:ext cx="138600" cy="172080"/>
          </a:xfrm>
          <a:custGeom>
            <a:avLst/>
            <a:gdLst>
              <a:gd name="textAreaLeft" fmla="*/ 0 w 138600"/>
              <a:gd name="textAreaRight" fmla="*/ 142200 w 138600"/>
              <a:gd name="textAreaTop" fmla="*/ 0 h 172080"/>
              <a:gd name="textAreaBottom" fmla="*/ 175680 h 172080"/>
            </a:gdLst>
            <a:ahLst/>
            <a:rect l="textAreaLeft" t="textAreaTop" r="textAreaRight" b="textAreaBottom"/>
            <a:pathLst>
              <a:path w="5924" h="7325">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w="0">
            <a:noFill/>
          </a:ln>
        </p:spPr>
        <p:style>
          <a:lnRef idx="0"/>
          <a:fillRef idx="0"/>
          <a:effectRef idx="0"/>
          <a:fontRef idx="minor"/>
        </p:style>
        <p:txBody>
          <a:bodyPr lIns="90000" rIns="90000" tIns="87840" bIns="87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0" name="Google Shape;207;p22"/>
          <p:cNvSpPr/>
          <p:nvPr/>
        </p:nvSpPr>
        <p:spPr>
          <a:xfrm>
            <a:off x="-1214640" y="1001520"/>
            <a:ext cx="127800" cy="165960"/>
          </a:xfrm>
          <a:custGeom>
            <a:avLst/>
            <a:gdLst>
              <a:gd name="textAreaLeft" fmla="*/ 0 w 127800"/>
              <a:gd name="textAreaRight" fmla="*/ 131400 w 127800"/>
              <a:gd name="textAreaTop" fmla="*/ 0 h 165960"/>
              <a:gd name="textAreaBottom" fmla="*/ 169560 h 165960"/>
            </a:gdLst>
            <a:ahLst/>
            <a:rect l="textAreaLeft" t="textAreaTop" r="textAreaRight" b="textAreaBottom"/>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1" name="Google Shape;208;p22"/>
          <p:cNvSpPr/>
          <p:nvPr/>
        </p:nvSpPr>
        <p:spPr>
          <a:xfrm>
            <a:off x="-1066680" y="1001520"/>
            <a:ext cx="131040" cy="165960"/>
          </a:xfrm>
          <a:custGeom>
            <a:avLst/>
            <a:gdLst>
              <a:gd name="textAreaLeft" fmla="*/ 0 w 131040"/>
              <a:gd name="textAreaRight" fmla="*/ 134640 w 131040"/>
              <a:gd name="textAreaTop" fmla="*/ 0 h 165960"/>
              <a:gd name="textAreaBottom" fmla="*/ 169560 h 165960"/>
            </a:gdLst>
            <a:ahLst/>
            <a:rect l="textAreaLeft" t="textAreaTop" r="textAreaRight" b="textAreaBottom"/>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2" name="Google Shape;209;p22"/>
          <p:cNvSpPr/>
          <p:nvPr/>
        </p:nvSpPr>
        <p:spPr>
          <a:xfrm>
            <a:off x="-930600" y="1001520"/>
            <a:ext cx="221040" cy="165960"/>
          </a:xfrm>
          <a:custGeom>
            <a:avLst/>
            <a:gdLst>
              <a:gd name="textAreaLeft" fmla="*/ 0 w 221040"/>
              <a:gd name="textAreaRight" fmla="*/ 224640 w 221040"/>
              <a:gd name="textAreaTop" fmla="*/ 0 h 165960"/>
              <a:gd name="textAreaBottom" fmla="*/ 169560 h 165960"/>
            </a:gdLst>
            <a:ahLst/>
            <a:rect l="textAreaLeft" t="textAreaTop" r="textAreaRight" b="textAreaBottom"/>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3" name="Google Shape;210;p22"/>
          <p:cNvSpPr/>
          <p:nvPr/>
        </p:nvSpPr>
        <p:spPr>
          <a:xfrm>
            <a:off x="-689040" y="1001520"/>
            <a:ext cx="94320" cy="165960"/>
          </a:xfrm>
          <a:custGeom>
            <a:avLst/>
            <a:gdLst>
              <a:gd name="textAreaLeft" fmla="*/ 0 w 94320"/>
              <a:gd name="textAreaRight" fmla="*/ 97920 w 94320"/>
              <a:gd name="textAreaTop" fmla="*/ 0 h 165960"/>
              <a:gd name="textAreaBottom" fmla="*/ 169560 h 165960"/>
            </a:gdLst>
            <a:ahLst/>
            <a:rect l="textAreaLeft" t="textAreaTop" r="textAreaRight" b="textAreaBottom"/>
            <a:pathLst>
              <a:path w="4077" h="7070">
                <a:moveTo>
                  <a:pt x="1" y="1"/>
                </a:moveTo>
                <a:lnTo>
                  <a:pt x="1" y="7069"/>
                </a:lnTo>
                <a:lnTo>
                  <a:pt x="4076" y="7069"/>
                </a:lnTo>
                <a:lnTo>
                  <a:pt x="4076" y="5668"/>
                </a:lnTo>
                <a:lnTo>
                  <a:pt x="1529" y="5668"/>
                </a:lnTo>
                <a:lnTo>
                  <a:pt x="1529"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4" name="Google Shape;211;p22"/>
          <p:cNvSpPr/>
          <p:nvPr/>
        </p:nvSpPr>
        <p:spPr>
          <a:xfrm>
            <a:off x="12240" y="4484160"/>
            <a:ext cx="152280" cy="199800"/>
          </a:xfrm>
          <a:custGeom>
            <a:avLst/>
            <a:gdLst>
              <a:gd name="textAreaLeft" fmla="*/ 0 w 152280"/>
              <a:gd name="textAreaRight" fmla="*/ 155880 w 152280"/>
              <a:gd name="textAreaTop" fmla="*/ 0 h 199800"/>
              <a:gd name="textAreaBottom" fmla="*/ 203400 h 199800"/>
            </a:gdLst>
            <a:ahLst/>
            <a:rect l="textAreaLeft" t="textAreaTop" r="textAreaRight" b="textAreaBottom"/>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5" name="Google Shape;212;p22"/>
          <p:cNvSpPr/>
          <p:nvPr/>
        </p:nvSpPr>
        <p:spPr>
          <a:xfrm>
            <a:off x="192600" y="4384800"/>
            <a:ext cx="195120" cy="361800"/>
          </a:xfrm>
          <a:custGeom>
            <a:avLst/>
            <a:gdLst>
              <a:gd name="textAreaLeft" fmla="*/ 0 w 195120"/>
              <a:gd name="textAreaRight" fmla="*/ 198720 w 195120"/>
              <a:gd name="textAreaTop" fmla="*/ 0 h 361800"/>
              <a:gd name="textAreaBottom" fmla="*/ 365400 h 361800"/>
            </a:gdLst>
            <a:ahLst/>
            <a:rect l="textAreaLeft" t="textAreaTop" r="textAreaRight" b="textAreaBottom"/>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6" name="Google Shape;213;p22"/>
          <p:cNvSpPr/>
          <p:nvPr/>
        </p:nvSpPr>
        <p:spPr>
          <a:xfrm>
            <a:off x="3801960" y="4086720"/>
            <a:ext cx="227160" cy="227160"/>
          </a:xfrm>
          <a:custGeom>
            <a:avLst/>
            <a:gdLst>
              <a:gd name="textAreaLeft" fmla="*/ 0 w 227160"/>
              <a:gd name="textAreaRight" fmla="*/ 230760 w 227160"/>
              <a:gd name="textAreaTop" fmla="*/ 0 h 227160"/>
              <a:gd name="textAreaBottom" fmla="*/ 230760 h 22716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title"/>
          </p:nvPr>
        </p:nvSpPr>
        <p:spPr>
          <a:xfrm>
            <a:off x="4979880" y="1078920"/>
            <a:ext cx="4044600" cy="264600"/>
          </a:xfrm>
          <a:prstGeom prst="rect">
            <a:avLst/>
          </a:prstGeom>
          <a:noFill/>
          <a:ln w="0">
            <a:noFill/>
          </a:ln>
        </p:spPr>
        <p:txBody>
          <a:bodyPr lIns="0" rIns="0" tIns="0" bIns="0" anchor="t">
            <a:noAutofit/>
          </a:bodyPr>
          <a:p>
            <a:pPr indent="0">
              <a:lnSpc>
                <a:spcPct val="100000"/>
              </a:lnSpc>
              <a:buNone/>
              <a:tabLst>
                <a:tab algn="l" pos="0"/>
              </a:tabLst>
            </a:pPr>
            <a:r>
              <a:rPr b="0" lang="en-US" sz="1600" spc="-1" strike="noStrike">
                <a:solidFill>
                  <a:srgbClr val="ffffff"/>
                </a:solidFill>
                <a:latin typeface="Arial"/>
                <a:ea typeface="DejaVu Sans"/>
              </a:rPr>
              <a:t>CDN Performance Optimization Techniques</a:t>
            </a:r>
            <a:br>
              <a:rPr sz="1600"/>
            </a:br>
            <a:endParaRPr b="0" lang="en-US" sz="1600" spc="-1" strike="noStrike">
              <a:solidFill>
                <a:srgbClr val="ffffff"/>
              </a:solidFill>
              <a:latin typeface="Arial"/>
            </a:endParaRPr>
          </a:p>
        </p:txBody>
      </p:sp>
      <p:sp>
        <p:nvSpPr>
          <p:cNvPr id="669" name="PlaceHolder 2"/>
          <p:cNvSpPr>
            <a:spLocks noGrp="1"/>
          </p:cNvSpPr>
          <p:nvPr>
            <p:ph type="subTitle"/>
          </p:nvPr>
        </p:nvSpPr>
        <p:spPr>
          <a:xfrm>
            <a:off x="4979880" y="1534680"/>
            <a:ext cx="3926520" cy="2940840"/>
          </a:xfrm>
          <a:prstGeom prst="rect">
            <a:avLst/>
          </a:prstGeom>
          <a:noFill/>
          <a:ln w="0">
            <a:noFill/>
          </a:ln>
        </p:spPr>
        <p:txBody>
          <a:bodyPr lIns="0" rIns="0" tIns="91440" bIns="91440" anchor="t">
            <a:noAutofit/>
          </a:bodyPr>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Caching: A fundamental technique, it involves storing copies of content on servers located at edge locations</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Content Preloading: Proactively preload popular or frequently accessed content onto edge servers.</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Content Compression: CDNs often compress content before transmitting it to end-users.</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Image Optimization: CDN reduces the size of images without compromising visual quality.</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HTTP/2 and HTTP/3 Support: It is having features like multiplexing, server push, and reduced latency.</a:t>
            </a:r>
            <a:endParaRPr b="0" lang="en-US" sz="1200" spc="-1" strike="noStrike">
              <a:solidFill>
                <a:srgbClr val="ffffff"/>
              </a:solidFill>
              <a:latin typeface="Arial"/>
            </a:endParaRPr>
          </a:p>
          <a:p>
            <a:pPr indent="0">
              <a:lnSpc>
                <a:spcPct val="100000"/>
              </a:lnSpc>
              <a:spcBef>
                <a:spcPts val="1001"/>
              </a:spcBef>
              <a:buNone/>
              <a:tabLst>
                <a:tab algn="l" pos="0"/>
              </a:tabLst>
            </a:pPr>
            <a:endParaRPr b="0" lang="en-US" sz="1100" spc="-1" strike="noStrike">
              <a:solidFill>
                <a:srgbClr val="ffffff"/>
              </a:solidFill>
              <a:latin typeface="Arial"/>
            </a:endParaRPr>
          </a:p>
        </p:txBody>
      </p:sp>
      <p:cxnSp>
        <p:nvCxnSpPr>
          <p:cNvPr id="670" name="Google Shape;298;p 4"/>
          <p:cNvCxnSpPr/>
          <p:nvPr/>
        </p:nvCxnSpPr>
        <p:spPr>
          <a:xfrm>
            <a:off x="4979880" y="1332000"/>
            <a:ext cx="4451040" cy="2520"/>
          </a:xfrm>
          <a:prstGeom prst="straightConnector1">
            <a:avLst/>
          </a:prstGeom>
          <a:ln w="9525">
            <a:solidFill>
              <a:srgbClr val="48ffd5"/>
            </a:solidFill>
            <a:round/>
          </a:ln>
        </p:spPr>
      </p:cxnSp>
      <p:sp>
        <p:nvSpPr>
          <p:cNvPr id="671" name="Google Shape;299;p 4"/>
          <p:cNvSpPr/>
          <p:nvPr/>
        </p:nvSpPr>
        <p:spPr>
          <a:xfrm>
            <a:off x="1953720" y="1830240"/>
            <a:ext cx="1091880" cy="2039040"/>
          </a:xfrm>
          <a:custGeom>
            <a:avLst/>
            <a:gdLst>
              <a:gd name="textAreaLeft" fmla="*/ 0 w 1091880"/>
              <a:gd name="textAreaRight" fmla="*/ 1094400 w 1091880"/>
              <a:gd name="textAreaTop" fmla="*/ 0 h 2039040"/>
              <a:gd name="textAreaBottom" fmla="*/ 204156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72" name="Google Shape;300;p 4"/>
          <p:cNvSpPr/>
          <p:nvPr/>
        </p:nvSpPr>
        <p:spPr>
          <a:xfrm>
            <a:off x="2057400" y="1992240"/>
            <a:ext cx="884520" cy="1625760"/>
          </a:xfrm>
          <a:custGeom>
            <a:avLst/>
            <a:gdLst>
              <a:gd name="textAreaLeft" fmla="*/ 0 w 884520"/>
              <a:gd name="textAreaRight" fmla="*/ 887040 w 884520"/>
              <a:gd name="textAreaTop" fmla="*/ 0 h 1625760"/>
              <a:gd name="textAreaBottom" fmla="*/ 162828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73" name="Google Shape;301;p 4"/>
          <p:cNvSpPr/>
          <p:nvPr/>
        </p:nvSpPr>
        <p:spPr>
          <a:xfrm>
            <a:off x="2396160" y="3661200"/>
            <a:ext cx="180000" cy="154080"/>
          </a:xfrm>
          <a:custGeom>
            <a:avLst/>
            <a:gdLst>
              <a:gd name="textAreaLeft" fmla="*/ 0 w 180000"/>
              <a:gd name="textAreaRight" fmla="*/ 182520 w 180000"/>
              <a:gd name="textAreaTop" fmla="*/ 0 h 154080"/>
              <a:gd name="textAreaBottom" fmla="*/ 15660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674" name="Google Shape;302;p 4"/>
          <p:cNvSpPr/>
          <p:nvPr/>
        </p:nvSpPr>
        <p:spPr>
          <a:xfrm>
            <a:off x="2392200" y="1893600"/>
            <a:ext cx="214920" cy="33120"/>
          </a:xfrm>
          <a:custGeom>
            <a:avLst/>
            <a:gdLst>
              <a:gd name="textAreaLeft" fmla="*/ 0 w 214920"/>
              <a:gd name="textAreaRight" fmla="*/ 217440 w 214920"/>
              <a:gd name="textAreaTop" fmla="*/ 0 h 33120"/>
              <a:gd name="textAreaBottom" fmla="*/ 3564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675" name="Google Shape;303;p 4"/>
          <p:cNvSpPr/>
          <p:nvPr/>
        </p:nvSpPr>
        <p:spPr>
          <a:xfrm>
            <a:off x="2251800" y="328140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676" name="Google Shape;304;p 4"/>
          <p:cNvSpPr/>
          <p:nvPr/>
        </p:nvSpPr>
        <p:spPr>
          <a:xfrm>
            <a:off x="2326320" y="338400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77" name="Google Shape;305;p 4"/>
          <p:cNvSpPr/>
          <p:nvPr/>
        </p:nvSpPr>
        <p:spPr>
          <a:xfrm>
            <a:off x="2327040" y="344412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78" name="Google Shape;306;p 4"/>
          <p:cNvSpPr/>
          <p:nvPr/>
        </p:nvSpPr>
        <p:spPr>
          <a:xfrm>
            <a:off x="2411280" y="3474360"/>
            <a:ext cx="407160" cy="360"/>
          </a:xfrm>
          <a:custGeom>
            <a:avLst/>
            <a:gdLst>
              <a:gd name="textAreaLeft" fmla="*/ 0 w 407160"/>
              <a:gd name="textAreaRight" fmla="*/ 409680 w 407160"/>
              <a:gd name="textAreaTop" fmla="*/ 0 h 360"/>
              <a:gd name="textAreaBottom" fmla="*/ 460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679" name="Google Shape;307;p 4"/>
          <p:cNvSpPr/>
          <p:nvPr/>
        </p:nvSpPr>
        <p:spPr>
          <a:xfrm>
            <a:off x="2848320" y="34441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80" name="Google Shape;308;p 4"/>
          <p:cNvSpPr/>
          <p:nvPr/>
        </p:nvSpPr>
        <p:spPr>
          <a:xfrm>
            <a:off x="2878200" y="3081600"/>
            <a:ext cx="360" cy="304560"/>
          </a:xfrm>
          <a:custGeom>
            <a:avLst/>
            <a:gdLst>
              <a:gd name="textAreaLeft" fmla="*/ 0 w 360"/>
              <a:gd name="textAreaRight" fmla="*/ 46080 w 360"/>
              <a:gd name="textAreaTop" fmla="*/ 0 h 304560"/>
              <a:gd name="textAreaBottom" fmla="*/ 30708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81" name="Google Shape;309;p 4"/>
          <p:cNvSpPr/>
          <p:nvPr/>
        </p:nvSpPr>
        <p:spPr>
          <a:xfrm>
            <a:off x="2878200" y="30243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682" name="Google Shape;310;p 4"/>
          <p:cNvSpPr/>
          <p:nvPr/>
        </p:nvSpPr>
        <p:spPr>
          <a:xfrm>
            <a:off x="2970720" y="3024360"/>
            <a:ext cx="339480" cy="360"/>
          </a:xfrm>
          <a:custGeom>
            <a:avLst/>
            <a:gdLst>
              <a:gd name="textAreaLeft" fmla="*/ 0 w 339480"/>
              <a:gd name="textAreaRight" fmla="*/ 342000 w 339480"/>
              <a:gd name="textAreaTop" fmla="*/ 0 h 360"/>
              <a:gd name="textAreaBottom" fmla="*/ 460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683" name="Google Shape;311;p 4"/>
          <p:cNvSpPr/>
          <p:nvPr/>
        </p:nvSpPr>
        <p:spPr>
          <a:xfrm>
            <a:off x="3344040" y="3024360"/>
            <a:ext cx="27000" cy="27000"/>
          </a:xfrm>
          <a:custGeom>
            <a:avLst/>
            <a:gdLst>
              <a:gd name="textAreaLeft" fmla="*/ 0 w 27000"/>
              <a:gd name="textAreaRight" fmla="*/ 29520 w 27000"/>
              <a:gd name="textAreaTop" fmla="*/ 0 h 27000"/>
              <a:gd name="textAreaBottom" fmla="*/ 2952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684" name="Google Shape;312;p 4"/>
          <p:cNvSpPr/>
          <p:nvPr/>
        </p:nvSpPr>
        <p:spPr>
          <a:xfrm>
            <a:off x="3373560" y="3107160"/>
            <a:ext cx="360" cy="289440"/>
          </a:xfrm>
          <a:custGeom>
            <a:avLst/>
            <a:gdLst>
              <a:gd name="textAreaLeft" fmla="*/ 0 w 360"/>
              <a:gd name="textAreaRight" fmla="*/ 46080 w 360"/>
              <a:gd name="textAreaTop" fmla="*/ 0 h 289440"/>
              <a:gd name="textAreaBottom" fmla="*/ 29196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85" name="Google Shape;313;p 4"/>
          <p:cNvSpPr/>
          <p:nvPr/>
        </p:nvSpPr>
        <p:spPr>
          <a:xfrm>
            <a:off x="3373560" y="342576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86" name="Google Shape;314;p 4"/>
          <p:cNvSpPr/>
          <p:nvPr/>
        </p:nvSpPr>
        <p:spPr>
          <a:xfrm>
            <a:off x="1673280" y="2077560"/>
            <a:ext cx="27000" cy="360"/>
          </a:xfrm>
          <a:custGeom>
            <a:avLst/>
            <a:gdLst>
              <a:gd name="textAreaLeft" fmla="*/ 0 w 27000"/>
              <a:gd name="textAreaRight" fmla="*/ 29520 w 27000"/>
              <a:gd name="textAreaTop" fmla="*/ 0 h 360"/>
              <a:gd name="textAreaBottom" fmla="*/ 460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87" name="Google Shape;315;p 4"/>
          <p:cNvSpPr/>
          <p:nvPr/>
        </p:nvSpPr>
        <p:spPr>
          <a:xfrm>
            <a:off x="1736640" y="2077560"/>
            <a:ext cx="48240" cy="360"/>
          </a:xfrm>
          <a:custGeom>
            <a:avLst/>
            <a:gdLst>
              <a:gd name="textAreaLeft" fmla="*/ 0 w 48240"/>
              <a:gd name="textAreaRight" fmla="*/ 50760 w 48240"/>
              <a:gd name="textAreaTop" fmla="*/ 0 h 360"/>
              <a:gd name="textAreaBottom" fmla="*/ 460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88" name="Google Shape;316;p 4"/>
          <p:cNvSpPr/>
          <p:nvPr/>
        </p:nvSpPr>
        <p:spPr>
          <a:xfrm>
            <a:off x="1804320" y="20775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89" name="Google Shape;317;p 4"/>
          <p:cNvSpPr/>
          <p:nvPr/>
        </p:nvSpPr>
        <p:spPr>
          <a:xfrm>
            <a:off x="1833840" y="2169360"/>
            <a:ext cx="360" cy="461880"/>
          </a:xfrm>
          <a:custGeom>
            <a:avLst/>
            <a:gdLst>
              <a:gd name="textAreaLeft" fmla="*/ 0 w 360"/>
              <a:gd name="textAreaRight" fmla="*/ 46080 w 360"/>
              <a:gd name="textAreaTop" fmla="*/ 0 h 461880"/>
              <a:gd name="textAreaBottom" fmla="*/ 46440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90" name="Google Shape;318;p 4"/>
          <p:cNvSpPr/>
          <p:nvPr/>
        </p:nvSpPr>
        <p:spPr>
          <a:xfrm>
            <a:off x="1834560" y="26650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91" name="Google Shape;319;p 4"/>
          <p:cNvSpPr/>
          <p:nvPr/>
        </p:nvSpPr>
        <p:spPr>
          <a:xfrm>
            <a:off x="1923480" y="2695320"/>
            <a:ext cx="678600" cy="360"/>
          </a:xfrm>
          <a:custGeom>
            <a:avLst/>
            <a:gdLst>
              <a:gd name="textAreaLeft" fmla="*/ 0 w 678600"/>
              <a:gd name="textAreaRight" fmla="*/ 681120 w 678600"/>
              <a:gd name="textAreaTop" fmla="*/ 0 h 360"/>
              <a:gd name="textAreaBottom" fmla="*/ 460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92" name="Google Shape;320;p 4"/>
          <p:cNvSpPr/>
          <p:nvPr/>
        </p:nvSpPr>
        <p:spPr>
          <a:xfrm>
            <a:off x="2634120" y="269532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93" name="Google Shape;321;p 4"/>
          <p:cNvSpPr/>
          <p:nvPr/>
        </p:nvSpPr>
        <p:spPr>
          <a:xfrm>
            <a:off x="2608920" y="2648160"/>
            <a:ext cx="117000" cy="100440"/>
          </a:xfrm>
          <a:custGeom>
            <a:avLst/>
            <a:gdLst>
              <a:gd name="textAreaLeft" fmla="*/ 0 w 117000"/>
              <a:gd name="textAreaRight" fmla="*/ 119520 w 117000"/>
              <a:gd name="textAreaTop" fmla="*/ 0 h 100440"/>
              <a:gd name="textAreaBottom" fmla="*/ 10296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94" name="Google Shape;322;p 4"/>
          <p:cNvSpPr/>
          <p:nvPr/>
        </p:nvSpPr>
        <p:spPr>
          <a:xfrm>
            <a:off x="1611720" y="363924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95" name="Google Shape;323;p 4"/>
          <p:cNvSpPr/>
          <p:nvPr/>
        </p:nvSpPr>
        <p:spPr>
          <a:xfrm>
            <a:off x="1724400" y="36097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96" name="Google Shape;324;p 4"/>
          <p:cNvSpPr/>
          <p:nvPr/>
        </p:nvSpPr>
        <p:spPr>
          <a:xfrm>
            <a:off x="1754640" y="3238560"/>
            <a:ext cx="360" cy="311400"/>
          </a:xfrm>
          <a:custGeom>
            <a:avLst/>
            <a:gdLst>
              <a:gd name="textAreaLeft" fmla="*/ 0 w 360"/>
              <a:gd name="textAreaRight" fmla="*/ 46080 w 360"/>
              <a:gd name="textAreaTop" fmla="*/ 0 h 311400"/>
              <a:gd name="textAreaBottom" fmla="*/ 31392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97" name="Google Shape;325;p 4"/>
          <p:cNvSpPr/>
          <p:nvPr/>
        </p:nvSpPr>
        <p:spPr>
          <a:xfrm>
            <a:off x="175464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98" name="Google Shape;326;p 4"/>
          <p:cNvSpPr/>
          <p:nvPr/>
        </p:nvSpPr>
        <p:spPr>
          <a:xfrm>
            <a:off x="1840680" y="3179520"/>
            <a:ext cx="868680" cy="360"/>
          </a:xfrm>
          <a:custGeom>
            <a:avLst/>
            <a:gdLst>
              <a:gd name="textAreaLeft" fmla="*/ 0 w 868680"/>
              <a:gd name="textAreaRight" fmla="*/ 871200 w 868680"/>
              <a:gd name="textAreaTop" fmla="*/ 0 h 360"/>
              <a:gd name="textAreaBottom" fmla="*/ 460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99" name="Google Shape;327;p 4"/>
          <p:cNvSpPr/>
          <p:nvPr/>
        </p:nvSpPr>
        <p:spPr>
          <a:xfrm>
            <a:off x="274032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00" name="Google Shape;328;p 4"/>
          <p:cNvSpPr/>
          <p:nvPr/>
        </p:nvSpPr>
        <p:spPr>
          <a:xfrm>
            <a:off x="2770200" y="32896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01" name="Google Shape;329;p 4"/>
          <p:cNvSpPr/>
          <p:nvPr/>
        </p:nvSpPr>
        <p:spPr>
          <a:xfrm>
            <a:off x="2699280" y="328428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702" name="Google Shape;330;p 4"/>
          <p:cNvSpPr/>
          <p:nvPr/>
        </p:nvSpPr>
        <p:spPr>
          <a:xfrm>
            <a:off x="2526120" y="3007800"/>
            <a:ext cx="360" cy="27000"/>
          </a:xfrm>
          <a:custGeom>
            <a:avLst/>
            <a:gdLst>
              <a:gd name="textAreaLeft" fmla="*/ 0 w 360"/>
              <a:gd name="textAreaRight" fmla="*/ 46080 w 360"/>
              <a:gd name="textAreaTop" fmla="*/ 0 h 27000"/>
              <a:gd name="textAreaBottom" fmla="*/ 2952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703" name="Google Shape;331;p 4"/>
          <p:cNvSpPr/>
          <p:nvPr/>
        </p:nvSpPr>
        <p:spPr>
          <a:xfrm>
            <a:off x="2526120" y="2548800"/>
            <a:ext cx="360" cy="402480"/>
          </a:xfrm>
          <a:custGeom>
            <a:avLst/>
            <a:gdLst>
              <a:gd name="textAreaLeft" fmla="*/ 0 w 360"/>
              <a:gd name="textAreaRight" fmla="*/ 46080 w 360"/>
              <a:gd name="textAreaTop" fmla="*/ 0 h 402480"/>
              <a:gd name="textAreaBottom" fmla="*/ 40500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04" name="Google Shape;332;p 4"/>
          <p:cNvSpPr/>
          <p:nvPr/>
        </p:nvSpPr>
        <p:spPr>
          <a:xfrm>
            <a:off x="2526840" y="24922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05" name="Google Shape;333;p 4"/>
          <p:cNvSpPr/>
          <p:nvPr/>
        </p:nvSpPr>
        <p:spPr>
          <a:xfrm>
            <a:off x="2615040" y="2492280"/>
            <a:ext cx="902160" cy="360"/>
          </a:xfrm>
          <a:custGeom>
            <a:avLst/>
            <a:gdLst>
              <a:gd name="textAreaLeft" fmla="*/ 0 w 902160"/>
              <a:gd name="textAreaRight" fmla="*/ 904680 w 902160"/>
              <a:gd name="textAreaTop" fmla="*/ 0 h 360"/>
              <a:gd name="textAreaBottom" fmla="*/ 460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06" name="Google Shape;334;p 4"/>
          <p:cNvSpPr/>
          <p:nvPr/>
        </p:nvSpPr>
        <p:spPr>
          <a:xfrm>
            <a:off x="3549240" y="24620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07" name="Google Shape;335;p 4"/>
          <p:cNvSpPr/>
          <p:nvPr/>
        </p:nvSpPr>
        <p:spPr>
          <a:xfrm>
            <a:off x="3579480" y="2350440"/>
            <a:ext cx="360" cy="64440"/>
          </a:xfrm>
          <a:custGeom>
            <a:avLst/>
            <a:gdLst>
              <a:gd name="textAreaLeft" fmla="*/ 0 w 360"/>
              <a:gd name="textAreaRight" fmla="*/ 46080 w 360"/>
              <a:gd name="textAreaTop" fmla="*/ 0 h 64440"/>
              <a:gd name="textAreaBottom" fmla="*/ 6696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708" name="Google Shape;336;p 4"/>
          <p:cNvSpPr/>
          <p:nvPr/>
        </p:nvSpPr>
        <p:spPr>
          <a:xfrm>
            <a:off x="3579480" y="22978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09" name="Google Shape;337;p 4"/>
          <p:cNvSpPr/>
          <p:nvPr/>
        </p:nvSpPr>
        <p:spPr>
          <a:xfrm>
            <a:off x="2473560" y="3007080"/>
            <a:ext cx="100800" cy="100800"/>
          </a:xfrm>
          <a:custGeom>
            <a:avLst/>
            <a:gdLst>
              <a:gd name="textAreaLeft" fmla="*/ 0 w 100800"/>
              <a:gd name="textAreaRight" fmla="*/ 103320 w 100800"/>
              <a:gd name="textAreaTop" fmla="*/ 0 h 100800"/>
              <a:gd name="textAreaBottom" fmla="*/ 10332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710" name="Google Shape;338;p 4"/>
          <p:cNvSpPr/>
          <p:nvPr/>
        </p:nvSpPr>
        <p:spPr>
          <a:xfrm>
            <a:off x="2811240" y="16405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11" name="Google Shape;339;p 4"/>
          <p:cNvSpPr/>
          <p:nvPr/>
        </p:nvSpPr>
        <p:spPr>
          <a:xfrm>
            <a:off x="2811240" y="1728000"/>
            <a:ext cx="360" cy="544680"/>
          </a:xfrm>
          <a:custGeom>
            <a:avLst/>
            <a:gdLst>
              <a:gd name="textAreaLeft" fmla="*/ 0 w 360"/>
              <a:gd name="textAreaRight" fmla="*/ 46080 w 360"/>
              <a:gd name="textAreaTop" fmla="*/ 0 h 544680"/>
              <a:gd name="textAreaBottom" fmla="*/ 54720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12" name="Google Shape;340;p 4"/>
          <p:cNvSpPr/>
          <p:nvPr/>
        </p:nvSpPr>
        <p:spPr>
          <a:xfrm>
            <a:off x="2782080" y="230472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713" name="Google Shape;341;p 4"/>
          <p:cNvSpPr/>
          <p:nvPr/>
        </p:nvSpPr>
        <p:spPr>
          <a:xfrm>
            <a:off x="2296440" y="2334240"/>
            <a:ext cx="425520" cy="360"/>
          </a:xfrm>
          <a:custGeom>
            <a:avLst/>
            <a:gdLst>
              <a:gd name="textAreaLeft" fmla="*/ 0 w 425520"/>
              <a:gd name="textAreaRight" fmla="*/ 428040 w 425520"/>
              <a:gd name="textAreaTop" fmla="*/ 0 h 360"/>
              <a:gd name="textAreaBottom" fmla="*/ 460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14" name="Google Shape;342;p 4"/>
          <p:cNvSpPr/>
          <p:nvPr/>
        </p:nvSpPr>
        <p:spPr>
          <a:xfrm>
            <a:off x="2237400" y="23342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15" name="Google Shape;343;p 4"/>
          <p:cNvSpPr/>
          <p:nvPr/>
        </p:nvSpPr>
        <p:spPr>
          <a:xfrm>
            <a:off x="2237400" y="2418840"/>
            <a:ext cx="360" cy="408600"/>
          </a:xfrm>
          <a:custGeom>
            <a:avLst/>
            <a:gdLst>
              <a:gd name="textAreaLeft" fmla="*/ 0 w 360"/>
              <a:gd name="textAreaRight" fmla="*/ 46080 w 360"/>
              <a:gd name="textAreaTop" fmla="*/ 0 h 408600"/>
              <a:gd name="textAreaBottom" fmla="*/ 41112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16" name="Google Shape;344;p 4"/>
          <p:cNvSpPr/>
          <p:nvPr/>
        </p:nvSpPr>
        <p:spPr>
          <a:xfrm>
            <a:off x="2237400" y="28573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17" name="Google Shape;345;p 4"/>
          <p:cNvSpPr/>
          <p:nvPr/>
        </p:nvSpPr>
        <p:spPr>
          <a:xfrm>
            <a:off x="2166480" y="283752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718" name="Google Shape;365;p 4"/>
          <p:cNvGrpSpPr/>
          <p:nvPr/>
        </p:nvGrpSpPr>
        <p:grpSpPr>
          <a:xfrm>
            <a:off x="1126440" y="1869840"/>
            <a:ext cx="355320" cy="344520"/>
            <a:chOff x="1126440" y="1869840"/>
            <a:chExt cx="355320" cy="344520"/>
          </a:xfrm>
        </p:grpSpPr>
        <p:sp>
          <p:nvSpPr>
            <p:cNvPr id="719" name="Google Shape;366;p 4"/>
            <p:cNvSpPr/>
            <p:nvPr/>
          </p:nvSpPr>
          <p:spPr>
            <a:xfrm>
              <a:off x="1138680" y="1869840"/>
              <a:ext cx="117000" cy="129600"/>
            </a:xfrm>
            <a:custGeom>
              <a:avLst/>
              <a:gdLst>
                <a:gd name="textAreaLeft" fmla="*/ 0 w 117000"/>
                <a:gd name="textAreaRight" fmla="*/ 119520 w 117000"/>
                <a:gd name="textAreaTop" fmla="*/ 0 h 129600"/>
                <a:gd name="textAreaBottom" fmla="*/ 13212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720" name="Google Shape;367;p 4"/>
            <p:cNvSpPr/>
            <p:nvPr/>
          </p:nvSpPr>
          <p:spPr>
            <a:xfrm>
              <a:off x="1254600" y="1899360"/>
              <a:ext cx="51120" cy="51840"/>
            </a:xfrm>
            <a:custGeom>
              <a:avLst/>
              <a:gdLst>
                <a:gd name="textAreaLeft" fmla="*/ 0 w 51120"/>
                <a:gd name="textAreaRight" fmla="*/ 53640 w 51120"/>
                <a:gd name="textAreaTop" fmla="*/ 0 h 51840"/>
                <a:gd name="textAreaBottom" fmla="*/ 5436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721" name="Google Shape;368;p 4"/>
            <p:cNvSpPr/>
            <p:nvPr/>
          </p:nvSpPr>
          <p:spPr>
            <a:xfrm>
              <a:off x="1324800" y="1892880"/>
              <a:ext cx="57960" cy="46440"/>
            </a:xfrm>
            <a:custGeom>
              <a:avLst/>
              <a:gdLst>
                <a:gd name="textAreaLeft" fmla="*/ 0 w 57960"/>
                <a:gd name="textAreaRight" fmla="*/ 60480 w 57960"/>
                <a:gd name="textAreaTop" fmla="*/ 0 h 46440"/>
                <a:gd name="textAreaBottom" fmla="*/ 4896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722" name="Google Shape;369;p 4"/>
            <p:cNvSpPr/>
            <p:nvPr/>
          </p:nvSpPr>
          <p:spPr>
            <a:xfrm>
              <a:off x="1378800" y="1936440"/>
              <a:ext cx="83880" cy="62640"/>
            </a:xfrm>
            <a:custGeom>
              <a:avLst/>
              <a:gdLst>
                <a:gd name="textAreaLeft" fmla="*/ 0 w 83880"/>
                <a:gd name="textAreaRight" fmla="*/ 86400 w 83880"/>
                <a:gd name="textAreaTop" fmla="*/ 0 h 62640"/>
                <a:gd name="textAreaBottom" fmla="*/ 6516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723" name="Google Shape;370;p 4"/>
            <p:cNvSpPr/>
            <p:nvPr/>
          </p:nvSpPr>
          <p:spPr>
            <a:xfrm>
              <a:off x="1265760" y="1949760"/>
              <a:ext cx="111960" cy="49680"/>
            </a:xfrm>
            <a:custGeom>
              <a:avLst/>
              <a:gdLst>
                <a:gd name="textAreaLeft" fmla="*/ 0 w 111960"/>
                <a:gd name="textAreaRight" fmla="*/ 114480 w 111960"/>
                <a:gd name="textAreaTop" fmla="*/ 0 h 49680"/>
                <a:gd name="textAreaBottom" fmla="*/ 5220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724" name="Google Shape;371;p 4"/>
            <p:cNvSpPr/>
            <p:nvPr/>
          </p:nvSpPr>
          <p:spPr>
            <a:xfrm>
              <a:off x="1136520" y="2073240"/>
              <a:ext cx="334800" cy="141120"/>
            </a:xfrm>
            <a:custGeom>
              <a:avLst/>
              <a:gdLst>
                <a:gd name="textAreaLeft" fmla="*/ 0 w 334800"/>
                <a:gd name="textAreaRight" fmla="*/ 337320 w 334800"/>
                <a:gd name="textAreaTop" fmla="*/ 0 h 141120"/>
                <a:gd name="textAreaBottom" fmla="*/ 14364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725" name="Google Shape;372;p 4"/>
            <p:cNvSpPr/>
            <p:nvPr/>
          </p:nvSpPr>
          <p:spPr>
            <a:xfrm>
              <a:off x="1126440" y="2023200"/>
              <a:ext cx="355320" cy="25920"/>
            </a:xfrm>
            <a:custGeom>
              <a:avLst/>
              <a:gdLst>
                <a:gd name="textAreaLeft" fmla="*/ 0 w 355320"/>
                <a:gd name="textAreaRight" fmla="*/ 357840 w 355320"/>
                <a:gd name="textAreaTop" fmla="*/ 0 h 25920"/>
                <a:gd name="textAreaBottom" fmla="*/ 2844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726" name="Google Shape;1012;p 5"/>
          <p:cNvGrpSpPr/>
          <p:nvPr/>
        </p:nvGrpSpPr>
        <p:grpSpPr>
          <a:xfrm>
            <a:off x="2736360" y="1306080"/>
            <a:ext cx="234360" cy="293040"/>
            <a:chOff x="2736360" y="1306080"/>
            <a:chExt cx="234360" cy="293040"/>
          </a:xfrm>
        </p:grpSpPr>
        <p:sp>
          <p:nvSpPr>
            <p:cNvPr id="727" name="Google Shape;1013;p 5"/>
            <p:cNvSpPr/>
            <p:nvPr/>
          </p:nvSpPr>
          <p:spPr>
            <a:xfrm>
              <a:off x="2787480" y="1306080"/>
              <a:ext cx="183240" cy="183240"/>
            </a:xfrm>
            <a:custGeom>
              <a:avLst/>
              <a:gdLst>
                <a:gd name="textAreaLeft" fmla="*/ 0 w 183240"/>
                <a:gd name="textAreaRight" fmla="*/ 184680 w 183240"/>
                <a:gd name="textAreaTop" fmla="*/ 0 h 183240"/>
                <a:gd name="textAreaBottom" fmla="*/ 18468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28" name="Google Shape;1014;p 5"/>
            <p:cNvSpPr/>
            <p:nvPr/>
          </p:nvSpPr>
          <p:spPr>
            <a:xfrm>
              <a:off x="2809080" y="1346040"/>
              <a:ext cx="121680" cy="104040"/>
            </a:xfrm>
            <a:custGeom>
              <a:avLst/>
              <a:gdLst>
                <a:gd name="textAreaLeft" fmla="*/ 0 w 121680"/>
                <a:gd name="textAreaRight" fmla="*/ 123120 w 121680"/>
                <a:gd name="textAreaTop" fmla="*/ 0 h 104040"/>
                <a:gd name="textAreaBottom" fmla="*/ 10548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729" name="Google Shape;1015;p 5"/>
            <p:cNvSpPr/>
            <p:nvPr/>
          </p:nvSpPr>
          <p:spPr>
            <a:xfrm>
              <a:off x="2736360" y="1469160"/>
              <a:ext cx="129240" cy="129960"/>
            </a:xfrm>
            <a:custGeom>
              <a:avLst/>
              <a:gdLst>
                <a:gd name="textAreaLeft" fmla="*/ 0 w 129240"/>
                <a:gd name="textAreaRight" fmla="*/ 130680 w 129240"/>
                <a:gd name="textAreaTop" fmla="*/ 0 h 129960"/>
                <a:gd name="textAreaBottom" fmla="*/ 13140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730" name="Google Shape;1016;p 5"/>
            <p:cNvSpPr/>
            <p:nvPr/>
          </p:nvSpPr>
          <p:spPr>
            <a:xfrm>
              <a:off x="2754000" y="1498320"/>
              <a:ext cx="83520" cy="71280"/>
            </a:xfrm>
            <a:custGeom>
              <a:avLst/>
              <a:gdLst>
                <a:gd name="textAreaLeft" fmla="*/ 0 w 83520"/>
                <a:gd name="textAreaRight" fmla="*/ 84960 w 83520"/>
                <a:gd name="textAreaTop" fmla="*/ 0 h 71280"/>
                <a:gd name="textAreaBottom" fmla="*/ 7272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731" name="Google Shape;866;p 5"/>
          <p:cNvSpPr/>
          <p:nvPr/>
        </p:nvSpPr>
        <p:spPr>
          <a:xfrm>
            <a:off x="3200400" y="3615480"/>
            <a:ext cx="271800" cy="269640"/>
          </a:xfrm>
          <a:custGeom>
            <a:avLst/>
            <a:gdLst>
              <a:gd name="textAreaLeft" fmla="*/ 0 w 271800"/>
              <a:gd name="textAreaRight" fmla="*/ 273240 w 271800"/>
              <a:gd name="textAreaTop" fmla="*/ 0 h 269640"/>
              <a:gd name="textAreaBottom" fmla="*/ 27108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32" name="Google Shape;239;p 5"/>
          <p:cNvSpPr/>
          <p:nvPr/>
        </p:nvSpPr>
        <p:spPr>
          <a:xfrm>
            <a:off x="1233360" y="3664080"/>
            <a:ext cx="40320" cy="54000"/>
          </a:xfrm>
          <a:custGeom>
            <a:avLst/>
            <a:gdLst>
              <a:gd name="textAreaLeft" fmla="*/ 0 w 40320"/>
              <a:gd name="textAreaRight" fmla="*/ 41760 w 40320"/>
              <a:gd name="textAreaTop" fmla="*/ 0 h 54000"/>
              <a:gd name="textAreaBottom" fmla="*/ 5544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733" name="Google Shape;240;p 5"/>
          <p:cNvSpPr/>
          <p:nvPr/>
        </p:nvSpPr>
        <p:spPr>
          <a:xfrm>
            <a:off x="1308960" y="3753360"/>
            <a:ext cx="55800" cy="40320"/>
          </a:xfrm>
          <a:custGeom>
            <a:avLst/>
            <a:gdLst>
              <a:gd name="textAreaLeft" fmla="*/ 0 w 55800"/>
              <a:gd name="textAreaRight" fmla="*/ 57240 w 55800"/>
              <a:gd name="textAreaTop" fmla="*/ 0 h 40320"/>
              <a:gd name="textAreaBottom" fmla="*/ 4176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734" name="Google Shape;241;p 5"/>
          <p:cNvSpPr/>
          <p:nvPr/>
        </p:nvSpPr>
        <p:spPr>
          <a:xfrm>
            <a:off x="1221480" y="3687840"/>
            <a:ext cx="121680" cy="115920"/>
          </a:xfrm>
          <a:custGeom>
            <a:avLst/>
            <a:gdLst>
              <a:gd name="textAreaLeft" fmla="*/ 0 w 121680"/>
              <a:gd name="textAreaRight" fmla="*/ 123120 w 121680"/>
              <a:gd name="textAreaTop" fmla="*/ 0 h 115920"/>
              <a:gd name="textAreaBottom" fmla="*/ 11736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735" name="Google Shape;242;p 5"/>
          <p:cNvSpPr/>
          <p:nvPr/>
        </p:nvSpPr>
        <p:spPr>
          <a:xfrm>
            <a:off x="1171800" y="3565440"/>
            <a:ext cx="114480" cy="84960"/>
          </a:xfrm>
          <a:custGeom>
            <a:avLst/>
            <a:gdLst>
              <a:gd name="textAreaLeft" fmla="*/ 0 w 114480"/>
              <a:gd name="textAreaRight" fmla="*/ 115920 w 114480"/>
              <a:gd name="textAreaTop" fmla="*/ 0 h 84960"/>
              <a:gd name="textAreaBottom" fmla="*/ 8640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736" name="Google Shape;243;p 5"/>
          <p:cNvSpPr/>
          <p:nvPr/>
        </p:nvSpPr>
        <p:spPr>
          <a:xfrm>
            <a:off x="1377000" y="3741840"/>
            <a:ext cx="88200" cy="111600"/>
          </a:xfrm>
          <a:custGeom>
            <a:avLst/>
            <a:gdLst>
              <a:gd name="textAreaLeft" fmla="*/ 0 w 88200"/>
              <a:gd name="textAreaRight" fmla="*/ 89640 w 88200"/>
              <a:gd name="textAreaTop" fmla="*/ 0 h 111600"/>
              <a:gd name="textAreaBottom" fmla="*/ 11304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737" name="Google Shape;244;p 5"/>
          <p:cNvSpPr/>
          <p:nvPr/>
        </p:nvSpPr>
        <p:spPr>
          <a:xfrm>
            <a:off x="1406520" y="3543480"/>
            <a:ext cx="80640" cy="73080"/>
          </a:xfrm>
          <a:custGeom>
            <a:avLst/>
            <a:gdLst>
              <a:gd name="textAreaLeft" fmla="*/ 0 w 80640"/>
              <a:gd name="textAreaRight" fmla="*/ 82080 w 80640"/>
              <a:gd name="textAreaTop" fmla="*/ 0 h 73080"/>
              <a:gd name="textAreaBottom" fmla="*/ 7452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738" name="Google Shape;245;p 5"/>
          <p:cNvSpPr/>
          <p:nvPr/>
        </p:nvSpPr>
        <p:spPr>
          <a:xfrm>
            <a:off x="1495800" y="3429000"/>
            <a:ext cx="103320" cy="101880"/>
          </a:xfrm>
          <a:custGeom>
            <a:avLst/>
            <a:gdLst>
              <a:gd name="textAreaLeft" fmla="*/ 0 w 103320"/>
              <a:gd name="textAreaRight" fmla="*/ 104760 w 103320"/>
              <a:gd name="textAreaTop" fmla="*/ 0 h 101880"/>
              <a:gd name="textAreaBottom" fmla="*/ 10332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739" name="Google Shape;246;p 5"/>
          <p:cNvSpPr/>
          <p:nvPr/>
        </p:nvSpPr>
        <p:spPr>
          <a:xfrm>
            <a:off x="1268640" y="3448800"/>
            <a:ext cx="311040" cy="310320"/>
          </a:xfrm>
          <a:custGeom>
            <a:avLst/>
            <a:gdLst>
              <a:gd name="textAreaLeft" fmla="*/ 0 w 311040"/>
              <a:gd name="textAreaRight" fmla="*/ 312480 w 311040"/>
              <a:gd name="textAreaTop" fmla="*/ 0 h 310320"/>
              <a:gd name="textAreaBottom" fmla="*/ 31176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40" name="Google Shape;247;p 5"/>
          <p:cNvSpPr/>
          <p:nvPr/>
        </p:nvSpPr>
        <p:spPr>
          <a:xfrm>
            <a:off x="3429000" y="1828800"/>
            <a:ext cx="427320" cy="427320"/>
          </a:xfrm>
          <a:custGeom>
            <a:avLst/>
            <a:gdLst>
              <a:gd name="textAreaLeft" fmla="*/ 0 w 427320"/>
              <a:gd name="textAreaRight" fmla="*/ 428760 w 427320"/>
              <a:gd name="textAreaTop" fmla="*/ 0 h 427320"/>
              <a:gd name="textAreaBottom" fmla="*/ 42876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Google Shape;60;p14"/>
          <p:cNvSpPr/>
          <p:nvPr/>
        </p:nvSpPr>
        <p:spPr>
          <a:xfrm>
            <a:off x="4896000" y="1134000"/>
            <a:ext cx="3528000" cy="184896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r>
              <a:rPr b="0" lang="en-US" sz="2400" spc="-1" strike="noStrike">
                <a:solidFill>
                  <a:srgbClr val="ffffff"/>
                </a:solidFill>
                <a:latin typeface="Arial"/>
                <a:ea typeface="Arial"/>
              </a:rPr>
              <a:t>Popular CDN providers</a:t>
            </a:r>
            <a:br>
              <a:rPr sz="2400"/>
            </a:br>
            <a:endParaRPr b="0" lang="en-US" sz="2400" spc="-1" strike="noStrike">
              <a:solidFill>
                <a:srgbClr val="ffffff"/>
              </a:solidFill>
              <a:latin typeface="Arial"/>
            </a:endParaRPr>
          </a:p>
        </p:txBody>
      </p:sp>
      <p:sp>
        <p:nvSpPr>
          <p:cNvPr id="742" name="Google Shape;61;p14"/>
          <p:cNvSpPr/>
          <p:nvPr/>
        </p:nvSpPr>
        <p:spPr>
          <a:xfrm>
            <a:off x="4896000" y="2466360"/>
            <a:ext cx="3454920" cy="1418040"/>
          </a:xfrm>
          <a:prstGeom prst="rect">
            <a:avLst/>
          </a:prstGeom>
          <a:noFill/>
          <a:ln w="0">
            <a:noFill/>
          </a:ln>
        </p:spPr>
        <p:style>
          <a:lnRef idx="0"/>
          <a:fillRef idx="0"/>
          <a:effectRef idx="0"/>
          <a:fontRef idx="minor"/>
        </p:style>
        <p:txBody>
          <a:bodyPr lIns="0" rIns="0" tIns="91440" bIns="91440" anchor="t">
            <a:noAutofit/>
          </a:bodyPr>
          <a:p>
            <a:pPr marL="457200" indent="-317520">
              <a:lnSpc>
                <a:spcPct val="100000"/>
              </a:lnSpc>
              <a:buClr>
                <a:srgbClr val="ffffff"/>
              </a:buClr>
              <a:buFont typeface="Arial"/>
              <a:buChar char="●"/>
            </a:pPr>
            <a:r>
              <a:rPr b="0" lang="en-US" sz="1400" spc="-1" strike="noStrike">
                <a:solidFill>
                  <a:srgbClr val="ffffff"/>
                </a:solidFill>
                <a:latin typeface="Arial"/>
                <a:ea typeface="Arial"/>
              </a:rPr>
              <a:t>Amazon CloudFront</a:t>
            </a:r>
            <a:endParaRPr b="0" lang="en-US" sz="1400" spc="-1" strike="noStrike">
              <a:solidFill>
                <a:srgbClr val="ffffff"/>
              </a:solidFill>
              <a:latin typeface="Arial"/>
            </a:endParaRPr>
          </a:p>
          <a:p>
            <a:pPr marL="457200" indent="-317520">
              <a:lnSpc>
                <a:spcPct val="100000"/>
              </a:lnSpc>
              <a:buClr>
                <a:srgbClr val="ffffff"/>
              </a:buClr>
              <a:buFont typeface="Arial"/>
              <a:buChar char="●"/>
            </a:pPr>
            <a:r>
              <a:rPr b="0" lang="en-US" sz="1400" spc="-1" strike="noStrike">
                <a:solidFill>
                  <a:srgbClr val="ffffff"/>
                </a:solidFill>
                <a:latin typeface="Arial"/>
                <a:ea typeface="Arial"/>
              </a:rPr>
              <a:t>Microsoft Azure CDN</a:t>
            </a:r>
            <a:endParaRPr b="0" lang="en-US" sz="1400" spc="-1" strike="noStrike">
              <a:solidFill>
                <a:srgbClr val="ffffff"/>
              </a:solidFill>
              <a:latin typeface="Arial"/>
            </a:endParaRPr>
          </a:p>
          <a:p>
            <a:pPr marL="457200" indent="-317520">
              <a:lnSpc>
                <a:spcPct val="100000"/>
              </a:lnSpc>
              <a:buClr>
                <a:srgbClr val="ffffff"/>
              </a:buClr>
              <a:buFont typeface="Arial"/>
              <a:buChar char="●"/>
            </a:pPr>
            <a:r>
              <a:rPr b="0" lang="en-US" sz="1400" spc="-1" strike="noStrike">
                <a:solidFill>
                  <a:srgbClr val="ffffff"/>
                </a:solidFill>
                <a:latin typeface="Arial"/>
                <a:ea typeface="Arial"/>
              </a:rPr>
              <a:t>Google Cloud CDN</a:t>
            </a:r>
            <a:endParaRPr b="0" lang="en-US" sz="1400" spc="-1" strike="noStrike">
              <a:solidFill>
                <a:srgbClr val="ffffff"/>
              </a:solidFill>
              <a:latin typeface="Arial"/>
            </a:endParaRPr>
          </a:p>
          <a:p>
            <a:pPr marL="457200" indent="-317520">
              <a:lnSpc>
                <a:spcPct val="100000"/>
              </a:lnSpc>
              <a:buClr>
                <a:srgbClr val="ffffff"/>
              </a:buClr>
              <a:buFont typeface="Arial"/>
              <a:buChar char="●"/>
            </a:pPr>
            <a:r>
              <a:rPr b="0" lang="en-US" sz="1400" spc="-1" strike="noStrike">
                <a:solidFill>
                  <a:srgbClr val="ffffff"/>
                </a:solidFill>
                <a:latin typeface="Arial"/>
                <a:ea typeface="Arial"/>
              </a:rPr>
              <a:t>Cloudflare</a:t>
            </a:r>
            <a:endParaRPr b="0" lang="en-US" sz="1400" spc="-1" strike="noStrike">
              <a:solidFill>
                <a:srgbClr val="ffffff"/>
              </a:solidFill>
              <a:latin typeface="Arial"/>
            </a:endParaRPr>
          </a:p>
        </p:txBody>
      </p:sp>
      <p:cxnSp>
        <p:nvCxnSpPr>
          <p:cNvPr id="743" name="Google Shape;62;p14"/>
          <p:cNvCxnSpPr/>
          <p:nvPr/>
        </p:nvCxnSpPr>
        <p:spPr>
          <a:xfrm flipV="1">
            <a:off x="4981320" y="2266560"/>
            <a:ext cx="4119480" cy="10080"/>
          </a:xfrm>
          <a:prstGeom prst="straightConnector1">
            <a:avLst/>
          </a:prstGeom>
          <a:ln w="9525">
            <a:solidFill>
              <a:srgbClr val="48ffd5"/>
            </a:solidFill>
            <a:round/>
          </a:ln>
        </p:spPr>
      </p:cxnSp>
      <p:sp>
        <p:nvSpPr>
          <p:cNvPr id="744" name="Google Shape;63;p14"/>
          <p:cNvSpPr/>
          <p:nvPr/>
        </p:nvSpPr>
        <p:spPr>
          <a:xfrm>
            <a:off x="1955880" y="1830600"/>
            <a:ext cx="1091880" cy="2039040"/>
          </a:xfrm>
          <a:custGeom>
            <a:avLst/>
            <a:gdLst>
              <a:gd name="textAreaLeft" fmla="*/ 0 w 1091880"/>
              <a:gd name="textAreaRight" fmla="*/ 1092960 w 1091880"/>
              <a:gd name="textAreaTop" fmla="*/ 0 h 2039040"/>
              <a:gd name="textAreaBottom" fmla="*/ 204012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45" name="Google Shape;64;p14"/>
          <p:cNvSpPr/>
          <p:nvPr/>
        </p:nvSpPr>
        <p:spPr>
          <a:xfrm>
            <a:off x="2059560" y="1992600"/>
            <a:ext cx="884520" cy="1625760"/>
          </a:xfrm>
          <a:custGeom>
            <a:avLst/>
            <a:gdLst>
              <a:gd name="textAreaLeft" fmla="*/ 0 w 884520"/>
              <a:gd name="textAreaRight" fmla="*/ 885600 w 884520"/>
              <a:gd name="textAreaTop" fmla="*/ 0 h 1625760"/>
              <a:gd name="textAreaBottom" fmla="*/ 162684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46" name="Google Shape;65;p14"/>
          <p:cNvSpPr/>
          <p:nvPr/>
        </p:nvSpPr>
        <p:spPr>
          <a:xfrm>
            <a:off x="2398320" y="3661560"/>
            <a:ext cx="180000" cy="154080"/>
          </a:xfrm>
          <a:custGeom>
            <a:avLst/>
            <a:gdLst>
              <a:gd name="textAreaLeft" fmla="*/ 0 w 180000"/>
              <a:gd name="textAreaRight" fmla="*/ 181080 w 180000"/>
              <a:gd name="textAreaTop" fmla="*/ 0 h 154080"/>
              <a:gd name="textAreaBottom" fmla="*/ 15516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7400" bIns="77400" anchor="ctr">
            <a:noAutofit/>
          </a:bodyPr>
          <a:p>
            <a:pPr>
              <a:lnSpc>
                <a:spcPct val="100000"/>
              </a:lnSpc>
            </a:pPr>
            <a:endParaRPr b="0" lang="en-US" sz="1400" spc="-1" strike="noStrike">
              <a:solidFill>
                <a:srgbClr val="000000"/>
              </a:solidFill>
              <a:latin typeface="Arial"/>
              <a:ea typeface="DejaVu Sans"/>
            </a:endParaRPr>
          </a:p>
        </p:txBody>
      </p:sp>
      <p:sp>
        <p:nvSpPr>
          <p:cNvPr id="747" name="Google Shape;66;p14"/>
          <p:cNvSpPr/>
          <p:nvPr/>
        </p:nvSpPr>
        <p:spPr>
          <a:xfrm>
            <a:off x="2394360" y="1893960"/>
            <a:ext cx="214920" cy="33120"/>
          </a:xfrm>
          <a:custGeom>
            <a:avLst/>
            <a:gdLst>
              <a:gd name="textAreaLeft" fmla="*/ 0 w 214920"/>
              <a:gd name="textAreaRight" fmla="*/ 216000 w 214920"/>
              <a:gd name="textAreaTop" fmla="*/ 0 h 33120"/>
              <a:gd name="textAreaBottom" fmla="*/ 3420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6920" bIns="16920" anchor="ctr">
            <a:noAutofit/>
          </a:bodyPr>
          <a:p>
            <a:pPr>
              <a:lnSpc>
                <a:spcPct val="100000"/>
              </a:lnSpc>
            </a:pPr>
            <a:endParaRPr b="0" lang="en-US" sz="1400" spc="-1" strike="noStrike">
              <a:solidFill>
                <a:srgbClr val="ffffff"/>
              </a:solidFill>
              <a:latin typeface="Arial"/>
              <a:ea typeface="DejaVu Sans"/>
            </a:endParaRPr>
          </a:p>
        </p:txBody>
      </p:sp>
      <p:sp>
        <p:nvSpPr>
          <p:cNvPr id="748" name="Google Shape;67;p14"/>
          <p:cNvSpPr/>
          <p:nvPr/>
        </p:nvSpPr>
        <p:spPr>
          <a:xfrm>
            <a:off x="2253960" y="328176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749" name="Google Shape;68;p14"/>
          <p:cNvSpPr/>
          <p:nvPr/>
        </p:nvSpPr>
        <p:spPr>
          <a:xfrm>
            <a:off x="2328480" y="338436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750" name="Google Shape;69;p14"/>
          <p:cNvSpPr/>
          <p:nvPr/>
        </p:nvSpPr>
        <p:spPr>
          <a:xfrm>
            <a:off x="2329200" y="344448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751" name="Google Shape;70;p14"/>
          <p:cNvSpPr/>
          <p:nvPr/>
        </p:nvSpPr>
        <p:spPr>
          <a:xfrm>
            <a:off x="2413440" y="3474720"/>
            <a:ext cx="407160" cy="360"/>
          </a:xfrm>
          <a:custGeom>
            <a:avLst/>
            <a:gdLst>
              <a:gd name="textAreaLeft" fmla="*/ 0 w 407160"/>
              <a:gd name="textAreaRight" fmla="*/ 408240 w 407160"/>
              <a:gd name="textAreaTop" fmla="*/ 0 h 360"/>
              <a:gd name="textAreaBottom" fmla="*/ 28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752" name="Google Shape;71;p14"/>
          <p:cNvSpPr/>
          <p:nvPr/>
        </p:nvSpPr>
        <p:spPr>
          <a:xfrm>
            <a:off x="2850480" y="34444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753" name="Google Shape;72;p14"/>
          <p:cNvSpPr/>
          <p:nvPr/>
        </p:nvSpPr>
        <p:spPr>
          <a:xfrm>
            <a:off x="2880360" y="3081960"/>
            <a:ext cx="360" cy="304560"/>
          </a:xfrm>
          <a:custGeom>
            <a:avLst/>
            <a:gdLst>
              <a:gd name="textAreaLeft" fmla="*/ 0 w 360"/>
              <a:gd name="textAreaRight" fmla="*/ 2880 w 360"/>
              <a:gd name="textAreaTop" fmla="*/ 0 h 304560"/>
              <a:gd name="textAreaBottom" fmla="*/ 30564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54" name="Google Shape;73;p14"/>
          <p:cNvSpPr/>
          <p:nvPr/>
        </p:nvSpPr>
        <p:spPr>
          <a:xfrm>
            <a:off x="2880360" y="302472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755" name="Google Shape;74;p14"/>
          <p:cNvSpPr/>
          <p:nvPr/>
        </p:nvSpPr>
        <p:spPr>
          <a:xfrm>
            <a:off x="2972880" y="3024720"/>
            <a:ext cx="339480" cy="360"/>
          </a:xfrm>
          <a:custGeom>
            <a:avLst/>
            <a:gdLst>
              <a:gd name="textAreaLeft" fmla="*/ 0 w 339480"/>
              <a:gd name="textAreaRight" fmla="*/ 340560 w 339480"/>
              <a:gd name="textAreaTop" fmla="*/ 0 h 360"/>
              <a:gd name="textAreaBottom" fmla="*/ 28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756" name="Google Shape;75;p14"/>
          <p:cNvSpPr/>
          <p:nvPr/>
        </p:nvSpPr>
        <p:spPr>
          <a:xfrm>
            <a:off x="3346200" y="3024720"/>
            <a:ext cx="27000" cy="27000"/>
          </a:xfrm>
          <a:custGeom>
            <a:avLst/>
            <a:gdLst>
              <a:gd name="textAreaLeft" fmla="*/ 0 w 27000"/>
              <a:gd name="textAreaRight" fmla="*/ 28080 w 27000"/>
              <a:gd name="textAreaTop" fmla="*/ 0 h 27000"/>
              <a:gd name="textAreaBottom" fmla="*/ 2808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757" name="Google Shape;76;p14"/>
          <p:cNvSpPr/>
          <p:nvPr/>
        </p:nvSpPr>
        <p:spPr>
          <a:xfrm>
            <a:off x="3375720" y="3107520"/>
            <a:ext cx="360" cy="289440"/>
          </a:xfrm>
          <a:custGeom>
            <a:avLst/>
            <a:gdLst>
              <a:gd name="textAreaLeft" fmla="*/ 0 w 360"/>
              <a:gd name="textAreaRight" fmla="*/ 2880 w 360"/>
              <a:gd name="textAreaTop" fmla="*/ 0 h 289440"/>
              <a:gd name="textAreaBottom" fmla="*/ 29052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58" name="Google Shape;77;p14"/>
          <p:cNvSpPr/>
          <p:nvPr/>
        </p:nvSpPr>
        <p:spPr>
          <a:xfrm>
            <a:off x="3375720" y="342612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59" name="Google Shape;78;p14"/>
          <p:cNvSpPr/>
          <p:nvPr/>
        </p:nvSpPr>
        <p:spPr>
          <a:xfrm>
            <a:off x="1675440" y="2077920"/>
            <a:ext cx="27000" cy="360"/>
          </a:xfrm>
          <a:custGeom>
            <a:avLst/>
            <a:gdLst>
              <a:gd name="textAreaLeft" fmla="*/ 0 w 27000"/>
              <a:gd name="textAreaRight" fmla="*/ 28080 w 27000"/>
              <a:gd name="textAreaTop" fmla="*/ 0 h 360"/>
              <a:gd name="textAreaBottom" fmla="*/ 28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60" name="Google Shape;79;p14"/>
          <p:cNvSpPr/>
          <p:nvPr/>
        </p:nvSpPr>
        <p:spPr>
          <a:xfrm>
            <a:off x="1738800" y="2077920"/>
            <a:ext cx="48240" cy="360"/>
          </a:xfrm>
          <a:custGeom>
            <a:avLst/>
            <a:gdLst>
              <a:gd name="textAreaLeft" fmla="*/ 0 w 48240"/>
              <a:gd name="textAreaRight" fmla="*/ 49320 w 48240"/>
              <a:gd name="textAreaTop" fmla="*/ 0 h 360"/>
              <a:gd name="textAreaBottom" fmla="*/ 28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61" name="Google Shape;80;p14"/>
          <p:cNvSpPr/>
          <p:nvPr/>
        </p:nvSpPr>
        <p:spPr>
          <a:xfrm>
            <a:off x="1806480" y="207792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762" name="Google Shape;81;p14"/>
          <p:cNvSpPr/>
          <p:nvPr/>
        </p:nvSpPr>
        <p:spPr>
          <a:xfrm>
            <a:off x="1836000" y="2169720"/>
            <a:ext cx="360" cy="461880"/>
          </a:xfrm>
          <a:custGeom>
            <a:avLst/>
            <a:gdLst>
              <a:gd name="textAreaLeft" fmla="*/ 0 w 360"/>
              <a:gd name="textAreaRight" fmla="*/ 2880 w 360"/>
              <a:gd name="textAreaTop" fmla="*/ 0 h 461880"/>
              <a:gd name="textAreaBottom" fmla="*/ 46296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63" name="Google Shape;82;p14"/>
          <p:cNvSpPr/>
          <p:nvPr/>
        </p:nvSpPr>
        <p:spPr>
          <a:xfrm>
            <a:off x="1836720" y="266544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64" name="Google Shape;83;p14"/>
          <p:cNvSpPr/>
          <p:nvPr/>
        </p:nvSpPr>
        <p:spPr>
          <a:xfrm>
            <a:off x="1925640" y="2695680"/>
            <a:ext cx="678600" cy="360"/>
          </a:xfrm>
          <a:custGeom>
            <a:avLst/>
            <a:gdLst>
              <a:gd name="textAreaLeft" fmla="*/ 0 w 678600"/>
              <a:gd name="textAreaRight" fmla="*/ 679680 w 678600"/>
              <a:gd name="textAreaTop" fmla="*/ 0 h 360"/>
              <a:gd name="textAreaBottom" fmla="*/ 28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65" name="Google Shape;84;p14"/>
          <p:cNvSpPr/>
          <p:nvPr/>
        </p:nvSpPr>
        <p:spPr>
          <a:xfrm>
            <a:off x="2636280" y="2695680"/>
            <a:ext cx="27720" cy="360"/>
          </a:xfrm>
          <a:custGeom>
            <a:avLst/>
            <a:gdLst>
              <a:gd name="textAreaLeft" fmla="*/ 0 w 27720"/>
              <a:gd name="textAreaRight" fmla="*/ 28800 w 27720"/>
              <a:gd name="textAreaTop" fmla="*/ 0 h 360"/>
              <a:gd name="textAreaBottom" fmla="*/ 28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66" name="Google Shape;85;p14"/>
          <p:cNvSpPr/>
          <p:nvPr/>
        </p:nvSpPr>
        <p:spPr>
          <a:xfrm>
            <a:off x="2611080" y="2648520"/>
            <a:ext cx="117000" cy="100440"/>
          </a:xfrm>
          <a:custGeom>
            <a:avLst/>
            <a:gdLst>
              <a:gd name="textAreaLeft" fmla="*/ 0 w 117000"/>
              <a:gd name="textAreaRight" fmla="*/ 118080 w 117000"/>
              <a:gd name="textAreaTop" fmla="*/ 0 h 100440"/>
              <a:gd name="textAreaBottom" fmla="*/ 10152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767" name="Google Shape;86;p14"/>
          <p:cNvSpPr/>
          <p:nvPr/>
        </p:nvSpPr>
        <p:spPr>
          <a:xfrm>
            <a:off x="1613880" y="3639600"/>
            <a:ext cx="27720" cy="360"/>
          </a:xfrm>
          <a:custGeom>
            <a:avLst/>
            <a:gdLst>
              <a:gd name="textAreaLeft" fmla="*/ 0 w 27720"/>
              <a:gd name="textAreaRight" fmla="*/ 28800 w 27720"/>
              <a:gd name="textAreaTop" fmla="*/ 0 h 360"/>
              <a:gd name="textAreaBottom" fmla="*/ 28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68" name="Google Shape;87;p14"/>
          <p:cNvSpPr/>
          <p:nvPr/>
        </p:nvSpPr>
        <p:spPr>
          <a:xfrm>
            <a:off x="1726560" y="36100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69" name="Google Shape;88;p14"/>
          <p:cNvSpPr/>
          <p:nvPr/>
        </p:nvSpPr>
        <p:spPr>
          <a:xfrm>
            <a:off x="1756800" y="3238920"/>
            <a:ext cx="360" cy="311400"/>
          </a:xfrm>
          <a:custGeom>
            <a:avLst/>
            <a:gdLst>
              <a:gd name="textAreaLeft" fmla="*/ 0 w 360"/>
              <a:gd name="textAreaRight" fmla="*/ 2880 w 360"/>
              <a:gd name="textAreaTop" fmla="*/ 0 h 311400"/>
              <a:gd name="textAreaBottom" fmla="*/ 31248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70" name="Google Shape;89;p14"/>
          <p:cNvSpPr/>
          <p:nvPr/>
        </p:nvSpPr>
        <p:spPr>
          <a:xfrm>
            <a:off x="1756800" y="31798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71" name="Google Shape;90;p14"/>
          <p:cNvSpPr/>
          <p:nvPr/>
        </p:nvSpPr>
        <p:spPr>
          <a:xfrm>
            <a:off x="1842840" y="3179880"/>
            <a:ext cx="868680" cy="360"/>
          </a:xfrm>
          <a:custGeom>
            <a:avLst/>
            <a:gdLst>
              <a:gd name="textAreaLeft" fmla="*/ 0 w 868680"/>
              <a:gd name="textAreaRight" fmla="*/ 869760 w 868680"/>
              <a:gd name="textAreaTop" fmla="*/ 0 h 360"/>
              <a:gd name="textAreaBottom" fmla="*/ 28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72" name="Google Shape;91;p14"/>
          <p:cNvSpPr/>
          <p:nvPr/>
        </p:nvSpPr>
        <p:spPr>
          <a:xfrm>
            <a:off x="2742480" y="31798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73" name="Google Shape;92;p14"/>
          <p:cNvSpPr/>
          <p:nvPr/>
        </p:nvSpPr>
        <p:spPr>
          <a:xfrm>
            <a:off x="2772360" y="329004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74" name="Google Shape;93;p14"/>
          <p:cNvSpPr/>
          <p:nvPr/>
        </p:nvSpPr>
        <p:spPr>
          <a:xfrm>
            <a:off x="2701440" y="328464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775" name="Google Shape;94;p14"/>
          <p:cNvSpPr/>
          <p:nvPr/>
        </p:nvSpPr>
        <p:spPr>
          <a:xfrm>
            <a:off x="2528280" y="3008160"/>
            <a:ext cx="360" cy="27000"/>
          </a:xfrm>
          <a:custGeom>
            <a:avLst/>
            <a:gdLst>
              <a:gd name="textAreaLeft" fmla="*/ 0 w 360"/>
              <a:gd name="textAreaRight" fmla="*/ 2880 w 360"/>
              <a:gd name="textAreaTop" fmla="*/ 0 h 27000"/>
              <a:gd name="textAreaBottom" fmla="*/ 2808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776" name="Google Shape;95;p14"/>
          <p:cNvSpPr/>
          <p:nvPr/>
        </p:nvSpPr>
        <p:spPr>
          <a:xfrm>
            <a:off x="2528280" y="2549160"/>
            <a:ext cx="360" cy="402480"/>
          </a:xfrm>
          <a:custGeom>
            <a:avLst/>
            <a:gdLst>
              <a:gd name="textAreaLeft" fmla="*/ 0 w 360"/>
              <a:gd name="textAreaRight" fmla="*/ 2880 w 360"/>
              <a:gd name="textAreaTop" fmla="*/ 0 h 402480"/>
              <a:gd name="textAreaBottom" fmla="*/ 40356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77" name="Google Shape;96;p14"/>
          <p:cNvSpPr/>
          <p:nvPr/>
        </p:nvSpPr>
        <p:spPr>
          <a:xfrm>
            <a:off x="2529000" y="249264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78" name="Google Shape;97;p14"/>
          <p:cNvSpPr/>
          <p:nvPr/>
        </p:nvSpPr>
        <p:spPr>
          <a:xfrm>
            <a:off x="2617200" y="2492640"/>
            <a:ext cx="902160" cy="360"/>
          </a:xfrm>
          <a:custGeom>
            <a:avLst/>
            <a:gdLst>
              <a:gd name="textAreaLeft" fmla="*/ 0 w 902160"/>
              <a:gd name="textAreaRight" fmla="*/ 903240 w 902160"/>
              <a:gd name="textAreaTop" fmla="*/ 0 h 360"/>
              <a:gd name="textAreaBottom" fmla="*/ 28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79" name="Google Shape;98;p14"/>
          <p:cNvSpPr/>
          <p:nvPr/>
        </p:nvSpPr>
        <p:spPr>
          <a:xfrm>
            <a:off x="3551400" y="246240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80" name="Google Shape;99;p14"/>
          <p:cNvSpPr/>
          <p:nvPr/>
        </p:nvSpPr>
        <p:spPr>
          <a:xfrm>
            <a:off x="3581640" y="2350800"/>
            <a:ext cx="360" cy="64440"/>
          </a:xfrm>
          <a:custGeom>
            <a:avLst/>
            <a:gdLst>
              <a:gd name="textAreaLeft" fmla="*/ 0 w 360"/>
              <a:gd name="textAreaRight" fmla="*/ 2880 w 360"/>
              <a:gd name="textAreaTop" fmla="*/ 0 h 64440"/>
              <a:gd name="textAreaBottom" fmla="*/ 6552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2760" bIns="32760" anchor="ctr">
            <a:noAutofit/>
          </a:bodyPr>
          <a:p>
            <a:pPr>
              <a:lnSpc>
                <a:spcPct val="100000"/>
              </a:lnSpc>
            </a:pPr>
            <a:endParaRPr b="0" lang="en-US" sz="1400" spc="-1" strike="noStrike">
              <a:solidFill>
                <a:srgbClr val="ffffff"/>
              </a:solidFill>
              <a:latin typeface="Arial"/>
              <a:ea typeface="DejaVu Sans"/>
            </a:endParaRPr>
          </a:p>
        </p:txBody>
      </p:sp>
      <p:sp>
        <p:nvSpPr>
          <p:cNvPr id="781" name="Google Shape;100;p14"/>
          <p:cNvSpPr/>
          <p:nvPr/>
        </p:nvSpPr>
        <p:spPr>
          <a:xfrm>
            <a:off x="3581640" y="229824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82" name="Google Shape;101;p14"/>
          <p:cNvSpPr/>
          <p:nvPr/>
        </p:nvSpPr>
        <p:spPr>
          <a:xfrm>
            <a:off x="2475720" y="3007440"/>
            <a:ext cx="100800" cy="100800"/>
          </a:xfrm>
          <a:custGeom>
            <a:avLst/>
            <a:gdLst>
              <a:gd name="textAreaLeft" fmla="*/ 0 w 100800"/>
              <a:gd name="textAreaRight" fmla="*/ 101880 w 100800"/>
              <a:gd name="textAreaTop" fmla="*/ 0 h 100800"/>
              <a:gd name="textAreaBottom" fmla="*/ 10188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783" name="Google Shape;102;p14"/>
          <p:cNvSpPr/>
          <p:nvPr/>
        </p:nvSpPr>
        <p:spPr>
          <a:xfrm>
            <a:off x="2813400" y="164088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84" name="Google Shape;103;p14"/>
          <p:cNvSpPr/>
          <p:nvPr/>
        </p:nvSpPr>
        <p:spPr>
          <a:xfrm>
            <a:off x="2813400" y="1728360"/>
            <a:ext cx="360" cy="544680"/>
          </a:xfrm>
          <a:custGeom>
            <a:avLst/>
            <a:gdLst>
              <a:gd name="textAreaLeft" fmla="*/ 0 w 360"/>
              <a:gd name="textAreaRight" fmla="*/ 2880 w 360"/>
              <a:gd name="textAreaTop" fmla="*/ 0 h 544680"/>
              <a:gd name="textAreaBottom" fmla="*/ 54576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85" name="Google Shape;104;p14"/>
          <p:cNvSpPr/>
          <p:nvPr/>
        </p:nvSpPr>
        <p:spPr>
          <a:xfrm>
            <a:off x="2784240" y="230508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786" name="Google Shape;105;p14"/>
          <p:cNvSpPr/>
          <p:nvPr/>
        </p:nvSpPr>
        <p:spPr>
          <a:xfrm>
            <a:off x="2298600" y="2334600"/>
            <a:ext cx="425520" cy="360"/>
          </a:xfrm>
          <a:custGeom>
            <a:avLst/>
            <a:gdLst>
              <a:gd name="textAreaLeft" fmla="*/ 0 w 425520"/>
              <a:gd name="textAreaRight" fmla="*/ 426600 w 425520"/>
              <a:gd name="textAreaTop" fmla="*/ 0 h 360"/>
              <a:gd name="textAreaBottom" fmla="*/ 28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87" name="Google Shape;106;p14"/>
          <p:cNvSpPr/>
          <p:nvPr/>
        </p:nvSpPr>
        <p:spPr>
          <a:xfrm>
            <a:off x="2239560" y="233460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88" name="Google Shape;107;p14"/>
          <p:cNvSpPr/>
          <p:nvPr/>
        </p:nvSpPr>
        <p:spPr>
          <a:xfrm>
            <a:off x="2239560" y="2419200"/>
            <a:ext cx="360" cy="408600"/>
          </a:xfrm>
          <a:custGeom>
            <a:avLst/>
            <a:gdLst>
              <a:gd name="textAreaLeft" fmla="*/ 0 w 360"/>
              <a:gd name="textAreaRight" fmla="*/ 2880 w 360"/>
              <a:gd name="textAreaTop" fmla="*/ 0 h 408600"/>
              <a:gd name="textAreaBottom" fmla="*/ 40968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89" name="Google Shape;108;p14"/>
          <p:cNvSpPr/>
          <p:nvPr/>
        </p:nvSpPr>
        <p:spPr>
          <a:xfrm>
            <a:off x="2239560" y="285768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790" name="Google Shape;109;p14"/>
          <p:cNvSpPr/>
          <p:nvPr/>
        </p:nvSpPr>
        <p:spPr>
          <a:xfrm>
            <a:off x="2168640" y="283788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grpSp>
        <p:nvGrpSpPr>
          <p:cNvPr id="791" name="Google Shape;110;p14"/>
          <p:cNvGrpSpPr/>
          <p:nvPr/>
        </p:nvGrpSpPr>
        <p:grpSpPr>
          <a:xfrm>
            <a:off x="1128600" y="1870200"/>
            <a:ext cx="355320" cy="344520"/>
            <a:chOff x="1128600" y="1870200"/>
            <a:chExt cx="355320" cy="344520"/>
          </a:xfrm>
        </p:grpSpPr>
        <p:sp>
          <p:nvSpPr>
            <p:cNvPr id="792" name="Google Shape;111;p14"/>
            <p:cNvSpPr/>
            <p:nvPr/>
          </p:nvSpPr>
          <p:spPr>
            <a:xfrm>
              <a:off x="1140840" y="1870200"/>
              <a:ext cx="117000" cy="129600"/>
            </a:xfrm>
            <a:custGeom>
              <a:avLst/>
              <a:gdLst>
                <a:gd name="textAreaLeft" fmla="*/ 0 w 117000"/>
                <a:gd name="textAreaRight" fmla="*/ 118080 w 117000"/>
                <a:gd name="textAreaTop" fmla="*/ 0 h 129600"/>
                <a:gd name="textAreaBottom" fmla="*/ 13068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160" bIns="65160" anchor="ctr">
              <a:noAutofit/>
            </a:bodyPr>
            <a:p>
              <a:pPr>
                <a:lnSpc>
                  <a:spcPct val="100000"/>
                </a:lnSpc>
              </a:pPr>
              <a:endParaRPr b="0" lang="en-US" sz="1400" spc="-1" strike="noStrike">
                <a:solidFill>
                  <a:srgbClr val="000000"/>
                </a:solidFill>
                <a:latin typeface="Arial"/>
                <a:ea typeface="DejaVu Sans"/>
              </a:endParaRPr>
            </a:p>
          </p:txBody>
        </p:sp>
        <p:sp>
          <p:nvSpPr>
            <p:cNvPr id="793" name="Google Shape;112;p14"/>
            <p:cNvSpPr/>
            <p:nvPr/>
          </p:nvSpPr>
          <p:spPr>
            <a:xfrm>
              <a:off x="1256760" y="1899720"/>
              <a:ext cx="51120" cy="51840"/>
            </a:xfrm>
            <a:custGeom>
              <a:avLst/>
              <a:gdLst>
                <a:gd name="textAreaLeft" fmla="*/ 0 w 51120"/>
                <a:gd name="textAreaRight" fmla="*/ 52200 w 51120"/>
                <a:gd name="textAreaTop" fmla="*/ 0 h 51840"/>
                <a:gd name="textAreaBottom" fmla="*/ 5292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6280" bIns="26280" anchor="ctr">
              <a:noAutofit/>
            </a:bodyPr>
            <a:p>
              <a:pPr>
                <a:lnSpc>
                  <a:spcPct val="100000"/>
                </a:lnSpc>
              </a:pPr>
              <a:endParaRPr b="0" lang="en-US" sz="1400" spc="-1" strike="noStrike">
                <a:solidFill>
                  <a:srgbClr val="000000"/>
                </a:solidFill>
                <a:latin typeface="Arial"/>
                <a:ea typeface="DejaVu Sans"/>
              </a:endParaRPr>
            </a:p>
          </p:txBody>
        </p:sp>
        <p:sp>
          <p:nvSpPr>
            <p:cNvPr id="794" name="Google Shape;113;p14"/>
            <p:cNvSpPr/>
            <p:nvPr/>
          </p:nvSpPr>
          <p:spPr>
            <a:xfrm>
              <a:off x="1326960" y="1893240"/>
              <a:ext cx="57960" cy="46440"/>
            </a:xfrm>
            <a:custGeom>
              <a:avLst/>
              <a:gdLst>
                <a:gd name="textAreaLeft" fmla="*/ 0 w 57960"/>
                <a:gd name="textAreaRight" fmla="*/ 59040 w 57960"/>
                <a:gd name="textAreaTop" fmla="*/ 0 h 46440"/>
                <a:gd name="textAreaBottom" fmla="*/ 4752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3760" bIns="23760" anchor="ctr">
              <a:noAutofit/>
            </a:bodyPr>
            <a:p>
              <a:pPr>
                <a:lnSpc>
                  <a:spcPct val="100000"/>
                </a:lnSpc>
              </a:pPr>
              <a:endParaRPr b="0" lang="en-US" sz="1400" spc="-1" strike="noStrike">
                <a:solidFill>
                  <a:srgbClr val="000000"/>
                </a:solidFill>
                <a:latin typeface="Arial"/>
                <a:ea typeface="DejaVu Sans"/>
              </a:endParaRPr>
            </a:p>
          </p:txBody>
        </p:sp>
        <p:sp>
          <p:nvSpPr>
            <p:cNvPr id="795" name="Google Shape;114;p14"/>
            <p:cNvSpPr/>
            <p:nvPr/>
          </p:nvSpPr>
          <p:spPr>
            <a:xfrm>
              <a:off x="1380960" y="1936800"/>
              <a:ext cx="83880" cy="62640"/>
            </a:xfrm>
            <a:custGeom>
              <a:avLst/>
              <a:gdLst>
                <a:gd name="textAreaLeft" fmla="*/ 0 w 83880"/>
                <a:gd name="textAreaRight" fmla="*/ 84960 w 83880"/>
                <a:gd name="textAreaTop" fmla="*/ 0 h 62640"/>
                <a:gd name="textAreaBottom" fmla="*/ 6372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1680" bIns="31680" anchor="ctr">
              <a:noAutofit/>
            </a:bodyPr>
            <a:p>
              <a:pPr>
                <a:lnSpc>
                  <a:spcPct val="100000"/>
                </a:lnSpc>
              </a:pPr>
              <a:endParaRPr b="0" lang="en-US" sz="1400" spc="-1" strike="noStrike">
                <a:solidFill>
                  <a:srgbClr val="000000"/>
                </a:solidFill>
                <a:latin typeface="Arial"/>
                <a:ea typeface="DejaVu Sans"/>
              </a:endParaRPr>
            </a:p>
          </p:txBody>
        </p:sp>
        <p:sp>
          <p:nvSpPr>
            <p:cNvPr id="796" name="Google Shape;115;p14"/>
            <p:cNvSpPr/>
            <p:nvPr/>
          </p:nvSpPr>
          <p:spPr>
            <a:xfrm>
              <a:off x="1267920" y="1950120"/>
              <a:ext cx="111960" cy="49680"/>
            </a:xfrm>
            <a:custGeom>
              <a:avLst/>
              <a:gdLst>
                <a:gd name="textAreaLeft" fmla="*/ 0 w 111960"/>
                <a:gd name="textAreaRight" fmla="*/ 113040 w 111960"/>
                <a:gd name="textAreaTop" fmla="*/ 0 h 49680"/>
                <a:gd name="textAreaBottom" fmla="*/ 5076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200" bIns="25200" anchor="ctr">
              <a:noAutofit/>
            </a:bodyPr>
            <a:p>
              <a:pPr>
                <a:lnSpc>
                  <a:spcPct val="100000"/>
                </a:lnSpc>
              </a:pPr>
              <a:endParaRPr b="0" lang="en-US" sz="1400" spc="-1" strike="noStrike">
                <a:solidFill>
                  <a:srgbClr val="000000"/>
                </a:solidFill>
                <a:latin typeface="Arial"/>
                <a:ea typeface="DejaVu Sans"/>
              </a:endParaRPr>
            </a:p>
          </p:txBody>
        </p:sp>
        <p:sp>
          <p:nvSpPr>
            <p:cNvPr id="797" name="Google Shape;116;p14"/>
            <p:cNvSpPr/>
            <p:nvPr/>
          </p:nvSpPr>
          <p:spPr>
            <a:xfrm>
              <a:off x="1138680" y="2073600"/>
              <a:ext cx="334800" cy="141120"/>
            </a:xfrm>
            <a:custGeom>
              <a:avLst/>
              <a:gdLst>
                <a:gd name="textAreaLeft" fmla="*/ 0 w 334800"/>
                <a:gd name="textAreaRight" fmla="*/ 335880 w 334800"/>
                <a:gd name="textAreaTop" fmla="*/ 0 h 141120"/>
                <a:gd name="textAreaBottom" fmla="*/ 14220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0920" bIns="70920" anchor="ctr">
              <a:noAutofit/>
            </a:bodyPr>
            <a:p>
              <a:pPr>
                <a:lnSpc>
                  <a:spcPct val="100000"/>
                </a:lnSpc>
              </a:pPr>
              <a:endParaRPr b="0" lang="en-US" sz="1400" spc="-1" strike="noStrike">
                <a:solidFill>
                  <a:srgbClr val="000000"/>
                </a:solidFill>
                <a:latin typeface="Arial"/>
                <a:ea typeface="DejaVu Sans"/>
              </a:endParaRPr>
            </a:p>
          </p:txBody>
        </p:sp>
        <p:sp>
          <p:nvSpPr>
            <p:cNvPr id="798" name="Google Shape;117;p14"/>
            <p:cNvSpPr/>
            <p:nvPr/>
          </p:nvSpPr>
          <p:spPr>
            <a:xfrm>
              <a:off x="1128600" y="2023560"/>
              <a:ext cx="355320" cy="25920"/>
            </a:xfrm>
            <a:custGeom>
              <a:avLst/>
              <a:gdLst>
                <a:gd name="textAreaLeft" fmla="*/ 0 w 355320"/>
                <a:gd name="textAreaRight" fmla="*/ 356400 w 355320"/>
                <a:gd name="textAreaTop" fmla="*/ 0 h 25920"/>
                <a:gd name="textAreaBottom" fmla="*/ 2700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3320" bIns="13320" anchor="ctr">
              <a:noAutofit/>
            </a:bodyPr>
            <a:p>
              <a:pPr>
                <a:lnSpc>
                  <a:spcPct val="100000"/>
                </a:lnSpc>
              </a:pPr>
              <a:endParaRPr b="0" lang="en-US" sz="1400" spc="-1" strike="noStrike">
                <a:solidFill>
                  <a:srgbClr val="000000"/>
                </a:solidFill>
                <a:latin typeface="Arial"/>
                <a:ea typeface="DejaVu Sans"/>
              </a:endParaRPr>
            </a:p>
          </p:txBody>
        </p:sp>
      </p:grpSp>
      <p:grpSp>
        <p:nvGrpSpPr>
          <p:cNvPr id="799" name="Google Shape;118;p14"/>
          <p:cNvGrpSpPr/>
          <p:nvPr/>
        </p:nvGrpSpPr>
        <p:grpSpPr>
          <a:xfrm>
            <a:off x="2738520" y="1306440"/>
            <a:ext cx="234360" cy="293040"/>
            <a:chOff x="2738520" y="1306440"/>
            <a:chExt cx="234360" cy="293040"/>
          </a:xfrm>
        </p:grpSpPr>
        <p:sp>
          <p:nvSpPr>
            <p:cNvPr id="800" name="Google Shape;119;p14"/>
            <p:cNvSpPr/>
            <p:nvPr/>
          </p:nvSpPr>
          <p:spPr>
            <a:xfrm>
              <a:off x="2789640" y="1306440"/>
              <a:ext cx="183240" cy="183240"/>
            </a:xfrm>
            <a:custGeom>
              <a:avLst/>
              <a:gdLst>
                <a:gd name="textAreaLeft" fmla="*/ 0 w 183240"/>
                <a:gd name="textAreaRight" fmla="*/ 184320 w 183240"/>
                <a:gd name="textAreaTop" fmla="*/ 0 h 183240"/>
                <a:gd name="textAreaBottom" fmla="*/ 18432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01" name="Google Shape;120;p14"/>
            <p:cNvSpPr/>
            <p:nvPr/>
          </p:nvSpPr>
          <p:spPr>
            <a:xfrm>
              <a:off x="2811240" y="1346400"/>
              <a:ext cx="121680" cy="104040"/>
            </a:xfrm>
            <a:custGeom>
              <a:avLst/>
              <a:gdLst>
                <a:gd name="textAreaLeft" fmla="*/ 0 w 121680"/>
                <a:gd name="textAreaRight" fmla="*/ 122760 w 121680"/>
                <a:gd name="textAreaTop" fmla="*/ 0 h 104040"/>
                <a:gd name="textAreaBottom" fmla="*/ 10512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802" name="Google Shape;121;p14"/>
            <p:cNvSpPr/>
            <p:nvPr/>
          </p:nvSpPr>
          <p:spPr>
            <a:xfrm>
              <a:off x="2738520" y="1469520"/>
              <a:ext cx="129240" cy="129960"/>
            </a:xfrm>
            <a:custGeom>
              <a:avLst/>
              <a:gdLst>
                <a:gd name="textAreaLeft" fmla="*/ 0 w 129240"/>
                <a:gd name="textAreaRight" fmla="*/ 130320 w 129240"/>
                <a:gd name="textAreaTop" fmla="*/ 0 h 129960"/>
                <a:gd name="textAreaBottom" fmla="*/ 13104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803" name="Google Shape;122;p14"/>
            <p:cNvSpPr/>
            <p:nvPr/>
          </p:nvSpPr>
          <p:spPr>
            <a:xfrm>
              <a:off x="2756160" y="1498680"/>
              <a:ext cx="83520" cy="71280"/>
            </a:xfrm>
            <a:custGeom>
              <a:avLst/>
              <a:gdLst>
                <a:gd name="textAreaLeft" fmla="*/ 0 w 83520"/>
                <a:gd name="textAreaRight" fmla="*/ 84600 w 83520"/>
                <a:gd name="textAreaTop" fmla="*/ 0 h 71280"/>
                <a:gd name="textAreaBottom" fmla="*/ 7236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000" bIns="36000" anchor="ctr">
              <a:noAutofit/>
            </a:bodyPr>
            <a:p>
              <a:pPr>
                <a:lnSpc>
                  <a:spcPct val="100000"/>
                </a:lnSpc>
              </a:pPr>
              <a:endParaRPr b="0" lang="en-US" sz="1400" spc="-1" strike="noStrike">
                <a:solidFill>
                  <a:srgbClr val="000000"/>
                </a:solidFill>
                <a:latin typeface="Arial"/>
                <a:ea typeface="DejaVu Sans"/>
              </a:endParaRPr>
            </a:p>
          </p:txBody>
        </p:sp>
      </p:grpSp>
      <p:sp>
        <p:nvSpPr>
          <p:cNvPr id="804" name="Google Shape;123;p14"/>
          <p:cNvSpPr/>
          <p:nvPr/>
        </p:nvSpPr>
        <p:spPr>
          <a:xfrm>
            <a:off x="3202560" y="3615840"/>
            <a:ext cx="271800" cy="269640"/>
          </a:xfrm>
          <a:custGeom>
            <a:avLst/>
            <a:gdLst>
              <a:gd name="textAreaLeft" fmla="*/ 0 w 271800"/>
              <a:gd name="textAreaRight" fmla="*/ 272880 w 271800"/>
              <a:gd name="textAreaTop" fmla="*/ 0 h 269640"/>
              <a:gd name="textAreaBottom" fmla="*/ 27072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05" name="Google Shape;124;p14"/>
          <p:cNvSpPr/>
          <p:nvPr/>
        </p:nvSpPr>
        <p:spPr>
          <a:xfrm>
            <a:off x="1235520" y="3664440"/>
            <a:ext cx="40320" cy="54000"/>
          </a:xfrm>
          <a:custGeom>
            <a:avLst/>
            <a:gdLst>
              <a:gd name="textAreaLeft" fmla="*/ 0 w 40320"/>
              <a:gd name="textAreaRight" fmla="*/ 41400 w 40320"/>
              <a:gd name="textAreaTop" fmla="*/ 0 h 54000"/>
              <a:gd name="textAreaBottom" fmla="*/ 5508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360" bIns="27360" anchor="ctr">
            <a:noAutofit/>
          </a:bodyPr>
          <a:p>
            <a:pPr>
              <a:lnSpc>
                <a:spcPct val="100000"/>
              </a:lnSpc>
            </a:pPr>
            <a:endParaRPr b="0" lang="en-US" sz="1400" spc="-1" strike="noStrike">
              <a:solidFill>
                <a:srgbClr val="000000"/>
              </a:solidFill>
              <a:latin typeface="Arial"/>
              <a:ea typeface="DejaVu Sans"/>
            </a:endParaRPr>
          </a:p>
        </p:txBody>
      </p:sp>
      <p:sp>
        <p:nvSpPr>
          <p:cNvPr id="806" name="Google Shape;125;p14"/>
          <p:cNvSpPr/>
          <p:nvPr/>
        </p:nvSpPr>
        <p:spPr>
          <a:xfrm>
            <a:off x="1311120" y="3753720"/>
            <a:ext cx="55800" cy="40320"/>
          </a:xfrm>
          <a:custGeom>
            <a:avLst/>
            <a:gdLst>
              <a:gd name="textAreaLeft" fmla="*/ 0 w 55800"/>
              <a:gd name="textAreaRight" fmla="*/ 56880 w 55800"/>
              <a:gd name="textAreaTop" fmla="*/ 0 h 40320"/>
              <a:gd name="textAreaBottom" fmla="*/ 4140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pPr>
            <a:endParaRPr b="0" lang="en-US" sz="1400" spc="-1" strike="noStrike">
              <a:solidFill>
                <a:srgbClr val="000000"/>
              </a:solidFill>
              <a:latin typeface="Arial"/>
              <a:ea typeface="DejaVu Sans"/>
            </a:endParaRPr>
          </a:p>
        </p:txBody>
      </p:sp>
      <p:sp>
        <p:nvSpPr>
          <p:cNvPr id="807" name="Google Shape;126;p14"/>
          <p:cNvSpPr/>
          <p:nvPr/>
        </p:nvSpPr>
        <p:spPr>
          <a:xfrm>
            <a:off x="1223640" y="3688200"/>
            <a:ext cx="121680" cy="115920"/>
          </a:xfrm>
          <a:custGeom>
            <a:avLst/>
            <a:gdLst>
              <a:gd name="textAreaLeft" fmla="*/ 0 w 121680"/>
              <a:gd name="textAreaRight" fmla="*/ 122760 w 121680"/>
              <a:gd name="textAreaTop" fmla="*/ 0 h 115920"/>
              <a:gd name="textAreaBottom" fmla="*/ 11700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808" name="Google Shape;127;p14"/>
          <p:cNvSpPr/>
          <p:nvPr/>
        </p:nvSpPr>
        <p:spPr>
          <a:xfrm>
            <a:off x="1173960" y="3565800"/>
            <a:ext cx="114480" cy="84960"/>
          </a:xfrm>
          <a:custGeom>
            <a:avLst/>
            <a:gdLst>
              <a:gd name="textAreaLeft" fmla="*/ 0 w 114480"/>
              <a:gd name="textAreaRight" fmla="*/ 115560 w 114480"/>
              <a:gd name="textAreaTop" fmla="*/ 0 h 84960"/>
              <a:gd name="textAreaBottom" fmla="*/ 8604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2840" bIns="42840" anchor="ctr">
            <a:noAutofit/>
          </a:bodyPr>
          <a:p>
            <a:pPr>
              <a:lnSpc>
                <a:spcPct val="100000"/>
              </a:lnSpc>
            </a:pPr>
            <a:endParaRPr b="0" lang="en-US" sz="1400" spc="-1" strike="noStrike">
              <a:solidFill>
                <a:srgbClr val="000000"/>
              </a:solidFill>
              <a:latin typeface="Arial"/>
              <a:ea typeface="DejaVu Sans"/>
            </a:endParaRPr>
          </a:p>
        </p:txBody>
      </p:sp>
      <p:sp>
        <p:nvSpPr>
          <p:cNvPr id="809" name="Google Shape;128;p14"/>
          <p:cNvSpPr/>
          <p:nvPr/>
        </p:nvSpPr>
        <p:spPr>
          <a:xfrm>
            <a:off x="1379160" y="3742200"/>
            <a:ext cx="88200" cy="111600"/>
          </a:xfrm>
          <a:custGeom>
            <a:avLst/>
            <a:gdLst>
              <a:gd name="textAreaLeft" fmla="*/ 0 w 88200"/>
              <a:gd name="textAreaRight" fmla="*/ 89280 w 88200"/>
              <a:gd name="textAreaTop" fmla="*/ 0 h 111600"/>
              <a:gd name="textAreaBottom" fmla="*/ 11268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pPr>
            <a:endParaRPr b="0" lang="en-US" sz="1400" spc="-1" strike="noStrike">
              <a:solidFill>
                <a:srgbClr val="000000"/>
              </a:solidFill>
              <a:latin typeface="Arial"/>
              <a:ea typeface="DejaVu Sans"/>
            </a:endParaRPr>
          </a:p>
        </p:txBody>
      </p:sp>
      <p:sp>
        <p:nvSpPr>
          <p:cNvPr id="810" name="Google Shape;129;p14"/>
          <p:cNvSpPr/>
          <p:nvPr/>
        </p:nvSpPr>
        <p:spPr>
          <a:xfrm>
            <a:off x="1408680" y="3543840"/>
            <a:ext cx="80640" cy="73080"/>
          </a:xfrm>
          <a:custGeom>
            <a:avLst/>
            <a:gdLst>
              <a:gd name="textAreaLeft" fmla="*/ 0 w 80640"/>
              <a:gd name="textAreaRight" fmla="*/ 81720 w 80640"/>
              <a:gd name="textAreaTop" fmla="*/ 0 h 73080"/>
              <a:gd name="textAreaBottom" fmla="*/ 7416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811" name="Google Shape;130;p14"/>
          <p:cNvSpPr/>
          <p:nvPr/>
        </p:nvSpPr>
        <p:spPr>
          <a:xfrm>
            <a:off x="1497960" y="3429360"/>
            <a:ext cx="103320" cy="101880"/>
          </a:xfrm>
          <a:custGeom>
            <a:avLst/>
            <a:gdLst>
              <a:gd name="textAreaLeft" fmla="*/ 0 w 103320"/>
              <a:gd name="textAreaRight" fmla="*/ 104400 w 103320"/>
              <a:gd name="textAreaTop" fmla="*/ 0 h 101880"/>
              <a:gd name="textAreaBottom" fmla="*/ 10296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812" name="Google Shape;131;p14"/>
          <p:cNvSpPr/>
          <p:nvPr/>
        </p:nvSpPr>
        <p:spPr>
          <a:xfrm>
            <a:off x="1270800" y="3449160"/>
            <a:ext cx="311040" cy="310320"/>
          </a:xfrm>
          <a:custGeom>
            <a:avLst/>
            <a:gdLst>
              <a:gd name="textAreaLeft" fmla="*/ 0 w 311040"/>
              <a:gd name="textAreaRight" fmla="*/ 312120 w 311040"/>
              <a:gd name="textAreaTop" fmla="*/ 0 h 310320"/>
              <a:gd name="textAreaBottom" fmla="*/ 31140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13" name="Google Shape;132;p14"/>
          <p:cNvSpPr/>
          <p:nvPr/>
        </p:nvSpPr>
        <p:spPr>
          <a:xfrm>
            <a:off x="3431160" y="1829160"/>
            <a:ext cx="427320" cy="427320"/>
          </a:xfrm>
          <a:custGeom>
            <a:avLst/>
            <a:gdLst>
              <a:gd name="textAreaLeft" fmla="*/ 0 w 427320"/>
              <a:gd name="textAreaRight" fmla="*/ 428400 w 427320"/>
              <a:gd name="textAreaTop" fmla="*/ 0 h 427320"/>
              <a:gd name="textAreaBottom" fmla="*/ 42840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Google Shape;137;p15"/>
          <p:cNvSpPr/>
          <p:nvPr/>
        </p:nvSpPr>
        <p:spPr>
          <a:xfrm>
            <a:off x="4896000" y="1134000"/>
            <a:ext cx="3528000" cy="184896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r>
              <a:rPr b="0" lang="en-US" sz="2400" spc="-1" strike="noStrike">
                <a:solidFill>
                  <a:srgbClr val="ffffff"/>
                </a:solidFill>
                <a:latin typeface="Arial"/>
                <a:ea typeface="Arial"/>
              </a:rPr>
              <a:t>Emerging Technologies</a:t>
            </a:r>
            <a:br>
              <a:rPr sz="2400"/>
            </a:br>
            <a:endParaRPr b="0" lang="en-US" sz="2400" spc="-1" strike="noStrike">
              <a:solidFill>
                <a:srgbClr val="ffffff"/>
              </a:solidFill>
              <a:latin typeface="Arial"/>
            </a:endParaRPr>
          </a:p>
        </p:txBody>
      </p:sp>
      <p:sp>
        <p:nvSpPr>
          <p:cNvPr id="815" name="Google Shape;138;p15"/>
          <p:cNvSpPr/>
          <p:nvPr/>
        </p:nvSpPr>
        <p:spPr>
          <a:xfrm>
            <a:off x="4896000" y="2466360"/>
            <a:ext cx="3454920" cy="1418040"/>
          </a:xfrm>
          <a:prstGeom prst="rect">
            <a:avLst/>
          </a:prstGeom>
          <a:noFill/>
          <a:ln w="0">
            <a:noFill/>
          </a:ln>
        </p:spPr>
        <p:style>
          <a:lnRef idx="0"/>
          <a:fillRef idx="0"/>
          <a:effectRef idx="0"/>
          <a:fontRef idx="minor"/>
        </p:style>
        <p:txBody>
          <a:bodyPr lIns="0" rIns="0" tIns="91440" bIns="91440" anchor="t">
            <a:noAutofit/>
          </a:bodyPr>
          <a:p>
            <a:pPr marL="457200" indent="-317520">
              <a:lnSpc>
                <a:spcPct val="100000"/>
              </a:lnSpc>
              <a:buClr>
                <a:srgbClr val="ffffff"/>
              </a:buClr>
              <a:buFont typeface="Arial"/>
              <a:buChar char="●"/>
            </a:pPr>
            <a:r>
              <a:rPr b="0" lang="en-US" sz="1800" spc="-1" strike="noStrike">
                <a:solidFill>
                  <a:schemeClr val="lt1"/>
                </a:solidFill>
                <a:latin typeface="Arial"/>
                <a:ea typeface="Arial"/>
              </a:rPr>
              <a:t>Edge Computing</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Multi-Cloud CDN</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AI-Driven Optimization</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IoT and 5G support</a:t>
            </a:r>
            <a:endParaRPr b="0" lang="en-US" sz="1800" spc="-1" strike="noStrike">
              <a:solidFill>
                <a:srgbClr val="ffffff"/>
              </a:solidFill>
              <a:latin typeface="Arial"/>
            </a:endParaRPr>
          </a:p>
        </p:txBody>
      </p:sp>
      <p:cxnSp>
        <p:nvCxnSpPr>
          <p:cNvPr id="816" name="Google Shape;139;p15"/>
          <p:cNvCxnSpPr/>
          <p:nvPr/>
        </p:nvCxnSpPr>
        <p:spPr>
          <a:xfrm flipV="1">
            <a:off x="4981320" y="2266560"/>
            <a:ext cx="4119480" cy="10080"/>
          </a:xfrm>
          <a:prstGeom prst="straightConnector1">
            <a:avLst/>
          </a:prstGeom>
          <a:ln w="9525">
            <a:solidFill>
              <a:srgbClr val="48ffd5"/>
            </a:solidFill>
            <a:round/>
          </a:ln>
        </p:spPr>
      </p:cxnSp>
      <p:sp>
        <p:nvSpPr>
          <p:cNvPr id="817" name="Google Shape;140;p15"/>
          <p:cNvSpPr/>
          <p:nvPr/>
        </p:nvSpPr>
        <p:spPr>
          <a:xfrm>
            <a:off x="1955880" y="1830600"/>
            <a:ext cx="1091880" cy="2039040"/>
          </a:xfrm>
          <a:custGeom>
            <a:avLst/>
            <a:gdLst>
              <a:gd name="textAreaLeft" fmla="*/ 0 w 1091880"/>
              <a:gd name="textAreaRight" fmla="*/ 1092960 w 1091880"/>
              <a:gd name="textAreaTop" fmla="*/ 0 h 2039040"/>
              <a:gd name="textAreaBottom" fmla="*/ 204012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18" name="Google Shape;141;p15"/>
          <p:cNvSpPr/>
          <p:nvPr/>
        </p:nvSpPr>
        <p:spPr>
          <a:xfrm>
            <a:off x="2059560" y="1992600"/>
            <a:ext cx="884520" cy="1625760"/>
          </a:xfrm>
          <a:custGeom>
            <a:avLst/>
            <a:gdLst>
              <a:gd name="textAreaLeft" fmla="*/ 0 w 884520"/>
              <a:gd name="textAreaRight" fmla="*/ 885600 w 884520"/>
              <a:gd name="textAreaTop" fmla="*/ 0 h 1625760"/>
              <a:gd name="textAreaBottom" fmla="*/ 162684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19" name="Google Shape;142;p15"/>
          <p:cNvSpPr/>
          <p:nvPr/>
        </p:nvSpPr>
        <p:spPr>
          <a:xfrm>
            <a:off x="2398320" y="3661560"/>
            <a:ext cx="180000" cy="154080"/>
          </a:xfrm>
          <a:custGeom>
            <a:avLst/>
            <a:gdLst>
              <a:gd name="textAreaLeft" fmla="*/ 0 w 180000"/>
              <a:gd name="textAreaRight" fmla="*/ 181080 w 180000"/>
              <a:gd name="textAreaTop" fmla="*/ 0 h 154080"/>
              <a:gd name="textAreaBottom" fmla="*/ 15516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7400" bIns="77400" anchor="ctr">
            <a:noAutofit/>
          </a:bodyPr>
          <a:p>
            <a:pPr>
              <a:lnSpc>
                <a:spcPct val="100000"/>
              </a:lnSpc>
            </a:pPr>
            <a:endParaRPr b="0" lang="en-US" sz="1400" spc="-1" strike="noStrike">
              <a:solidFill>
                <a:srgbClr val="000000"/>
              </a:solidFill>
              <a:latin typeface="Arial"/>
              <a:ea typeface="DejaVu Sans"/>
            </a:endParaRPr>
          </a:p>
        </p:txBody>
      </p:sp>
      <p:sp>
        <p:nvSpPr>
          <p:cNvPr id="820" name="Google Shape;143;p15"/>
          <p:cNvSpPr/>
          <p:nvPr/>
        </p:nvSpPr>
        <p:spPr>
          <a:xfrm>
            <a:off x="2394360" y="1893960"/>
            <a:ext cx="214920" cy="33120"/>
          </a:xfrm>
          <a:custGeom>
            <a:avLst/>
            <a:gdLst>
              <a:gd name="textAreaLeft" fmla="*/ 0 w 214920"/>
              <a:gd name="textAreaRight" fmla="*/ 216000 w 214920"/>
              <a:gd name="textAreaTop" fmla="*/ 0 h 33120"/>
              <a:gd name="textAreaBottom" fmla="*/ 3420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6920" bIns="16920" anchor="ctr">
            <a:noAutofit/>
          </a:bodyPr>
          <a:p>
            <a:pPr>
              <a:lnSpc>
                <a:spcPct val="100000"/>
              </a:lnSpc>
            </a:pPr>
            <a:endParaRPr b="0" lang="en-US" sz="1400" spc="-1" strike="noStrike">
              <a:solidFill>
                <a:srgbClr val="ffffff"/>
              </a:solidFill>
              <a:latin typeface="Arial"/>
              <a:ea typeface="DejaVu Sans"/>
            </a:endParaRPr>
          </a:p>
        </p:txBody>
      </p:sp>
      <p:sp>
        <p:nvSpPr>
          <p:cNvPr id="821" name="Google Shape;144;p15"/>
          <p:cNvSpPr/>
          <p:nvPr/>
        </p:nvSpPr>
        <p:spPr>
          <a:xfrm>
            <a:off x="2253960" y="328176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822" name="Google Shape;145;p15"/>
          <p:cNvSpPr/>
          <p:nvPr/>
        </p:nvSpPr>
        <p:spPr>
          <a:xfrm>
            <a:off x="2328480" y="338436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23" name="Google Shape;146;p15"/>
          <p:cNvSpPr/>
          <p:nvPr/>
        </p:nvSpPr>
        <p:spPr>
          <a:xfrm>
            <a:off x="2329200" y="344448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24" name="Google Shape;147;p15"/>
          <p:cNvSpPr/>
          <p:nvPr/>
        </p:nvSpPr>
        <p:spPr>
          <a:xfrm>
            <a:off x="2413440" y="3474720"/>
            <a:ext cx="407160" cy="360"/>
          </a:xfrm>
          <a:custGeom>
            <a:avLst/>
            <a:gdLst>
              <a:gd name="textAreaLeft" fmla="*/ 0 w 407160"/>
              <a:gd name="textAreaRight" fmla="*/ 408240 w 407160"/>
              <a:gd name="textAreaTop" fmla="*/ 0 h 360"/>
              <a:gd name="textAreaBottom" fmla="*/ 28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825" name="Google Shape;148;p15"/>
          <p:cNvSpPr/>
          <p:nvPr/>
        </p:nvSpPr>
        <p:spPr>
          <a:xfrm>
            <a:off x="2850480" y="34444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26" name="Google Shape;149;p15"/>
          <p:cNvSpPr/>
          <p:nvPr/>
        </p:nvSpPr>
        <p:spPr>
          <a:xfrm>
            <a:off x="2880360" y="3081960"/>
            <a:ext cx="360" cy="304560"/>
          </a:xfrm>
          <a:custGeom>
            <a:avLst/>
            <a:gdLst>
              <a:gd name="textAreaLeft" fmla="*/ 0 w 360"/>
              <a:gd name="textAreaRight" fmla="*/ 2880 w 360"/>
              <a:gd name="textAreaTop" fmla="*/ 0 h 304560"/>
              <a:gd name="textAreaBottom" fmla="*/ 30564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27" name="Google Shape;150;p15"/>
          <p:cNvSpPr/>
          <p:nvPr/>
        </p:nvSpPr>
        <p:spPr>
          <a:xfrm>
            <a:off x="2880360" y="302472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828" name="Google Shape;151;p15"/>
          <p:cNvSpPr/>
          <p:nvPr/>
        </p:nvSpPr>
        <p:spPr>
          <a:xfrm>
            <a:off x="2972880" y="3024720"/>
            <a:ext cx="339480" cy="360"/>
          </a:xfrm>
          <a:custGeom>
            <a:avLst/>
            <a:gdLst>
              <a:gd name="textAreaLeft" fmla="*/ 0 w 339480"/>
              <a:gd name="textAreaRight" fmla="*/ 340560 w 339480"/>
              <a:gd name="textAreaTop" fmla="*/ 0 h 360"/>
              <a:gd name="textAreaBottom" fmla="*/ 28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829" name="Google Shape;152;p15"/>
          <p:cNvSpPr/>
          <p:nvPr/>
        </p:nvSpPr>
        <p:spPr>
          <a:xfrm>
            <a:off x="3346200" y="3024720"/>
            <a:ext cx="27000" cy="27000"/>
          </a:xfrm>
          <a:custGeom>
            <a:avLst/>
            <a:gdLst>
              <a:gd name="textAreaLeft" fmla="*/ 0 w 27000"/>
              <a:gd name="textAreaRight" fmla="*/ 28080 w 27000"/>
              <a:gd name="textAreaTop" fmla="*/ 0 h 27000"/>
              <a:gd name="textAreaBottom" fmla="*/ 2808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830" name="Google Shape;153;p15"/>
          <p:cNvSpPr/>
          <p:nvPr/>
        </p:nvSpPr>
        <p:spPr>
          <a:xfrm>
            <a:off x="3375720" y="3107520"/>
            <a:ext cx="360" cy="289440"/>
          </a:xfrm>
          <a:custGeom>
            <a:avLst/>
            <a:gdLst>
              <a:gd name="textAreaLeft" fmla="*/ 0 w 360"/>
              <a:gd name="textAreaRight" fmla="*/ 2880 w 360"/>
              <a:gd name="textAreaTop" fmla="*/ 0 h 289440"/>
              <a:gd name="textAreaBottom" fmla="*/ 29052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31" name="Google Shape;154;p15"/>
          <p:cNvSpPr/>
          <p:nvPr/>
        </p:nvSpPr>
        <p:spPr>
          <a:xfrm>
            <a:off x="3375720" y="342612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32" name="Google Shape;155;p15"/>
          <p:cNvSpPr/>
          <p:nvPr/>
        </p:nvSpPr>
        <p:spPr>
          <a:xfrm>
            <a:off x="1675440" y="2077920"/>
            <a:ext cx="27000" cy="360"/>
          </a:xfrm>
          <a:custGeom>
            <a:avLst/>
            <a:gdLst>
              <a:gd name="textAreaLeft" fmla="*/ 0 w 27000"/>
              <a:gd name="textAreaRight" fmla="*/ 28080 w 27000"/>
              <a:gd name="textAreaTop" fmla="*/ 0 h 360"/>
              <a:gd name="textAreaBottom" fmla="*/ 28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33" name="Google Shape;156;p15"/>
          <p:cNvSpPr/>
          <p:nvPr/>
        </p:nvSpPr>
        <p:spPr>
          <a:xfrm>
            <a:off x="1738800" y="2077920"/>
            <a:ext cx="48240" cy="360"/>
          </a:xfrm>
          <a:custGeom>
            <a:avLst/>
            <a:gdLst>
              <a:gd name="textAreaLeft" fmla="*/ 0 w 48240"/>
              <a:gd name="textAreaRight" fmla="*/ 49320 w 48240"/>
              <a:gd name="textAreaTop" fmla="*/ 0 h 360"/>
              <a:gd name="textAreaBottom" fmla="*/ 28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34" name="Google Shape;157;p15"/>
          <p:cNvSpPr/>
          <p:nvPr/>
        </p:nvSpPr>
        <p:spPr>
          <a:xfrm>
            <a:off x="1806480" y="207792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835" name="Google Shape;158;p15"/>
          <p:cNvSpPr/>
          <p:nvPr/>
        </p:nvSpPr>
        <p:spPr>
          <a:xfrm>
            <a:off x="1836000" y="2169720"/>
            <a:ext cx="360" cy="461880"/>
          </a:xfrm>
          <a:custGeom>
            <a:avLst/>
            <a:gdLst>
              <a:gd name="textAreaLeft" fmla="*/ 0 w 360"/>
              <a:gd name="textAreaRight" fmla="*/ 2880 w 360"/>
              <a:gd name="textAreaTop" fmla="*/ 0 h 461880"/>
              <a:gd name="textAreaBottom" fmla="*/ 46296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36" name="Google Shape;159;p15"/>
          <p:cNvSpPr/>
          <p:nvPr/>
        </p:nvSpPr>
        <p:spPr>
          <a:xfrm>
            <a:off x="1836720" y="266544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37" name="Google Shape;160;p15"/>
          <p:cNvSpPr/>
          <p:nvPr/>
        </p:nvSpPr>
        <p:spPr>
          <a:xfrm>
            <a:off x="1925640" y="2695680"/>
            <a:ext cx="678600" cy="360"/>
          </a:xfrm>
          <a:custGeom>
            <a:avLst/>
            <a:gdLst>
              <a:gd name="textAreaLeft" fmla="*/ 0 w 678600"/>
              <a:gd name="textAreaRight" fmla="*/ 679680 w 678600"/>
              <a:gd name="textAreaTop" fmla="*/ 0 h 360"/>
              <a:gd name="textAreaBottom" fmla="*/ 28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38" name="Google Shape;161;p15"/>
          <p:cNvSpPr/>
          <p:nvPr/>
        </p:nvSpPr>
        <p:spPr>
          <a:xfrm>
            <a:off x="2636280" y="2695680"/>
            <a:ext cx="27720" cy="360"/>
          </a:xfrm>
          <a:custGeom>
            <a:avLst/>
            <a:gdLst>
              <a:gd name="textAreaLeft" fmla="*/ 0 w 27720"/>
              <a:gd name="textAreaRight" fmla="*/ 28800 w 27720"/>
              <a:gd name="textAreaTop" fmla="*/ 0 h 360"/>
              <a:gd name="textAreaBottom" fmla="*/ 28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39" name="Google Shape;162;p15"/>
          <p:cNvSpPr/>
          <p:nvPr/>
        </p:nvSpPr>
        <p:spPr>
          <a:xfrm>
            <a:off x="2611080" y="2648520"/>
            <a:ext cx="117000" cy="100440"/>
          </a:xfrm>
          <a:custGeom>
            <a:avLst/>
            <a:gdLst>
              <a:gd name="textAreaLeft" fmla="*/ 0 w 117000"/>
              <a:gd name="textAreaRight" fmla="*/ 118080 w 117000"/>
              <a:gd name="textAreaTop" fmla="*/ 0 h 100440"/>
              <a:gd name="textAreaBottom" fmla="*/ 10152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840" name="Google Shape;163;p15"/>
          <p:cNvSpPr/>
          <p:nvPr/>
        </p:nvSpPr>
        <p:spPr>
          <a:xfrm>
            <a:off x="1613880" y="3639600"/>
            <a:ext cx="27720" cy="360"/>
          </a:xfrm>
          <a:custGeom>
            <a:avLst/>
            <a:gdLst>
              <a:gd name="textAreaLeft" fmla="*/ 0 w 27720"/>
              <a:gd name="textAreaRight" fmla="*/ 28800 w 27720"/>
              <a:gd name="textAreaTop" fmla="*/ 0 h 360"/>
              <a:gd name="textAreaBottom" fmla="*/ 28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41" name="Google Shape;164;p15"/>
          <p:cNvSpPr/>
          <p:nvPr/>
        </p:nvSpPr>
        <p:spPr>
          <a:xfrm>
            <a:off x="1726560" y="36100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42" name="Google Shape;165;p15"/>
          <p:cNvSpPr/>
          <p:nvPr/>
        </p:nvSpPr>
        <p:spPr>
          <a:xfrm>
            <a:off x="1756800" y="3238920"/>
            <a:ext cx="360" cy="311400"/>
          </a:xfrm>
          <a:custGeom>
            <a:avLst/>
            <a:gdLst>
              <a:gd name="textAreaLeft" fmla="*/ 0 w 360"/>
              <a:gd name="textAreaRight" fmla="*/ 2880 w 360"/>
              <a:gd name="textAreaTop" fmla="*/ 0 h 311400"/>
              <a:gd name="textAreaBottom" fmla="*/ 31248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43" name="Google Shape;166;p15"/>
          <p:cNvSpPr/>
          <p:nvPr/>
        </p:nvSpPr>
        <p:spPr>
          <a:xfrm>
            <a:off x="1756800" y="31798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44" name="Google Shape;167;p15"/>
          <p:cNvSpPr/>
          <p:nvPr/>
        </p:nvSpPr>
        <p:spPr>
          <a:xfrm>
            <a:off x="1842840" y="3179880"/>
            <a:ext cx="868680" cy="360"/>
          </a:xfrm>
          <a:custGeom>
            <a:avLst/>
            <a:gdLst>
              <a:gd name="textAreaLeft" fmla="*/ 0 w 868680"/>
              <a:gd name="textAreaRight" fmla="*/ 869760 w 868680"/>
              <a:gd name="textAreaTop" fmla="*/ 0 h 360"/>
              <a:gd name="textAreaBottom" fmla="*/ 28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45" name="Google Shape;168;p15"/>
          <p:cNvSpPr/>
          <p:nvPr/>
        </p:nvSpPr>
        <p:spPr>
          <a:xfrm>
            <a:off x="2742480" y="31798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46" name="Google Shape;169;p15"/>
          <p:cNvSpPr/>
          <p:nvPr/>
        </p:nvSpPr>
        <p:spPr>
          <a:xfrm>
            <a:off x="2772360" y="329004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47" name="Google Shape;170;p15"/>
          <p:cNvSpPr/>
          <p:nvPr/>
        </p:nvSpPr>
        <p:spPr>
          <a:xfrm>
            <a:off x="2701440" y="328464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848" name="Google Shape;171;p15"/>
          <p:cNvSpPr/>
          <p:nvPr/>
        </p:nvSpPr>
        <p:spPr>
          <a:xfrm>
            <a:off x="2528280" y="3008160"/>
            <a:ext cx="360" cy="27000"/>
          </a:xfrm>
          <a:custGeom>
            <a:avLst/>
            <a:gdLst>
              <a:gd name="textAreaLeft" fmla="*/ 0 w 360"/>
              <a:gd name="textAreaRight" fmla="*/ 2880 w 360"/>
              <a:gd name="textAreaTop" fmla="*/ 0 h 27000"/>
              <a:gd name="textAreaBottom" fmla="*/ 2808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849" name="Google Shape;172;p15"/>
          <p:cNvSpPr/>
          <p:nvPr/>
        </p:nvSpPr>
        <p:spPr>
          <a:xfrm>
            <a:off x="2528280" y="2549160"/>
            <a:ext cx="360" cy="402480"/>
          </a:xfrm>
          <a:custGeom>
            <a:avLst/>
            <a:gdLst>
              <a:gd name="textAreaLeft" fmla="*/ 0 w 360"/>
              <a:gd name="textAreaRight" fmla="*/ 2880 w 360"/>
              <a:gd name="textAreaTop" fmla="*/ 0 h 402480"/>
              <a:gd name="textAreaBottom" fmla="*/ 40356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50" name="Google Shape;173;p15"/>
          <p:cNvSpPr/>
          <p:nvPr/>
        </p:nvSpPr>
        <p:spPr>
          <a:xfrm>
            <a:off x="2529000" y="249264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51" name="Google Shape;174;p15"/>
          <p:cNvSpPr/>
          <p:nvPr/>
        </p:nvSpPr>
        <p:spPr>
          <a:xfrm>
            <a:off x="2617200" y="2492640"/>
            <a:ext cx="902160" cy="360"/>
          </a:xfrm>
          <a:custGeom>
            <a:avLst/>
            <a:gdLst>
              <a:gd name="textAreaLeft" fmla="*/ 0 w 902160"/>
              <a:gd name="textAreaRight" fmla="*/ 903240 w 902160"/>
              <a:gd name="textAreaTop" fmla="*/ 0 h 360"/>
              <a:gd name="textAreaBottom" fmla="*/ 28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52" name="Google Shape;175;p15"/>
          <p:cNvSpPr/>
          <p:nvPr/>
        </p:nvSpPr>
        <p:spPr>
          <a:xfrm>
            <a:off x="3551400" y="246240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53" name="Google Shape;176;p15"/>
          <p:cNvSpPr/>
          <p:nvPr/>
        </p:nvSpPr>
        <p:spPr>
          <a:xfrm>
            <a:off x="3581640" y="2350800"/>
            <a:ext cx="360" cy="64440"/>
          </a:xfrm>
          <a:custGeom>
            <a:avLst/>
            <a:gdLst>
              <a:gd name="textAreaLeft" fmla="*/ 0 w 360"/>
              <a:gd name="textAreaRight" fmla="*/ 2880 w 360"/>
              <a:gd name="textAreaTop" fmla="*/ 0 h 64440"/>
              <a:gd name="textAreaBottom" fmla="*/ 6552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2760" bIns="32760" anchor="ctr">
            <a:noAutofit/>
          </a:bodyPr>
          <a:p>
            <a:pPr>
              <a:lnSpc>
                <a:spcPct val="100000"/>
              </a:lnSpc>
            </a:pPr>
            <a:endParaRPr b="0" lang="en-US" sz="1400" spc="-1" strike="noStrike">
              <a:solidFill>
                <a:srgbClr val="ffffff"/>
              </a:solidFill>
              <a:latin typeface="Arial"/>
              <a:ea typeface="DejaVu Sans"/>
            </a:endParaRPr>
          </a:p>
        </p:txBody>
      </p:sp>
      <p:sp>
        <p:nvSpPr>
          <p:cNvPr id="854" name="Google Shape;177;p15"/>
          <p:cNvSpPr/>
          <p:nvPr/>
        </p:nvSpPr>
        <p:spPr>
          <a:xfrm>
            <a:off x="3581640" y="229824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55" name="Google Shape;178;p15"/>
          <p:cNvSpPr/>
          <p:nvPr/>
        </p:nvSpPr>
        <p:spPr>
          <a:xfrm>
            <a:off x="2475720" y="3007440"/>
            <a:ext cx="100800" cy="100800"/>
          </a:xfrm>
          <a:custGeom>
            <a:avLst/>
            <a:gdLst>
              <a:gd name="textAreaLeft" fmla="*/ 0 w 100800"/>
              <a:gd name="textAreaRight" fmla="*/ 101880 w 100800"/>
              <a:gd name="textAreaTop" fmla="*/ 0 h 100800"/>
              <a:gd name="textAreaBottom" fmla="*/ 10188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856" name="Google Shape;179;p15"/>
          <p:cNvSpPr/>
          <p:nvPr/>
        </p:nvSpPr>
        <p:spPr>
          <a:xfrm>
            <a:off x="2813400" y="164088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57" name="Google Shape;180;p15"/>
          <p:cNvSpPr/>
          <p:nvPr/>
        </p:nvSpPr>
        <p:spPr>
          <a:xfrm>
            <a:off x="2813400" y="1728360"/>
            <a:ext cx="360" cy="544680"/>
          </a:xfrm>
          <a:custGeom>
            <a:avLst/>
            <a:gdLst>
              <a:gd name="textAreaLeft" fmla="*/ 0 w 360"/>
              <a:gd name="textAreaRight" fmla="*/ 2880 w 360"/>
              <a:gd name="textAreaTop" fmla="*/ 0 h 544680"/>
              <a:gd name="textAreaBottom" fmla="*/ 54576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58" name="Google Shape;181;p15"/>
          <p:cNvSpPr/>
          <p:nvPr/>
        </p:nvSpPr>
        <p:spPr>
          <a:xfrm>
            <a:off x="2784240" y="230508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859" name="Google Shape;182;p15"/>
          <p:cNvSpPr/>
          <p:nvPr/>
        </p:nvSpPr>
        <p:spPr>
          <a:xfrm>
            <a:off x="2298600" y="2334600"/>
            <a:ext cx="425520" cy="360"/>
          </a:xfrm>
          <a:custGeom>
            <a:avLst/>
            <a:gdLst>
              <a:gd name="textAreaLeft" fmla="*/ 0 w 425520"/>
              <a:gd name="textAreaRight" fmla="*/ 426600 w 425520"/>
              <a:gd name="textAreaTop" fmla="*/ 0 h 360"/>
              <a:gd name="textAreaBottom" fmla="*/ 28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60" name="Google Shape;183;p15"/>
          <p:cNvSpPr/>
          <p:nvPr/>
        </p:nvSpPr>
        <p:spPr>
          <a:xfrm>
            <a:off x="2239560" y="233460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61" name="Google Shape;184;p15"/>
          <p:cNvSpPr/>
          <p:nvPr/>
        </p:nvSpPr>
        <p:spPr>
          <a:xfrm>
            <a:off x="2239560" y="2419200"/>
            <a:ext cx="360" cy="408600"/>
          </a:xfrm>
          <a:custGeom>
            <a:avLst/>
            <a:gdLst>
              <a:gd name="textAreaLeft" fmla="*/ 0 w 360"/>
              <a:gd name="textAreaRight" fmla="*/ 2880 w 360"/>
              <a:gd name="textAreaTop" fmla="*/ 0 h 408600"/>
              <a:gd name="textAreaBottom" fmla="*/ 40968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62" name="Google Shape;185;p15"/>
          <p:cNvSpPr/>
          <p:nvPr/>
        </p:nvSpPr>
        <p:spPr>
          <a:xfrm>
            <a:off x="2239560" y="285768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63" name="Google Shape;186;p15"/>
          <p:cNvSpPr/>
          <p:nvPr/>
        </p:nvSpPr>
        <p:spPr>
          <a:xfrm>
            <a:off x="2168640" y="283788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grpSp>
        <p:nvGrpSpPr>
          <p:cNvPr id="864" name="Google Shape;187;p15"/>
          <p:cNvGrpSpPr/>
          <p:nvPr/>
        </p:nvGrpSpPr>
        <p:grpSpPr>
          <a:xfrm>
            <a:off x="1128600" y="1870200"/>
            <a:ext cx="355320" cy="344520"/>
            <a:chOff x="1128600" y="1870200"/>
            <a:chExt cx="355320" cy="344520"/>
          </a:xfrm>
        </p:grpSpPr>
        <p:sp>
          <p:nvSpPr>
            <p:cNvPr id="865" name="Google Shape;188;p15"/>
            <p:cNvSpPr/>
            <p:nvPr/>
          </p:nvSpPr>
          <p:spPr>
            <a:xfrm>
              <a:off x="1140840" y="1870200"/>
              <a:ext cx="117000" cy="129600"/>
            </a:xfrm>
            <a:custGeom>
              <a:avLst/>
              <a:gdLst>
                <a:gd name="textAreaLeft" fmla="*/ 0 w 117000"/>
                <a:gd name="textAreaRight" fmla="*/ 118080 w 117000"/>
                <a:gd name="textAreaTop" fmla="*/ 0 h 129600"/>
                <a:gd name="textAreaBottom" fmla="*/ 13068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160" bIns="65160" anchor="ctr">
              <a:noAutofit/>
            </a:bodyPr>
            <a:p>
              <a:pPr>
                <a:lnSpc>
                  <a:spcPct val="100000"/>
                </a:lnSpc>
              </a:pPr>
              <a:endParaRPr b="0" lang="en-US" sz="1400" spc="-1" strike="noStrike">
                <a:solidFill>
                  <a:srgbClr val="000000"/>
                </a:solidFill>
                <a:latin typeface="Arial"/>
                <a:ea typeface="DejaVu Sans"/>
              </a:endParaRPr>
            </a:p>
          </p:txBody>
        </p:sp>
        <p:sp>
          <p:nvSpPr>
            <p:cNvPr id="866" name="Google Shape;189;p15"/>
            <p:cNvSpPr/>
            <p:nvPr/>
          </p:nvSpPr>
          <p:spPr>
            <a:xfrm>
              <a:off x="1256760" y="1899720"/>
              <a:ext cx="51120" cy="51840"/>
            </a:xfrm>
            <a:custGeom>
              <a:avLst/>
              <a:gdLst>
                <a:gd name="textAreaLeft" fmla="*/ 0 w 51120"/>
                <a:gd name="textAreaRight" fmla="*/ 52200 w 51120"/>
                <a:gd name="textAreaTop" fmla="*/ 0 h 51840"/>
                <a:gd name="textAreaBottom" fmla="*/ 5292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6280" bIns="26280" anchor="ctr">
              <a:noAutofit/>
            </a:bodyPr>
            <a:p>
              <a:pPr>
                <a:lnSpc>
                  <a:spcPct val="100000"/>
                </a:lnSpc>
              </a:pPr>
              <a:endParaRPr b="0" lang="en-US" sz="1400" spc="-1" strike="noStrike">
                <a:solidFill>
                  <a:srgbClr val="000000"/>
                </a:solidFill>
                <a:latin typeface="Arial"/>
                <a:ea typeface="DejaVu Sans"/>
              </a:endParaRPr>
            </a:p>
          </p:txBody>
        </p:sp>
        <p:sp>
          <p:nvSpPr>
            <p:cNvPr id="867" name="Google Shape;190;p15"/>
            <p:cNvSpPr/>
            <p:nvPr/>
          </p:nvSpPr>
          <p:spPr>
            <a:xfrm>
              <a:off x="1326960" y="1893240"/>
              <a:ext cx="57960" cy="46440"/>
            </a:xfrm>
            <a:custGeom>
              <a:avLst/>
              <a:gdLst>
                <a:gd name="textAreaLeft" fmla="*/ 0 w 57960"/>
                <a:gd name="textAreaRight" fmla="*/ 59040 w 57960"/>
                <a:gd name="textAreaTop" fmla="*/ 0 h 46440"/>
                <a:gd name="textAreaBottom" fmla="*/ 4752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3760" bIns="23760" anchor="ctr">
              <a:noAutofit/>
            </a:bodyPr>
            <a:p>
              <a:pPr>
                <a:lnSpc>
                  <a:spcPct val="100000"/>
                </a:lnSpc>
              </a:pPr>
              <a:endParaRPr b="0" lang="en-US" sz="1400" spc="-1" strike="noStrike">
                <a:solidFill>
                  <a:srgbClr val="000000"/>
                </a:solidFill>
                <a:latin typeface="Arial"/>
                <a:ea typeface="DejaVu Sans"/>
              </a:endParaRPr>
            </a:p>
          </p:txBody>
        </p:sp>
        <p:sp>
          <p:nvSpPr>
            <p:cNvPr id="868" name="Google Shape;191;p15"/>
            <p:cNvSpPr/>
            <p:nvPr/>
          </p:nvSpPr>
          <p:spPr>
            <a:xfrm>
              <a:off x="1380960" y="1936800"/>
              <a:ext cx="83880" cy="62640"/>
            </a:xfrm>
            <a:custGeom>
              <a:avLst/>
              <a:gdLst>
                <a:gd name="textAreaLeft" fmla="*/ 0 w 83880"/>
                <a:gd name="textAreaRight" fmla="*/ 84960 w 83880"/>
                <a:gd name="textAreaTop" fmla="*/ 0 h 62640"/>
                <a:gd name="textAreaBottom" fmla="*/ 6372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1680" bIns="31680" anchor="ctr">
              <a:noAutofit/>
            </a:bodyPr>
            <a:p>
              <a:pPr>
                <a:lnSpc>
                  <a:spcPct val="100000"/>
                </a:lnSpc>
              </a:pPr>
              <a:endParaRPr b="0" lang="en-US" sz="1400" spc="-1" strike="noStrike">
                <a:solidFill>
                  <a:srgbClr val="000000"/>
                </a:solidFill>
                <a:latin typeface="Arial"/>
                <a:ea typeface="DejaVu Sans"/>
              </a:endParaRPr>
            </a:p>
          </p:txBody>
        </p:sp>
        <p:sp>
          <p:nvSpPr>
            <p:cNvPr id="869" name="Google Shape;192;p15"/>
            <p:cNvSpPr/>
            <p:nvPr/>
          </p:nvSpPr>
          <p:spPr>
            <a:xfrm>
              <a:off x="1267920" y="1950120"/>
              <a:ext cx="111960" cy="49680"/>
            </a:xfrm>
            <a:custGeom>
              <a:avLst/>
              <a:gdLst>
                <a:gd name="textAreaLeft" fmla="*/ 0 w 111960"/>
                <a:gd name="textAreaRight" fmla="*/ 113040 w 111960"/>
                <a:gd name="textAreaTop" fmla="*/ 0 h 49680"/>
                <a:gd name="textAreaBottom" fmla="*/ 5076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200" bIns="25200" anchor="ctr">
              <a:noAutofit/>
            </a:bodyPr>
            <a:p>
              <a:pPr>
                <a:lnSpc>
                  <a:spcPct val="100000"/>
                </a:lnSpc>
              </a:pPr>
              <a:endParaRPr b="0" lang="en-US" sz="1400" spc="-1" strike="noStrike">
                <a:solidFill>
                  <a:srgbClr val="000000"/>
                </a:solidFill>
                <a:latin typeface="Arial"/>
                <a:ea typeface="DejaVu Sans"/>
              </a:endParaRPr>
            </a:p>
          </p:txBody>
        </p:sp>
        <p:sp>
          <p:nvSpPr>
            <p:cNvPr id="870" name="Google Shape;193;p15"/>
            <p:cNvSpPr/>
            <p:nvPr/>
          </p:nvSpPr>
          <p:spPr>
            <a:xfrm>
              <a:off x="1138680" y="2073600"/>
              <a:ext cx="334800" cy="141120"/>
            </a:xfrm>
            <a:custGeom>
              <a:avLst/>
              <a:gdLst>
                <a:gd name="textAreaLeft" fmla="*/ 0 w 334800"/>
                <a:gd name="textAreaRight" fmla="*/ 335880 w 334800"/>
                <a:gd name="textAreaTop" fmla="*/ 0 h 141120"/>
                <a:gd name="textAreaBottom" fmla="*/ 14220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0920" bIns="70920" anchor="ctr">
              <a:noAutofit/>
            </a:bodyPr>
            <a:p>
              <a:pPr>
                <a:lnSpc>
                  <a:spcPct val="100000"/>
                </a:lnSpc>
              </a:pPr>
              <a:endParaRPr b="0" lang="en-US" sz="1400" spc="-1" strike="noStrike">
                <a:solidFill>
                  <a:srgbClr val="000000"/>
                </a:solidFill>
                <a:latin typeface="Arial"/>
                <a:ea typeface="DejaVu Sans"/>
              </a:endParaRPr>
            </a:p>
          </p:txBody>
        </p:sp>
        <p:sp>
          <p:nvSpPr>
            <p:cNvPr id="871" name="Google Shape;194;p15"/>
            <p:cNvSpPr/>
            <p:nvPr/>
          </p:nvSpPr>
          <p:spPr>
            <a:xfrm>
              <a:off x="1128600" y="2023560"/>
              <a:ext cx="355320" cy="25920"/>
            </a:xfrm>
            <a:custGeom>
              <a:avLst/>
              <a:gdLst>
                <a:gd name="textAreaLeft" fmla="*/ 0 w 355320"/>
                <a:gd name="textAreaRight" fmla="*/ 356400 w 355320"/>
                <a:gd name="textAreaTop" fmla="*/ 0 h 25920"/>
                <a:gd name="textAreaBottom" fmla="*/ 2700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3320" bIns="13320" anchor="ctr">
              <a:noAutofit/>
            </a:bodyPr>
            <a:p>
              <a:pPr>
                <a:lnSpc>
                  <a:spcPct val="100000"/>
                </a:lnSpc>
              </a:pPr>
              <a:endParaRPr b="0" lang="en-US" sz="1400" spc="-1" strike="noStrike">
                <a:solidFill>
                  <a:srgbClr val="000000"/>
                </a:solidFill>
                <a:latin typeface="Arial"/>
                <a:ea typeface="DejaVu Sans"/>
              </a:endParaRPr>
            </a:p>
          </p:txBody>
        </p:sp>
      </p:grpSp>
      <p:grpSp>
        <p:nvGrpSpPr>
          <p:cNvPr id="872" name="Google Shape;195;p15"/>
          <p:cNvGrpSpPr/>
          <p:nvPr/>
        </p:nvGrpSpPr>
        <p:grpSpPr>
          <a:xfrm>
            <a:off x="2738520" y="1306440"/>
            <a:ext cx="234360" cy="293040"/>
            <a:chOff x="2738520" y="1306440"/>
            <a:chExt cx="234360" cy="293040"/>
          </a:xfrm>
        </p:grpSpPr>
        <p:sp>
          <p:nvSpPr>
            <p:cNvPr id="873" name="Google Shape;196;p15"/>
            <p:cNvSpPr/>
            <p:nvPr/>
          </p:nvSpPr>
          <p:spPr>
            <a:xfrm>
              <a:off x="2789640" y="1306440"/>
              <a:ext cx="183240" cy="183240"/>
            </a:xfrm>
            <a:custGeom>
              <a:avLst/>
              <a:gdLst>
                <a:gd name="textAreaLeft" fmla="*/ 0 w 183240"/>
                <a:gd name="textAreaRight" fmla="*/ 184320 w 183240"/>
                <a:gd name="textAreaTop" fmla="*/ 0 h 183240"/>
                <a:gd name="textAreaBottom" fmla="*/ 18432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74" name="Google Shape;197;p15"/>
            <p:cNvSpPr/>
            <p:nvPr/>
          </p:nvSpPr>
          <p:spPr>
            <a:xfrm>
              <a:off x="2811240" y="1346400"/>
              <a:ext cx="121680" cy="104040"/>
            </a:xfrm>
            <a:custGeom>
              <a:avLst/>
              <a:gdLst>
                <a:gd name="textAreaLeft" fmla="*/ 0 w 121680"/>
                <a:gd name="textAreaRight" fmla="*/ 122760 w 121680"/>
                <a:gd name="textAreaTop" fmla="*/ 0 h 104040"/>
                <a:gd name="textAreaBottom" fmla="*/ 10512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875" name="Google Shape;198;p15"/>
            <p:cNvSpPr/>
            <p:nvPr/>
          </p:nvSpPr>
          <p:spPr>
            <a:xfrm>
              <a:off x="2738520" y="1469520"/>
              <a:ext cx="129240" cy="129960"/>
            </a:xfrm>
            <a:custGeom>
              <a:avLst/>
              <a:gdLst>
                <a:gd name="textAreaLeft" fmla="*/ 0 w 129240"/>
                <a:gd name="textAreaRight" fmla="*/ 130320 w 129240"/>
                <a:gd name="textAreaTop" fmla="*/ 0 h 129960"/>
                <a:gd name="textAreaBottom" fmla="*/ 13104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876" name="Google Shape;199;p15"/>
            <p:cNvSpPr/>
            <p:nvPr/>
          </p:nvSpPr>
          <p:spPr>
            <a:xfrm>
              <a:off x="2756160" y="1498680"/>
              <a:ext cx="83520" cy="71280"/>
            </a:xfrm>
            <a:custGeom>
              <a:avLst/>
              <a:gdLst>
                <a:gd name="textAreaLeft" fmla="*/ 0 w 83520"/>
                <a:gd name="textAreaRight" fmla="*/ 84600 w 83520"/>
                <a:gd name="textAreaTop" fmla="*/ 0 h 71280"/>
                <a:gd name="textAreaBottom" fmla="*/ 7236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000" bIns="36000" anchor="ctr">
              <a:noAutofit/>
            </a:bodyPr>
            <a:p>
              <a:pPr>
                <a:lnSpc>
                  <a:spcPct val="100000"/>
                </a:lnSpc>
              </a:pPr>
              <a:endParaRPr b="0" lang="en-US" sz="1400" spc="-1" strike="noStrike">
                <a:solidFill>
                  <a:srgbClr val="000000"/>
                </a:solidFill>
                <a:latin typeface="Arial"/>
                <a:ea typeface="DejaVu Sans"/>
              </a:endParaRPr>
            </a:p>
          </p:txBody>
        </p:sp>
      </p:grpSp>
      <p:sp>
        <p:nvSpPr>
          <p:cNvPr id="877" name="Google Shape;200;p15"/>
          <p:cNvSpPr/>
          <p:nvPr/>
        </p:nvSpPr>
        <p:spPr>
          <a:xfrm>
            <a:off x="3202560" y="3615840"/>
            <a:ext cx="271800" cy="269640"/>
          </a:xfrm>
          <a:custGeom>
            <a:avLst/>
            <a:gdLst>
              <a:gd name="textAreaLeft" fmla="*/ 0 w 271800"/>
              <a:gd name="textAreaRight" fmla="*/ 272880 w 271800"/>
              <a:gd name="textAreaTop" fmla="*/ 0 h 269640"/>
              <a:gd name="textAreaBottom" fmla="*/ 27072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78" name="Google Shape;201;p15"/>
          <p:cNvSpPr/>
          <p:nvPr/>
        </p:nvSpPr>
        <p:spPr>
          <a:xfrm>
            <a:off x="1235520" y="3664440"/>
            <a:ext cx="40320" cy="54000"/>
          </a:xfrm>
          <a:custGeom>
            <a:avLst/>
            <a:gdLst>
              <a:gd name="textAreaLeft" fmla="*/ 0 w 40320"/>
              <a:gd name="textAreaRight" fmla="*/ 41400 w 40320"/>
              <a:gd name="textAreaTop" fmla="*/ 0 h 54000"/>
              <a:gd name="textAreaBottom" fmla="*/ 5508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360" bIns="27360" anchor="ctr">
            <a:noAutofit/>
          </a:bodyPr>
          <a:p>
            <a:pPr>
              <a:lnSpc>
                <a:spcPct val="100000"/>
              </a:lnSpc>
            </a:pPr>
            <a:endParaRPr b="0" lang="en-US" sz="1400" spc="-1" strike="noStrike">
              <a:solidFill>
                <a:srgbClr val="000000"/>
              </a:solidFill>
              <a:latin typeface="Arial"/>
              <a:ea typeface="DejaVu Sans"/>
            </a:endParaRPr>
          </a:p>
        </p:txBody>
      </p:sp>
      <p:sp>
        <p:nvSpPr>
          <p:cNvPr id="879" name="Google Shape;202;p15"/>
          <p:cNvSpPr/>
          <p:nvPr/>
        </p:nvSpPr>
        <p:spPr>
          <a:xfrm>
            <a:off x="1311120" y="3753720"/>
            <a:ext cx="55800" cy="40320"/>
          </a:xfrm>
          <a:custGeom>
            <a:avLst/>
            <a:gdLst>
              <a:gd name="textAreaLeft" fmla="*/ 0 w 55800"/>
              <a:gd name="textAreaRight" fmla="*/ 56880 w 55800"/>
              <a:gd name="textAreaTop" fmla="*/ 0 h 40320"/>
              <a:gd name="textAreaBottom" fmla="*/ 4140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pPr>
            <a:endParaRPr b="0" lang="en-US" sz="1400" spc="-1" strike="noStrike">
              <a:solidFill>
                <a:srgbClr val="000000"/>
              </a:solidFill>
              <a:latin typeface="Arial"/>
              <a:ea typeface="DejaVu Sans"/>
            </a:endParaRPr>
          </a:p>
        </p:txBody>
      </p:sp>
      <p:sp>
        <p:nvSpPr>
          <p:cNvPr id="880" name="Google Shape;203;p15"/>
          <p:cNvSpPr/>
          <p:nvPr/>
        </p:nvSpPr>
        <p:spPr>
          <a:xfrm>
            <a:off x="1223640" y="3688200"/>
            <a:ext cx="121680" cy="115920"/>
          </a:xfrm>
          <a:custGeom>
            <a:avLst/>
            <a:gdLst>
              <a:gd name="textAreaLeft" fmla="*/ 0 w 121680"/>
              <a:gd name="textAreaRight" fmla="*/ 122760 w 121680"/>
              <a:gd name="textAreaTop" fmla="*/ 0 h 115920"/>
              <a:gd name="textAreaBottom" fmla="*/ 11700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881" name="Google Shape;204;p15"/>
          <p:cNvSpPr/>
          <p:nvPr/>
        </p:nvSpPr>
        <p:spPr>
          <a:xfrm>
            <a:off x="1173960" y="3565800"/>
            <a:ext cx="114480" cy="84960"/>
          </a:xfrm>
          <a:custGeom>
            <a:avLst/>
            <a:gdLst>
              <a:gd name="textAreaLeft" fmla="*/ 0 w 114480"/>
              <a:gd name="textAreaRight" fmla="*/ 115560 w 114480"/>
              <a:gd name="textAreaTop" fmla="*/ 0 h 84960"/>
              <a:gd name="textAreaBottom" fmla="*/ 8604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2840" bIns="42840" anchor="ctr">
            <a:noAutofit/>
          </a:bodyPr>
          <a:p>
            <a:pPr>
              <a:lnSpc>
                <a:spcPct val="100000"/>
              </a:lnSpc>
            </a:pPr>
            <a:endParaRPr b="0" lang="en-US" sz="1400" spc="-1" strike="noStrike">
              <a:solidFill>
                <a:srgbClr val="000000"/>
              </a:solidFill>
              <a:latin typeface="Arial"/>
              <a:ea typeface="DejaVu Sans"/>
            </a:endParaRPr>
          </a:p>
        </p:txBody>
      </p:sp>
      <p:sp>
        <p:nvSpPr>
          <p:cNvPr id="882" name="Google Shape;205;p15"/>
          <p:cNvSpPr/>
          <p:nvPr/>
        </p:nvSpPr>
        <p:spPr>
          <a:xfrm>
            <a:off x="1379160" y="3742200"/>
            <a:ext cx="88200" cy="111600"/>
          </a:xfrm>
          <a:custGeom>
            <a:avLst/>
            <a:gdLst>
              <a:gd name="textAreaLeft" fmla="*/ 0 w 88200"/>
              <a:gd name="textAreaRight" fmla="*/ 89280 w 88200"/>
              <a:gd name="textAreaTop" fmla="*/ 0 h 111600"/>
              <a:gd name="textAreaBottom" fmla="*/ 11268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pPr>
            <a:endParaRPr b="0" lang="en-US" sz="1400" spc="-1" strike="noStrike">
              <a:solidFill>
                <a:srgbClr val="000000"/>
              </a:solidFill>
              <a:latin typeface="Arial"/>
              <a:ea typeface="DejaVu Sans"/>
            </a:endParaRPr>
          </a:p>
        </p:txBody>
      </p:sp>
      <p:sp>
        <p:nvSpPr>
          <p:cNvPr id="883" name="Google Shape;206;p15"/>
          <p:cNvSpPr/>
          <p:nvPr/>
        </p:nvSpPr>
        <p:spPr>
          <a:xfrm>
            <a:off x="1408680" y="3543840"/>
            <a:ext cx="80640" cy="73080"/>
          </a:xfrm>
          <a:custGeom>
            <a:avLst/>
            <a:gdLst>
              <a:gd name="textAreaLeft" fmla="*/ 0 w 80640"/>
              <a:gd name="textAreaRight" fmla="*/ 81720 w 80640"/>
              <a:gd name="textAreaTop" fmla="*/ 0 h 73080"/>
              <a:gd name="textAreaBottom" fmla="*/ 7416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884" name="Google Shape;207;p15"/>
          <p:cNvSpPr/>
          <p:nvPr/>
        </p:nvSpPr>
        <p:spPr>
          <a:xfrm>
            <a:off x="1497960" y="3429360"/>
            <a:ext cx="103320" cy="101880"/>
          </a:xfrm>
          <a:custGeom>
            <a:avLst/>
            <a:gdLst>
              <a:gd name="textAreaLeft" fmla="*/ 0 w 103320"/>
              <a:gd name="textAreaRight" fmla="*/ 104400 w 103320"/>
              <a:gd name="textAreaTop" fmla="*/ 0 h 101880"/>
              <a:gd name="textAreaBottom" fmla="*/ 10296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885" name="Google Shape;208;p15"/>
          <p:cNvSpPr/>
          <p:nvPr/>
        </p:nvSpPr>
        <p:spPr>
          <a:xfrm>
            <a:off x="1270800" y="3449160"/>
            <a:ext cx="311040" cy="310320"/>
          </a:xfrm>
          <a:custGeom>
            <a:avLst/>
            <a:gdLst>
              <a:gd name="textAreaLeft" fmla="*/ 0 w 311040"/>
              <a:gd name="textAreaRight" fmla="*/ 312120 w 311040"/>
              <a:gd name="textAreaTop" fmla="*/ 0 h 310320"/>
              <a:gd name="textAreaBottom" fmla="*/ 31140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86" name="Google Shape;209;p15"/>
          <p:cNvSpPr/>
          <p:nvPr/>
        </p:nvSpPr>
        <p:spPr>
          <a:xfrm>
            <a:off x="3431160" y="1829160"/>
            <a:ext cx="427320" cy="427320"/>
          </a:xfrm>
          <a:custGeom>
            <a:avLst/>
            <a:gdLst>
              <a:gd name="textAreaLeft" fmla="*/ 0 w 427320"/>
              <a:gd name="textAreaRight" fmla="*/ 428400 w 427320"/>
              <a:gd name="textAreaTop" fmla="*/ 0 h 427320"/>
              <a:gd name="textAreaBottom" fmla="*/ 42840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Google Shape;137;p 2"/>
          <p:cNvSpPr/>
          <p:nvPr/>
        </p:nvSpPr>
        <p:spPr>
          <a:xfrm>
            <a:off x="4896000" y="228600"/>
            <a:ext cx="3528000" cy="161136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br>
              <a:rPr sz="2400"/>
            </a:br>
            <a:br>
              <a:rPr sz="2400"/>
            </a:br>
            <a:r>
              <a:rPr b="1" lang="en-US" sz="2400" spc="-1" strike="noStrike">
                <a:solidFill>
                  <a:srgbClr val="ffffff"/>
                </a:solidFill>
                <a:latin typeface="Arial"/>
                <a:ea typeface="Arial"/>
              </a:rPr>
              <a:t>Challenges of CDN</a:t>
            </a:r>
            <a:br>
              <a:rPr sz="2400"/>
            </a:br>
            <a:br>
              <a:rPr sz="2400"/>
            </a:br>
            <a:endParaRPr b="0" lang="en-US" sz="2400" spc="-1" strike="noStrike">
              <a:solidFill>
                <a:srgbClr val="ffffff"/>
              </a:solidFill>
              <a:latin typeface="Arial"/>
            </a:endParaRPr>
          </a:p>
        </p:txBody>
      </p:sp>
      <p:sp>
        <p:nvSpPr>
          <p:cNvPr id="888" name="Google Shape;138;p 2"/>
          <p:cNvSpPr/>
          <p:nvPr/>
        </p:nvSpPr>
        <p:spPr>
          <a:xfrm>
            <a:off x="4896000" y="1600200"/>
            <a:ext cx="4247280" cy="1418040"/>
          </a:xfrm>
          <a:prstGeom prst="rect">
            <a:avLst/>
          </a:prstGeom>
          <a:noFill/>
          <a:ln w="0">
            <a:noFill/>
          </a:ln>
        </p:spPr>
        <p:style>
          <a:lnRef idx="0"/>
          <a:fillRef idx="0"/>
          <a:effectRef idx="0"/>
          <a:fontRef idx="minor"/>
        </p:style>
        <p:txBody>
          <a:bodyPr lIns="0" rIns="0" tIns="91440" bIns="91440" anchor="t">
            <a:noAutofit/>
          </a:bodyPr>
          <a:p>
            <a:pPr>
              <a:lnSpc>
                <a:spcPct val="100000"/>
              </a:lnSpc>
            </a:pPr>
            <a:r>
              <a:rPr b="1" lang="en-US" sz="1800" spc="-1" strike="noStrike">
                <a:solidFill>
                  <a:schemeClr val="lt1"/>
                </a:solidFill>
                <a:latin typeface="Arial"/>
                <a:ea typeface="Arial"/>
              </a:rPr>
              <a:t>Bandwidth and Network Congestion</a:t>
            </a:r>
            <a:r>
              <a:rPr b="0" lang="en-US" sz="1800" spc="-1" strike="noStrike">
                <a:solidFill>
                  <a:schemeClr val="lt1"/>
                </a:solidFill>
                <a:latin typeface="Arial"/>
                <a:ea typeface="Arial"/>
              </a:rPr>
              <a:t>:</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Increasing demand for high-quality content strains network bandwidth.</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CDN alleviates bandwidth issues by distributing content closer to users.</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1" lang="en-US" sz="1800" spc="-1" strike="noStrike">
                <a:solidFill>
                  <a:schemeClr val="lt1"/>
                </a:solidFill>
                <a:latin typeface="Arial"/>
                <a:ea typeface="Arial"/>
              </a:rPr>
              <a:t>Latency and Performance Issues:</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Latency affects website loading time and responsiveness.</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CDN reduces latency by caching content at edge servers.</a:t>
            </a:r>
            <a:endParaRPr b="0" lang="en-US" sz="1800" spc="-1" strike="noStrike">
              <a:solidFill>
                <a:srgbClr val="ffffff"/>
              </a:solidFill>
              <a:latin typeface="Arial"/>
            </a:endParaRPr>
          </a:p>
        </p:txBody>
      </p:sp>
      <p:cxnSp>
        <p:nvCxnSpPr>
          <p:cNvPr id="889" name="Google Shape;139;p 2"/>
          <p:cNvCxnSpPr/>
          <p:nvPr/>
        </p:nvCxnSpPr>
        <p:spPr>
          <a:xfrm flipV="1">
            <a:off x="4896000" y="1371600"/>
            <a:ext cx="4119480" cy="10080"/>
          </a:xfrm>
          <a:prstGeom prst="straightConnector1">
            <a:avLst/>
          </a:prstGeom>
          <a:ln w="9525">
            <a:solidFill>
              <a:srgbClr val="48ffd5"/>
            </a:solidFill>
            <a:round/>
          </a:ln>
        </p:spPr>
      </p:cxnSp>
      <p:sp>
        <p:nvSpPr>
          <p:cNvPr id="890" name="Google Shape;140;p 2"/>
          <p:cNvSpPr/>
          <p:nvPr/>
        </p:nvSpPr>
        <p:spPr>
          <a:xfrm>
            <a:off x="1955880" y="1830600"/>
            <a:ext cx="1091880" cy="2039040"/>
          </a:xfrm>
          <a:custGeom>
            <a:avLst/>
            <a:gdLst>
              <a:gd name="textAreaLeft" fmla="*/ 0 w 1091880"/>
              <a:gd name="textAreaRight" fmla="*/ 1092960 w 1091880"/>
              <a:gd name="textAreaTop" fmla="*/ 0 h 2039040"/>
              <a:gd name="textAreaBottom" fmla="*/ 204012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91" name="Google Shape;141;p 2"/>
          <p:cNvSpPr/>
          <p:nvPr/>
        </p:nvSpPr>
        <p:spPr>
          <a:xfrm>
            <a:off x="2059560" y="1992600"/>
            <a:ext cx="884520" cy="1625760"/>
          </a:xfrm>
          <a:custGeom>
            <a:avLst/>
            <a:gdLst>
              <a:gd name="textAreaLeft" fmla="*/ 0 w 884520"/>
              <a:gd name="textAreaRight" fmla="*/ 885600 w 884520"/>
              <a:gd name="textAreaTop" fmla="*/ 0 h 1625760"/>
              <a:gd name="textAreaBottom" fmla="*/ 162684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92" name="Google Shape;142;p 2"/>
          <p:cNvSpPr/>
          <p:nvPr/>
        </p:nvSpPr>
        <p:spPr>
          <a:xfrm>
            <a:off x="2398320" y="3661560"/>
            <a:ext cx="180000" cy="154080"/>
          </a:xfrm>
          <a:custGeom>
            <a:avLst/>
            <a:gdLst>
              <a:gd name="textAreaLeft" fmla="*/ 0 w 180000"/>
              <a:gd name="textAreaRight" fmla="*/ 181080 w 180000"/>
              <a:gd name="textAreaTop" fmla="*/ 0 h 154080"/>
              <a:gd name="textAreaBottom" fmla="*/ 15516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7400" bIns="77400" anchor="ctr">
            <a:noAutofit/>
          </a:bodyPr>
          <a:p>
            <a:pPr>
              <a:lnSpc>
                <a:spcPct val="100000"/>
              </a:lnSpc>
            </a:pPr>
            <a:endParaRPr b="0" lang="en-US" sz="1400" spc="-1" strike="noStrike">
              <a:solidFill>
                <a:srgbClr val="000000"/>
              </a:solidFill>
              <a:latin typeface="Arial"/>
              <a:ea typeface="DejaVu Sans"/>
            </a:endParaRPr>
          </a:p>
        </p:txBody>
      </p:sp>
      <p:sp>
        <p:nvSpPr>
          <p:cNvPr id="893" name="Google Shape;143;p 2"/>
          <p:cNvSpPr/>
          <p:nvPr/>
        </p:nvSpPr>
        <p:spPr>
          <a:xfrm>
            <a:off x="2394360" y="1893960"/>
            <a:ext cx="214920" cy="33120"/>
          </a:xfrm>
          <a:custGeom>
            <a:avLst/>
            <a:gdLst>
              <a:gd name="textAreaLeft" fmla="*/ 0 w 214920"/>
              <a:gd name="textAreaRight" fmla="*/ 216000 w 214920"/>
              <a:gd name="textAreaTop" fmla="*/ 0 h 33120"/>
              <a:gd name="textAreaBottom" fmla="*/ 3420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6920" bIns="16920" anchor="ctr">
            <a:noAutofit/>
          </a:bodyPr>
          <a:p>
            <a:pPr>
              <a:lnSpc>
                <a:spcPct val="100000"/>
              </a:lnSpc>
            </a:pPr>
            <a:endParaRPr b="0" lang="en-US" sz="1400" spc="-1" strike="noStrike">
              <a:solidFill>
                <a:srgbClr val="ffffff"/>
              </a:solidFill>
              <a:latin typeface="Arial"/>
              <a:ea typeface="DejaVu Sans"/>
            </a:endParaRPr>
          </a:p>
        </p:txBody>
      </p:sp>
      <p:sp>
        <p:nvSpPr>
          <p:cNvPr id="894" name="Google Shape;144;p 2"/>
          <p:cNvSpPr/>
          <p:nvPr/>
        </p:nvSpPr>
        <p:spPr>
          <a:xfrm>
            <a:off x="2253960" y="328176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895" name="Google Shape;145;p 2"/>
          <p:cNvSpPr/>
          <p:nvPr/>
        </p:nvSpPr>
        <p:spPr>
          <a:xfrm>
            <a:off x="2328480" y="338436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96" name="Google Shape;146;p 2"/>
          <p:cNvSpPr/>
          <p:nvPr/>
        </p:nvSpPr>
        <p:spPr>
          <a:xfrm>
            <a:off x="2329200" y="344448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97" name="Google Shape;147;p 2"/>
          <p:cNvSpPr/>
          <p:nvPr/>
        </p:nvSpPr>
        <p:spPr>
          <a:xfrm>
            <a:off x="2413440" y="3474720"/>
            <a:ext cx="407160" cy="360"/>
          </a:xfrm>
          <a:custGeom>
            <a:avLst/>
            <a:gdLst>
              <a:gd name="textAreaLeft" fmla="*/ 0 w 407160"/>
              <a:gd name="textAreaRight" fmla="*/ 408240 w 407160"/>
              <a:gd name="textAreaTop" fmla="*/ 0 h 360"/>
              <a:gd name="textAreaBottom" fmla="*/ 28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898" name="Google Shape;148;p 2"/>
          <p:cNvSpPr/>
          <p:nvPr/>
        </p:nvSpPr>
        <p:spPr>
          <a:xfrm>
            <a:off x="2850480" y="34444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99" name="Google Shape;149;p 2"/>
          <p:cNvSpPr/>
          <p:nvPr/>
        </p:nvSpPr>
        <p:spPr>
          <a:xfrm>
            <a:off x="2880360" y="3081960"/>
            <a:ext cx="360" cy="304560"/>
          </a:xfrm>
          <a:custGeom>
            <a:avLst/>
            <a:gdLst>
              <a:gd name="textAreaLeft" fmla="*/ 0 w 360"/>
              <a:gd name="textAreaRight" fmla="*/ 2880 w 360"/>
              <a:gd name="textAreaTop" fmla="*/ 0 h 304560"/>
              <a:gd name="textAreaBottom" fmla="*/ 30564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00" name="Google Shape;150;p 2"/>
          <p:cNvSpPr/>
          <p:nvPr/>
        </p:nvSpPr>
        <p:spPr>
          <a:xfrm>
            <a:off x="2880360" y="302472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901" name="Google Shape;151;p 2"/>
          <p:cNvSpPr/>
          <p:nvPr/>
        </p:nvSpPr>
        <p:spPr>
          <a:xfrm>
            <a:off x="2972880" y="3024720"/>
            <a:ext cx="339480" cy="360"/>
          </a:xfrm>
          <a:custGeom>
            <a:avLst/>
            <a:gdLst>
              <a:gd name="textAreaLeft" fmla="*/ 0 w 339480"/>
              <a:gd name="textAreaRight" fmla="*/ 340560 w 339480"/>
              <a:gd name="textAreaTop" fmla="*/ 0 h 360"/>
              <a:gd name="textAreaBottom" fmla="*/ 28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902" name="Google Shape;152;p 2"/>
          <p:cNvSpPr/>
          <p:nvPr/>
        </p:nvSpPr>
        <p:spPr>
          <a:xfrm>
            <a:off x="3346200" y="3024720"/>
            <a:ext cx="27000" cy="27000"/>
          </a:xfrm>
          <a:custGeom>
            <a:avLst/>
            <a:gdLst>
              <a:gd name="textAreaLeft" fmla="*/ 0 w 27000"/>
              <a:gd name="textAreaRight" fmla="*/ 28080 w 27000"/>
              <a:gd name="textAreaTop" fmla="*/ 0 h 27000"/>
              <a:gd name="textAreaBottom" fmla="*/ 2808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903" name="Google Shape;153;p 2"/>
          <p:cNvSpPr/>
          <p:nvPr/>
        </p:nvSpPr>
        <p:spPr>
          <a:xfrm>
            <a:off x="3375720" y="3107520"/>
            <a:ext cx="360" cy="289440"/>
          </a:xfrm>
          <a:custGeom>
            <a:avLst/>
            <a:gdLst>
              <a:gd name="textAreaLeft" fmla="*/ 0 w 360"/>
              <a:gd name="textAreaRight" fmla="*/ 2880 w 360"/>
              <a:gd name="textAreaTop" fmla="*/ 0 h 289440"/>
              <a:gd name="textAreaBottom" fmla="*/ 29052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04" name="Google Shape;154;p 2"/>
          <p:cNvSpPr/>
          <p:nvPr/>
        </p:nvSpPr>
        <p:spPr>
          <a:xfrm>
            <a:off x="3375720" y="342612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05" name="Google Shape;155;p 2"/>
          <p:cNvSpPr/>
          <p:nvPr/>
        </p:nvSpPr>
        <p:spPr>
          <a:xfrm>
            <a:off x="1675440" y="2077920"/>
            <a:ext cx="27000" cy="360"/>
          </a:xfrm>
          <a:custGeom>
            <a:avLst/>
            <a:gdLst>
              <a:gd name="textAreaLeft" fmla="*/ 0 w 27000"/>
              <a:gd name="textAreaRight" fmla="*/ 28080 w 27000"/>
              <a:gd name="textAreaTop" fmla="*/ 0 h 360"/>
              <a:gd name="textAreaBottom" fmla="*/ 28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06" name="Google Shape;156;p 2"/>
          <p:cNvSpPr/>
          <p:nvPr/>
        </p:nvSpPr>
        <p:spPr>
          <a:xfrm>
            <a:off x="1738800" y="2077920"/>
            <a:ext cx="48240" cy="360"/>
          </a:xfrm>
          <a:custGeom>
            <a:avLst/>
            <a:gdLst>
              <a:gd name="textAreaLeft" fmla="*/ 0 w 48240"/>
              <a:gd name="textAreaRight" fmla="*/ 49320 w 48240"/>
              <a:gd name="textAreaTop" fmla="*/ 0 h 360"/>
              <a:gd name="textAreaBottom" fmla="*/ 28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07" name="Google Shape;157;p 2"/>
          <p:cNvSpPr/>
          <p:nvPr/>
        </p:nvSpPr>
        <p:spPr>
          <a:xfrm>
            <a:off x="1806480" y="207792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908" name="Google Shape;158;p 2"/>
          <p:cNvSpPr/>
          <p:nvPr/>
        </p:nvSpPr>
        <p:spPr>
          <a:xfrm>
            <a:off x="1836000" y="2169720"/>
            <a:ext cx="360" cy="461880"/>
          </a:xfrm>
          <a:custGeom>
            <a:avLst/>
            <a:gdLst>
              <a:gd name="textAreaLeft" fmla="*/ 0 w 360"/>
              <a:gd name="textAreaRight" fmla="*/ 2880 w 360"/>
              <a:gd name="textAreaTop" fmla="*/ 0 h 461880"/>
              <a:gd name="textAreaBottom" fmla="*/ 46296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09" name="Google Shape;159;p 2"/>
          <p:cNvSpPr/>
          <p:nvPr/>
        </p:nvSpPr>
        <p:spPr>
          <a:xfrm>
            <a:off x="1836720" y="266544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10" name="Google Shape;160;p 2"/>
          <p:cNvSpPr/>
          <p:nvPr/>
        </p:nvSpPr>
        <p:spPr>
          <a:xfrm>
            <a:off x="1925640" y="2695680"/>
            <a:ext cx="678600" cy="360"/>
          </a:xfrm>
          <a:custGeom>
            <a:avLst/>
            <a:gdLst>
              <a:gd name="textAreaLeft" fmla="*/ 0 w 678600"/>
              <a:gd name="textAreaRight" fmla="*/ 679680 w 678600"/>
              <a:gd name="textAreaTop" fmla="*/ 0 h 360"/>
              <a:gd name="textAreaBottom" fmla="*/ 28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11" name="Google Shape;161;p 2"/>
          <p:cNvSpPr/>
          <p:nvPr/>
        </p:nvSpPr>
        <p:spPr>
          <a:xfrm>
            <a:off x="2636280" y="2695680"/>
            <a:ext cx="27720" cy="360"/>
          </a:xfrm>
          <a:custGeom>
            <a:avLst/>
            <a:gdLst>
              <a:gd name="textAreaLeft" fmla="*/ 0 w 27720"/>
              <a:gd name="textAreaRight" fmla="*/ 28800 w 27720"/>
              <a:gd name="textAreaTop" fmla="*/ 0 h 360"/>
              <a:gd name="textAreaBottom" fmla="*/ 28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12" name="Google Shape;162;p 2"/>
          <p:cNvSpPr/>
          <p:nvPr/>
        </p:nvSpPr>
        <p:spPr>
          <a:xfrm>
            <a:off x="2611080" y="2648520"/>
            <a:ext cx="117000" cy="100440"/>
          </a:xfrm>
          <a:custGeom>
            <a:avLst/>
            <a:gdLst>
              <a:gd name="textAreaLeft" fmla="*/ 0 w 117000"/>
              <a:gd name="textAreaRight" fmla="*/ 118080 w 117000"/>
              <a:gd name="textAreaTop" fmla="*/ 0 h 100440"/>
              <a:gd name="textAreaBottom" fmla="*/ 10152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913" name="Google Shape;163;p 2"/>
          <p:cNvSpPr/>
          <p:nvPr/>
        </p:nvSpPr>
        <p:spPr>
          <a:xfrm>
            <a:off x="1613880" y="3639600"/>
            <a:ext cx="27720" cy="360"/>
          </a:xfrm>
          <a:custGeom>
            <a:avLst/>
            <a:gdLst>
              <a:gd name="textAreaLeft" fmla="*/ 0 w 27720"/>
              <a:gd name="textAreaRight" fmla="*/ 28800 w 27720"/>
              <a:gd name="textAreaTop" fmla="*/ 0 h 360"/>
              <a:gd name="textAreaBottom" fmla="*/ 28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14" name="Google Shape;164;p 2"/>
          <p:cNvSpPr/>
          <p:nvPr/>
        </p:nvSpPr>
        <p:spPr>
          <a:xfrm>
            <a:off x="1726560" y="36100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15" name="Google Shape;165;p 2"/>
          <p:cNvSpPr/>
          <p:nvPr/>
        </p:nvSpPr>
        <p:spPr>
          <a:xfrm>
            <a:off x="1756800" y="3238920"/>
            <a:ext cx="360" cy="311400"/>
          </a:xfrm>
          <a:custGeom>
            <a:avLst/>
            <a:gdLst>
              <a:gd name="textAreaLeft" fmla="*/ 0 w 360"/>
              <a:gd name="textAreaRight" fmla="*/ 2880 w 360"/>
              <a:gd name="textAreaTop" fmla="*/ 0 h 311400"/>
              <a:gd name="textAreaBottom" fmla="*/ 31248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16" name="Google Shape;166;p 2"/>
          <p:cNvSpPr/>
          <p:nvPr/>
        </p:nvSpPr>
        <p:spPr>
          <a:xfrm>
            <a:off x="1756800" y="31798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17" name="Google Shape;167;p 2"/>
          <p:cNvSpPr/>
          <p:nvPr/>
        </p:nvSpPr>
        <p:spPr>
          <a:xfrm>
            <a:off x="1842840" y="3179880"/>
            <a:ext cx="868680" cy="360"/>
          </a:xfrm>
          <a:custGeom>
            <a:avLst/>
            <a:gdLst>
              <a:gd name="textAreaLeft" fmla="*/ 0 w 868680"/>
              <a:gd name="textAreaRight" fmla="*/ 869760 w 868680"/>
              <a:gd name="textAreaTop" fmla="*/ 0 h 360"/>
              <a:gd name="textAreaBottom" fmla="*/ 28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18" name="Google Shape;168;p 2"/>
          <p:cNvSpPr/>
          <p:nvPr/>
        </p:nvSpPr>
        <p:spPr>
          <a:xfrm>
            <a:off x="2742480" y="317988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19" name="Google Shape;169;p 2"/>
          <p:cNvSpPr/>
          <p:nvPr/>
        </p:nvSpPr>
        <p:spPr>
          <a:xfrm>
            <a:off x="2772360" y="329004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20" name="Google Shape;170;p 2"/>
          <p:cNvSpPr/>
          <p:nvPr/>
        </p:nvSpPr>
        <p:spPr>
          <a:xfrm>
            <a:off x="2701440" y="328464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921" name="Google Shape;171;p 2"/>
          <p:cNvSpPr/>
          <p:nvPr/>
        </p:nvSpPr>
        <p:spPr>
          <a:xfrm>
            <a:off x="2528280" y="3008160"/>
            <a:ext cx="360" cy="27000"/>
          </a:xfrm>
          <a:custGeom>
            <a:avLst/>
            <a:gdLst>
              <a:gd name="textAreaLeft" fmla="*/ 0 w 360"/>
              <a:gd name="textAreaRight" fmla="*/ 2880 w 360"/>
              <a:gd name="textAreaTop" fmla="*/ 0 h 27000"/>
              <a:gd name="textAreaBottom" fmla="*/ 2808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922" name="Google Shape;172;p 2"/>
          <p:cNvSpPr/>
          <p:nvPr/>
        </p:nvSpPr>
        <p:spPr>
          <a:xfrm>
            <a:off x="2528280" y="2549160"/>
            <a:ext cx="360" cy="402480"/>
          </a:xfrm>
          <a:custGeom>
            <a:avLst/>
            <a:gdLst>
              <a:gd name="textAreaLeft" fmla="*/ 0 w 360"/>
              <a:gd name="textAreaRight" fmla="*/ 2880 w 360"/>
              <a:gd name="textAreaTop" fmla="*/ 0 h 402480"/>
              <a:gd name="textAreaBottom" fmla="*/ 40356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23" name="Google Shape;173;p 2"/>
          <p:cNvSpPr/>
          <p:nvPr/>
        </p:nvSpPr>
        <p:spPr>
          <a:xfrm>
            <a:off x="2529000" y="2492640"/>
            <a:ext cx="27000" cy="27720"/>
          </a:xfrm>
          <a:custGeom>
            <a:avLst/>
            <a:gdLst>
              <a:gd name="textAreaLeft" fmla="*/ 0 w 27000"/>
              <a:gd name="textAreaRight" fmla="*/ 28080 w 27000"/>
              <a:gd name="textAreaTop" fmla="*/ 0 h 27720"/>
              <a:gd name="textAreaBottom" fmla="*/ 2880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24" name="Google Shape;174;p 2"/>
          <p:cNvSpPr/>
          <p:nvPr/>
        </p:nvSpPr>
        <p:spPr>
          <a:xfrm>
            <a:off x="2617200" y="2492640"/>
            <a:ext cx="902160" cy="360"/>
          </a:xfrm>
          <a:custGeom>
            <a:avLst/>
            <a:gdLst>
              <a:gd name="textAreaLeft" fmla="*/ 0 w 902160"/>
              <a:gd name="textAreaRight" fmla="*/ 903240 w 902160"/>
              <a:gd name="textAreaTop" fmla="*/ 0 h 360"/>
              <a:gd name="textAreaBottom" fmla="*/ 28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25" name="Google Shape;175;p 2"/>
          <p:cNvSpPr/>
          <p:nvPr/>
        </p:nvSpPr>
        <p:spPr>
          <a:xfrm>
            <a:off x="3551400" y="246240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26" name="Google Shape;176;p 2"/>
          <p:cNvSpPr/>
          <p:nvPr/>
        </p:nvSpPr>
        <p:spPr>
          <a:xfrm>
            <a:off x="3581640" y="2350800"/>
            <a:ext cx="360" cy="64440"/>
          </a:xfrm>
          <a:custGeom>
            <a:avLst/>
            <a:gdLst>
              <a:gd name="textAreaLeft" fmla="*/ 0 w 360"/>
              <a:gd name="textAreaRight" fmla="*/ 2880 w 360"/>
              <a:gd name="textAreaTop" fmla="*/ 0 h 64440"/>
              <a:gd name="textAreaBottom" fmla="*/ 6552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2760" bIns="32760" anchor="ctr">
            <a:noAutofit/>
          </a:bodyPr>
          <a:p>
            <a:pPr>
              <a:lnSpc>
                <a:spcPct val="100000"/>
              </a:lnSpc>
            </a:pPr>
            <a:endParaRPr b="0" lang="en-US" sz="1400" spc="-1" strike="noStrike">
              <a:solidFill>
                <a:srgbClr val="ffffff"/>
              </a:solidFill>
              <a:latin typeface="Arial"/>
              <a:ea typeface="DejaVu Sans"/>
            </a:endParaRPr>
          </a:p>
        </p:txBody>
      </p:sp>
      <p:sp>
        <p:nvSpPr>
          <p:cNvPr id="927" name="Google Shape;177;p 2"/>
          <p:cNvSpPr/>
          <p:nvPr/>
        </p:nvSpPr>
        <p:spPr>
          <a:xfrm>
            <a:off x="3581640" y="229824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28" name="Google Shape;178;p 2"/>
          <p:cNvSpPr/>
          <p:nvPr/>
        </p:nvSpPr>
        <p:spPr>
          <a:xfrm>
            <a:off x="2475720" y="3007440"/>
            <a:ext cx="100800" cy="100800"/>
          </a:xfrm>
          <a:custGeom>
            <a:avLst/>
            <a:gdLst>
              <a:gd name="textAreaLeft" fmla="*/ 0 w 100800"/>
              <a:gd name="textAreaRight" fmla="*/ 101880 w 100800"/>
              <a:gd name="textAreaTop" fmla="*/ 0 h 100800"/>
              <a:gd name="textAreaBottom" fmla="*/ 10188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929" name="Google Shape;179;p 2"/>
          <p:cNvSpPr/>
          <p:nvPr/>
        </p:nvSpPr>
        <p:spPr>
          <a:xfrm>
            <a:off x="2813400" y="164088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30" name="Google Shape;180;p 2"/>
          <p:cNvSpPr/>
          <p:nvPr/>
        </p:nvSpPr>
        <p:spPr>
          <a:xfrm>
            <a:off x="2813400" y="1728360"/>
            <a:ext cx="360" cy="544680"/>
          </a:xfrm>
          <a:custGeom>
            <a:avLst/>
            <a:gdLst>
              <a:gd name="textAreaLeft" fmla="*/ 0 w 360"/>
              <a:gd name="textAreaRight" fmla="*/ 2880 w 360"/>
              <a:gd name="textAreaTop" fmla="*/ 0 h 544680"/>
              <a:gd name="textAreaBottom" fmla="*/ 54576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31" name="Google Shape;181;p 2"/>
          <p:cNvSpPr/>
          <p:nvPr/>
        </p:nvSpPr>
        <p:spPr>
          <a:xfrm>
            <a:off x="2784240" y="2305080"/>
            <a:ext cx="27720" cy="27000"/>
          </a:xfrm>
          <a:custGeom>
            <a:avLst/>
            <a:gdLst>
              <a:gd name="textAreaLeft" fmla="*/ 0 w 27720"/>
              <a:gd name="textAreaRight" fmla="*/ 28800 w 27720"/>
              <a:gd name="textAreaTop" fmla="*/ 0 h 27000"/>
              <a:gd name="textAreaBottom" fmla="*/ 2808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932" name="Google Shape;182;p 2"/>
          <p:cNvSpPr/>
          <p:nvPr/>
        </p:nvSpPr>
        <p:spPr>
          <a:xfrm>
            <a:off x="2298600" y="2334600"/>
            <a:ext cx="425520" cy="360"/>
          </a:xfrm>
          <a:custGeom>
            <a:avLst/>
            <a:gdLst>
              <a:gd name="textAreaLeft" fmla="*/ 0 w 425520"/>
              <a:gd name="textAreaRight" fmla="*/ 426600 w 425520"/>
              <a:gd name="textAreaTop" fmla="*/ 0 h 360"/>
              <a:gd name="textAreaBottom" fmla="*/ 28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33" name="Google Shape;183;p 2"/>
          <p:cNvSpPr/>
          <p:nvPr/>
        </p:nvSpPr>
        <p:spPr>
          <a:xfrm>
            <a:off x="2239560" y="2334600"/>
            <a:ext cx="27720" cy="27720"/>
          </a:xfrm>
          <a:custGeom>
            <a:avLst/>
            <a:gdLst>
              <a:gd name="textAreaLeft" fmla="*/ 0 w 27720"/>
              <a:gd name="textAreaRight" fmla="*/ 28800 w 27720"/>
              <a:gd name="textAreaTop" fmla="*/ 0 h 27720"/>
              <a:gd name="textAreaBottom" fmla="*/ 2880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34" name="Google Shape;184;p 2"/>
          <p:cNvSpPr/>
          <p:nvPr/>
        </p:nvSpPr>
        <p:spPr>
          <a:xfrm>
            <a:off x="2239560" y="2419200"/>
            <a:ext cx="360" cy="408600"/>
          </a:xfrm>
          <a:custGeom>
            <a:avLst/>
            <a:gdLst>
              <a:gd name="textAreaLeft" fmla="*/ 0 w 360"/>
              <a:gd name="textAreaRight" fmla="*/ 2880 w 360"/>
              <a:gd name="textAreaTop" fmla="*/ 0 h 408600"/>
              <a:gd name="textAreaBottom" fmla="*/ 40968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35" name="Google Shape;185;p 2"/>
          <p:cNvSpPr/>
          <p:nvPr/>
        </p:nvSpPr>
        <p:spPr>
          <a:xfrm>
            <a:off x="2239560" y="2857680"/>
            <a:ext cx="360" cy="27720"/>
          </a:xfrm>
          <a:custGeom>
            <a:avLst/>
            <a:gdLst>
              <a:gd name="textAreaLeft" fmla="*/ 0 w 360"/>
              <a:gd name="textAreaRight" fmla="*/ 2880 w 360"/>
              <a:gd name="textAreaTop" fmla="*/ 0 h 27720"/>
              <a:gd name="textAreaBottom" fmla="*/ 2880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36" name="Google Shape;186;p 2"/>
          <p:cNvSpPr/>
          <p:nvPr/>
        </p:nvSpPr>
        <p:spPr>
          <a:xfrm>
            <a:off x="2168640" y="2837880"/>
            <a:ext cx="117000" cy="100080"/>
          </a:xfrm>
          <a:custGeom>
            <a:avLst/>
            <a:gdLst>
              <a:gd name="textAreaLeft" fmla="*/ 0 w 117000"/>
              <a:gd name="textAreaRight" fmla="*/ 118080 w 117000"/>
              <a:gd name="textAreaTop" fmla="*/ 0 h 100080"/>
              <a:gd name="textAreaBottom" fmla="*/ 10116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grpSp>
        <p:nvGrpSpPr>
          <p:cNvPr id="937" name="Google Shape;187;p 2"/>
          <p:cNvGrpSpPr/>
          <p:nvPr/>
        </p:nvGrpSpPr>
        <p:grpSpPr>
          <a:xfrm>
            <a:off x="1128600" y="1870200"/>
            <a:ext cx="355320" cy="344520"/>
            <a:chOff x="1128600" y="1870200"/>
            <a:chExt cx="355320" cy="344520"/>
          </a:xfrm>
        </p:grpSpPr>
        <p:sp>
          <p:nvSpPr>
            <p:cNvPr id="938" name="Google Shape;188;p 2"/>
            <p:cNvSpPr/>
            <p:nvPr/>
          </p:nvSpPr>
          <p:spPr>
            <a:xfrm>
              <a:off x="1140840" y="1870200"/>
              <a:ext cx="117000" cy="129600"/>
            </a:xfrm>
            <a:custGeom>
              <a:avLst/>
              <a:gdLst>
                <a:gd name="textAreaLeft" fmla="*/ 0 w 117000"/>
                <a:gd name="textAreaRight" fmla="*/ 118080 w 117000"/>
                <a:gd name="textAreaTop" fmla="*/ 0 h 129600"/>
                <a:gd name="textAreaBottom" fmla="*/ 13068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160" bIns="65160" anchor="ctr">
              <a:noAutofit/>
            </a:bodyPr>
            <a:p>
              <a:pPr>
                <a:lnSpc>
                  <a:spcPct val="100000"/>
                </a:lnSpc>
              </a:pPr>
              <a:endParaRPr b="0" lang="en-US" sz="1400" spc="-1" strike="noStrike">
                <a:solidFill>
                  <a:srgbClr val="000000"/>
                </a:solidFill>
                <a:latin typeface="Arial"/>
                <a:ea typeface="DejaVu Sans"/>
              </a:endParaRPr>
            </a:p>
          </p:txBody>
        </p:sp>
        <p:sp>
          <p:nvSpPr>
            <p:cNvPr id="939" name="Google Shape;189;p 2"/>
            <p:cNvSpPr/>
            <p:nvPr/>
          </p:nvSpPr>
          <p:spPr>
            <a:xfrm>
              <a:off x="1256760" y="1899720"/>
              <a:ext cx="51120" cy="51840"/>
            </a:xfrm>
            <a:custGeom>
              <a:avLst/>
              <a:gdLst>
                <a:gd name="textAreaLeft" fmla="*/ 0 w 51120"/>
                <a:gd name="textAreaRight" fmla="*/ 52200 w 51120"/>
                <a:gd name="textAreaTop" fmla="*/ 0 h 51840"/>
                <a:gd name="textAreaBottom" fmla="*/ 5292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6280" bIns="26280" anchor="ctr">
              <a:noAutofit/>
            </a:bodyPr>
            <a:p>
              <a:pPr>
                <a:lnSpc>
                  <a:spcPct val="100000"/>
                </a:lnSpc>
              </a:pPr>
              <a:endParaRPr b="0" lang="en-US" sz="1400" spc="-1" strike="noStrike">
                <a:solidFill>
                  <a:srgbClr val="000000"/>
                </a:solidFill>
                <a:latin typeface="Arial"/>
                <a:ea typeface="DejaVu Sans"/>
              </a:endParaRPr>
            </a:p>
          </p:txBody>
        </p:sp>
        <p:sp>
          <p:nvSpPr>
            <p:cNvPr id="940" name="Google Shape;190;p 2"/>
            <p:cNvSpPr/>
            <p:nvPr/>
          </p:nvSpPr>
          <p:spPr>
            <a:xfrm>
              <a:off x="1326960" y="1893240"/>
              <a:ext cx="57960" cy="46440"/>
            </a:xfrm>
            <a:custGeom>
              <a:avLst/>
              <a:gdLst>
                <a:gd name="textAreaLeft" fmla="*/ 0 w 57960"/>
                <a:gd name="textAreaRight" fmla="*/ 59040 w 57960"/>
                <a:gd name="textAreaTop" fmla="*/ 0 h 46440"/>
                <a:gd name="textAreaBottom" fmla="*/ 4752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3760" bIns="23760" anchor="ctr">
              <a:noAutofit/>
            </a:bodyPr>
            <a:p>
              <a:pPr>
                <a:lnSpc>
                  <a:spcPct val="100000"/>
                </a:lnSpc>
              </a:pPr>
              <a:endParaRPr b="0" lang="en-US" sz="1400" spc="-1" strike="noStrike">
                <a:solidFill>
                  <a:srgbClr val="000000"/>
                </a:solidFill>
                <a:latin typeface="Arial"/>
                <a:ea typeface="DejaVu Sans"/>
              </a:endParaRPr>
            </a:p>
          </p:txBody>
        </p:sp>
        <p:sp>
          <p:nvSpPr>
            <p:cNvPr id="941" name="Google Shape;191;p 2"/>
            <p:cNvSpPr/>
            <p:nvPr/>
          </p:nvSpPr>
          <p:spPr>
            <a:xfrm>
              <a:off x="1380960" y="1936800"/>
              <a:ext cx="83880" cy="62640"/>
            </a:xfrm>
            <a:custGeom>
              <a:avLst/>
              <a:gdLst>
                <a:gd name="textAreaLeft" fmla="*/ 0 w 83880"/>
                <a:gd name="textAreaRight" fmla="*/ 84960 w 83880"/>
                <a:gd name="textAreaTop" fmla="*/ 0 h 62640"/>
                <a:gd name="textAreaBottom" fmla="*/ 6372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1680" bIns="31680" anchor="ctr">
              <a:noAutofit/>
            </a:bodyPr>
            <a:p>
              <a:pPr>
                <a:lnSpc>
                  <a:spcPct val="100000"/>
                </a:lnSpc>
              </a:pPr>
              <a:endParaRPr b="0" lang="en-US" sz="1400" spc="-1" strike="noStrike">
                <a:solidFill>
                  <a:srgbClr val="000000"/>
                </a:solidFill>
                <a:latin typeface="Arial"/>
                <a:ea typeface="DejaVu Sans"/>
              </a:endParaRPr>
            </a:p>
          </p:txBody>
        </p:sp>
        <p:sp>
          <p:nvSpPr>
            <p:cNvPr id="942" name="Google Shape;192;p 2"/>
            <p:cNvSpPr/>
            <p:nvPr/>
          </p:nvSpPr>
          <p:spPr>
            <a:xfrm>
              <a:off x="1267920" y="1950120"/>
              <a:ext cx="111960" cy="49680"/>
            </a:xfrm>
            <a:custGeom>
              <a:avLst/>
              <a:gdLst>
                <a:gd name="textAreaLeft" fmla="*/ 0 w 111960"/>
                <a:gd name="textAreaRight" fmla="*/ 113040 w 111960"/>
                <a:gd name="textAreaTop" fmla="*/ 0 h 49680"/>
                <a:gd name="textAreaBottom" fmla="*/ 5076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200" bIns="25200" anchor="ctr">
              <a:noAutofit/>
            </a:bodyPr>
            <a:p>
              <a:pPr>
                <a:lnSpc>
                  <a:spcPct val="100000"/>
                </a:lnSpc>
              </a:pPr>
              <a:endParaRPr b="0" lang="en-US" sz="1400" spc="-1" strike="noStrike">
                <a:solidFill>
                  <a:srgbClr val="000000"/>
                </a:solidFill>
                <a:latin typeface="Arial"/>
                <a:ea typeface="DejaVu Sans"/>
              </a:endParaRPr>
            </a:p>
          </p:txBody>
        </p:sp>
        <p:sp>
          <p:nvSpPr>
            <p:cNvPr id="943" name="Google Shape;193;p 2"/>
            <p:cNvSpPr/>
            <p:nvPr/>
          </p:nvSpPr>
          <p:spPr>
            <a:xfrm>
              <a:off x="1138680" y="2073600"/>
              <a:ext cx="334800" cy="141120"/>
            </a:xfrm>
            <a:custGeom>
              <a:avLst/>
              <a:gdLst>
                <a:gd name="textAreaLeft" fmla="*/ 0 w 334800"/>
                <a:gd name="textAreaRight" fmla="*/ 335880 w 334800"/>
                <a:gd name="textAreaTop" fmla="*/ 0 h 141120"/>
                <a:gd name="textAreaBottom" fmla="*/ 14220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0920" bIns="70920" anchor="ctr">
              <a:noAutofit/>
            </a:bodyPr>
            <a:p>
              <a:pPr>
                <a:lnSpc>
                  <a:spcPct val="100000"/>
                </a:lnSpc>
              </a:pPr>
              <a:endParaRPr b="0" lang="en-US" sz="1400" spc="-1" strike="noStrike">
                <a:solidFill>
                  <a:srgbClr val="000000"/>
                </a:solidFill>
                <a:latin typeface="Arial"/>
                <a:ea typeface="DejaVu Sans"/>
              </a:endParaRPr>
            </a:p>
          </p:txBody>
        </p:sp>
        <p:sp>
          <p:nvSpPr>
            <p:cNvPr id="944" name="Google Shape;194;p 2"/>
            <p:cNvSpPr/>
            <p:nvPr/>
          </p:nvSpPr>
          <p:spPr>
            <a:xfrm>
              <a:off x="1128600" y="2023560"/>
              <a:ext cx="355320" cy="25920"/>
            </a:xfrm>
            <a:custGeom>
              <a:avLst/>
              <a:gdLst>
                <a:gd name="textAreaLeft" fmla="*/ 0 w 355320"/>
                <a:gd name="textAreaRight" fmla="*/ 356400 w 355320"/>
                <a:gd name="textAreaTop" fmla="*/ 0 h 25920"/>
                <a:gd name="textAreaBottom" fmla="*/ 2700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3320" bIns="13320" anchor="ctr">
              <a:noAutofit/>
            </a:bodyPr>
            <a:p>
              <a:pPr>
                <a:lnSpc>
                  <a:spcPct val="100000"/>
                </a:lnSpc>
              </a:pPr>
              <a:endParaRPr b="0" lang="en-US" sz="1400" spc="-1" strike="noStrike">
                <a:solidFill>
                  <a:srgbClr val="000000"/>
                </a:solidFill>
                <a:latin typeface="Arial"/>
                <a:ea typeface="DejaVu Sans"/>
              </a:endParaRPr>
            </a:p>
          </p:txBody>
        </p:sp>
      </p:grpSp>
      <p:grpSp>
        <p:nvGrpSpPr>
          <p:cNvPr id="945" name="Google Shape;195;p 2"/>
          <p:cNvGrpSpPr/>
          <p:nvPr/>
        </p:nvGrpSpPr>
        <p:grpSpPr>
          <a:xfrm>
            <a:off x="2738520" y="1306440"/>
            <a:ext cx="234360" cy="293040"/>
            <a:chOff x="2738520" y="1306440"/>
            <a:chExt cx="234360" cy="293040"/>
          </a:xfrm>
        </p:grpSpPr>
        <p:sp>
          <p:nvSpPr>
            <p:cNvPr id="946" name="Google Shape;196;p 2"/>
            <p:cNvSpPr/>
            <p:nvPr/>
          </p:nvSpPr>
          <p:spPr>
            <a:xfrm>
              <a:off x="2789640" y="1306440"/>
              <a:ext cx="183240" cy="183240"/>
            </a:xfrm>
            <a:custGeom>
              <a:avLst/>
              <a:gdLst>
                <a:gd name="textAreaLeft" fmla="*/ 0 w 183240"/>
                <a:gd name="textAreaRight" fmla="*/ 184320 w 183240"/>
                <a:gd name="textAreaTop" fmla="*/ 0 h 183240"/>
                <a:gd name="textAreaBottom" fmla="*/ 18432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47" name="Google Shape;197;p 2"/>
            <p:cNvSpPr/>
            <p:nvPr/>
          </p:nvSpPr>
          <p:spPr>
            <a:xfrm>
              <a:off x="2811240" y="1346400"/>
              <a:ext cx="121680" cy="104040"/>
            </a:xfrm>
            <a:custGeom>
              <a:avLst/>
              <a:gdLst>
                <a:gd name="textAreaLeft" fmla="*/ 0 w 121680"/>
                <a:gd name="textAreaRight" fmla="*/ 122760 w 121680"/>
                <a:gd name="textAreaTop" fmla="*/ 0 h 104040"/>
                <a:gd name="textAreaBottom" fmla="*/ 10512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948" name="Google Shape;198;p 2"/>
            <p:cNvSpPr/>
            <p:nvPr/>
          </p:nvSpPr>
          <p:spPr>
            <a:xfrm>
              <a:off x="2738520" y="1469520"/>
              <a:ext cx="129240" cy="129960"/>
            </a:xfrm>
            <a:custGeom>
              <a:avLst/>
              <a:gdLst>
                <a:gd name="textAreaLeft" fmla="*/ 0 w 129240"/>
                <a:gd name="textAreaRight" fmla="*/ 130320 w 129240"/>
                <a:gd name="textAreaTop" fmla="*/ 0 h 129960"/>
                <a:gd name="textAreaBottom" fmla="*/ 13104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949" name="Google Shape;199;p 2"/>
            <p:cNvSpPr/>
            <p:nvPr/>
          </p:nvSpPr>
          <p:spPr>
            <a:xfrm>
              <a:off x="2756160" y="1498680"/>
              <a:ext cx="83520" cy="71280"/>
            </a:xfrm>
            <a:custGeom>
              <a:avLst/>
              <a:gdLst>
                <a:gd name="textAreaLeft" fmla="*/ 0 w 83520"/>
                <a:gd name="textAreaRight" fmla="*/ 84600 w 83520"/>
                <a:gd name="textAreaTop" fmla="*/ 0 h 71280"/>
                <a:gd name="textAreaBottom" fmla="*/ 7236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000" bIns="36000" anchor="ctr">
              <a:noAutofit/>
            </a:bodyPr>
            <a:p>
              <a:pPr>
                <a:lnSpc>
                  <a:spcPct val="100000"/>
                </a:lnSpc>
              </a:pPr>
              <a:endParaRPr b="0" lang="en-US" sz="1400" spc="-1" strike="noStrike">
                <a:solidFill>
                  <a:srgbClr val="000000"/>
                </a:solidFill>
                <a:latin typeface="Arial"/>
                <a:ea typeface="DejaVu Sans"/>
              </a:endParaRPr>
            </a:p>
          </p:txBody>
        </p:sp>
      </p:grpSp>
      <p:sp>
        <p:nvSpPr>
          <p:cNvPr id="950" name="Google Shape;200;p 2"/>
          <p:cNvSpPr/>
          <p:nvPr/>
        </p:nvSpPr>
        <p:spPr>
          <a:xfrm>
            <a:off x="3202560" y="3615840"/>
            <a:ext cx="271800" cy="269640"/>
          </a:xfrm>
          <a:custGeom>
            <a:avLst/>
            <a:gdLst>
              <a:gd name="textAreaLeft" fmla="*/ 0 w 271800"/>
              <a:gd name="textAreaRight" fmla="*/ 272880 w 271800"/>
              <a:gd name="textAreaTop" fmla="*/ 0 h 269640"/>
              <a:gd name="textAreaBottom" fmla="*/ 27072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51" name="Google Shape;201;p 2"/>
          <p:cNvSpPr/>
          <p:nvPr/>
        </p:nvSpPr>
        <p:spPr>
          <a:xfrm>
            <a:off x="1235520" y="3664440"/>
            <a:ext cx="40320" cy="54000"/>
          </a:xfrm>
          <a:custGeom>
            <a:avLst/>
            <a:gdLst>
              <a:gd name="textAreaLeft" fmla="*/ 0 w 40320"/>
              <a:gd name="textAreaRight" fmla="*/ 41400 w 40320"/>
              <a:gd name="textAreaTop" fmla="*/ 0 h 54000"/>
              <a:gd name="textAreaBottom" fmla="*/ 5508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360" bIns="27360" anchor="ctr">
            <a:noAutofit/>
          </a:bodyPr>
          <a:p>
            <a:pPr>
              <a:lnSpc>
                <a:spcPct val="100000"/>
              </a:lnSpc>
            </a:pPr>
            <a:endParaRPr b="0" lang="en-US" sz="1400" spc="-1" strike="noStrike">
              <a:solidFill>
                <a:srgbClr val="000000"/>
              </a:solidFill>
              <a:latin typeface="Arial"/>
              <a:ea typeface="DejaVu Sans"/>
            </a:endParaRPr>
          </a:p>
        </p:txBody>
      </p:sp>
      <p:sp>
        <p:nvSpPr>
          <p:cNvPr id="952" name="Google Shape;202;p 2"/>
          <p:cNvSpPr/>
          <p:nvPr/>
        </p:nvSpPr>
        <p:spPr>
          <a:xfrm>
            <a:off x="1311120" y="3753720"/>
            <a:ext cx="55800" cy="40320"/>
          </a:xfrm>
          <a:custGeom>
            <a:avLst/>
            <a:gdLst>
              <a:gd name="textAreaLeft" fmla="*/ 0 w 55800"/>
              <a:gd name="textAreaRight" fmla="*/ 56880 w 55800"/>
              <a:gd name="textAreaTop" fmla="*/ 0 h 40320"/>
              <a:gd name="textAreaBottom" fmla="*/ 4140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pPr>
            <a:endParaRPr b="0" lang="en-US" sz="1400" spc="-1" strike="noStrike">
              <a:solidFill>
                <a:srgbClr val="000000"/>
              </a:solidFill>
              <a:latin typeface="Arial"/>
              <a:ea typeface="DejaVu Sans"/>
            </a:endParaRPr>
          </a:p>
        </p:txBody>
      </p:sp>
      <p:sp>
        <p:nvSpPr>
          <p:cNvPr id="953" name="Google Shape;203;p 2"/>
          <p:cNvSpPr/>
          <p:nvPr/>
        </p:nvSpPr>
        <p:spPr>
          <a:xfrm>
            <a:off x="1223640" y="3688200"/>
            <a:ext cx="121680" cy="115920"/>
          </a:xfrm>
          <a:custGeom>
            <a:avLst/>
            <a:gdLst>
              <a:gd name="textAreaLeft" fmla="*/ 0 w 121680"/>
              <a:gd name="textAreaRight" fmla="*/ 122760 w 121680"/>
              <a:gd name="textAreaTop" fmla="*/ 0 h 115920"/>
              <a:gd name="textAreaBottom" fmla="*/ 11700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954" name="Google Shape;204;p 2"/>
          <p:cNvSpPr/>
          <p:nvPr/>
        </p:nvSpPr>
        <p:spPr>
          <a:xfrm>
            <a:off x="1173960" y="3565800"/>
            <a:ext cx="114480" cy="84960"/>
          </a:xfrm>
          <a:custGeom>
            <a:avLst/>
            <a:gdLst>
              <a:gd name="textAreaLeft" fmla="*/ 0 w 114480"/>
              <a:gd name="textAreaRight" fmla="*/ 115560 w 114480"/>
              <a:gd name="textAreaTop" fmla="*/ 0 h 84960"/>
              <a:gd name="textAreaBottom" fmla="*/ 8604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2840" bIns="42840" anchor="ctr">
            <a:noAutofit/>
          </a:bodyPr>
          <a:p>
            <a:pPr>
              <a:lnSpc>
                <a:spcPct val="100000"/>
              </a:lnSpc>
            </a:pPr>
            <a:endParaRPr b="0" lang="en-US" sz="1400" spc="-1" strike="noStrike">
              <a:solidFill>
                <a:srgbClr val="000000"/>
              </a:solidFill>
              <a:latin typeface="Arial"/>
              <a:ea typeface="DejaVu Sans"/>
            </a:endParaRPr>
          </a:p>
        </p:txBody>
      </p:sp>
      <p:sp>
        <p:nvSpPr>
          <p:cNvPr id="955" name="Google Shape;205;p 2"/>
          <p:cNvSpPr/>
          <p:nvPr/>
        </p:nvSpPr>
        <p:spPr>
          <a:xfrm>
            <a:off x="1379160" y="3742200"/>
            <a:ext cx="88200" cy="111600"/>
          </a:xfrm>
          <a:custGeom>
            <a:avLst/>
            <a:gdLst>
              <a:gd name="textAreaLeft" fmla="*/ 0 w 88200"/>
              <a:gd name="textAreaRight" fmla="*/ 89280 w 88200"/>
              <a:gd name="textAreaTop" fmla="*/ 0 h 111600"/>
              <a:gd name="textAreaBottom" fmla="*/ 11268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pPr>
            <a:endParaRPr b="0" lang="en-US" sz="1400" spc="-1" strike="noStrike">
              <a:solidFill>
                <a:srgbClr val="000000"/>
              </a:solidFill>
              <a:latin typeface="Arial"/>
              <a:ea typeface="DejaVu Sans"/>
            </a:endParaRPr>
          </a:p>
        </p:txBody>
      </p:sp>
      <p:sp>
        <p:nvSpPr>
          <p:cNvPr id="956" name="Google Shape;206;p 2"/>
          <p:cNvSpPr/>
          <p:nvPr/>
        </p:nvSpPr>
        <p:spPr>
          <a:xfrm>
            <a:off x="1408680" y="3543840"/>
            <a:ext cx="80640" cy="73080"/>
          </a:xfrm>
          <a:custGeom>
            <a:avLst/>
            <a:gdLst>
              <a:gd name="textAreaLeft" fmla="*/ 0 w 80640"/>
              <a:gd name="textAreaRight" fmla="*/ 81720 w 80640"/>
              <a:gd name="textAreaTop" fmla="*/ 0 h 73080"/>
              <a:gd name="textAreaBottom" fmla="*/ 7416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957" name="Google Shape;207;p 2"/>
          <p:cNvSpPr/>
          <p:nvPr/>
        </p:nvSpPr>
        <p:spPr>
          <a:xfrm>
            <a:off x="1497960" y="3429360"/>
            <a:ext cx="103320" cy="101880"/>
          </a:xfrm>
          <a:custGeom>
            <a:avLst/>
            <a:gdLst>
              <a:gd name="textAreaLeft" fmla="*/ 0 w 103320"/>
              <a:gd name="textAreaRight" fmla="*/ 104400 w 103320"/>
              <a:gd name="textAreaTop" fmla="*/ 0 h 101880"/>
              <a:gd name="textAreaBottom" fmla="*/ 10296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958" name="Google Shape;208;p 2"/>
          <p:cNvSpPr/>
          <p:nvPr/>
        </p:nvSpPr>
        <p:spPr>
          <a:xfrm>
            <a:off x="1270800" y="3449160"/>
            <a:ext cx="311040" cy="310320"/>
          </a:xfrm>
          <a:custGeom>
            <a:avLst/>
            <a:gdLst>
              <a:gd name="textAreaLeft" fmla="*/ 0 w 311040"/>
              <a:gd name="textAreaRight" fmla="*/ 312120 w 311040"/>
              <a:gd name="textAreaTop" fmla="*/ 0 h 310320"/>
              <a:gd name="textAreaBottom" fmla="*/ 31140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59" name="Google Shape;209;p 2"/>
          <p:cNvSpPr/>
          <p:nvPr/>
        </p:nvSpPr>
        <p:spPr>
          <a:xfrm>
            <a:off x="3431160" y="1829160"/>
            <a:ext cx="427320" cy="427320"/>
          </a:xfrm>
          <a:custGeom>
            <a:avLst/>
            <a:gdLst>
              <a:gd name="textAreaLeft" fmla="*/ 0 w 427320"/>
              <a:gd name="textAreaRight" fmla="*/ 428400 w 427320"/>
              <a:gd name="textAreaTop" fmla="*/ 0 h 427320"/>
              <a:gd name="textAreaBottom" fmla="*/ 42840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PlaceHolder 1"/>
          <p:cNvSpPr>
            <a:spLocks noGrp="1"/>
          </p:cNvSpPr>
          <p:nvPr>
            <p:ph type="title"/>
          </p:nvPr>
        </p:nvSpPr>
        <p:spPr>
          <a:xfrm>
            <a:off x="311760" y="457200"/>
            <a:ext cx="8516880" cy="790200"/>
          </a:xfrm>
          <a:prstGeom prst="rect">
            <a:avLst/>
          </a:prstGeom>
          <a:noFill/>
          <a:ln w="0">
            <a:noFill/>
          </a:ln>
        </p:spPr>
        <p:txBody>
          <a:bodyPr lIns="90000" rIns="90000" tIns="91440" bIns="91440" anchor="b">
            <a:noAutofit/>
          </a:bodyPr>
          <a:p>
            <a:pPr indent="0" algn="ctr">
              <a:lnSpc>
                <a:spcPct val="100000"/>
              </a:lnSpc>
              <a:buNone/>
              <a:tabLst>
                <a:tab algn="l" pos="0"/>
              </a:tabLst>
            </a:pPr>
            <a:r>
              <a:rPr b="0" lang="en-US" sz="4400" spc="-1" strike="noStrike">
                <a:solidFill>
                  <a:srgbClr val="ffffff"/>
                </a:solidFill>
                <a:latin typeface="Arial"/>
              </a:rPr>
              <a:t>Future Trends in CDN</a:t>
            </a:r>
            <a:endParaRPr b="0" lang="en-US" sz="4400" spc="-1" strike="noStrike">
              <a:solidFill>
                <a:srgbClr val="ffffff"/>
              </a:solidFill>
              <a:latin typeface="Arial"/>
            </a:endParaRPr>
          </a:p>
        </p:txBody>
      </p:sp>
      <p:sp>
        <p:nvSpPr>
          <p:cNvPr id="961" name="Google Shape;752;p36"/>
          <p:cNvSpPr/>
          <p:nvPr/>
        </p:nvSpPr>
        <p:spPr>
          <a:xfrm>
            <a:off x="4346280" y="4146120"/>
            <a:ext cx="210960" cy="189000"/>
          </a:xfrm>
          <a:custGeom>
            <a:avLst/>
            <a:gdLst>
              <a:gd name="textAreaLeft" fmla="*/ 0 w 210960"/>
              <a:gd name="textAreaRight" fmla="*/ 214560 w 210960"/>
              <a:gd name="textAreaTop" fmla="*/ 0 h 189000"/>
              <a:gd name="textAreaBottom" fmla="*/ 192600 h 189000"/>
            </a:gdLst>
            <a:ahLst/>
            <a:rect l="textAreaLeft" t="textAreaTop" r="textAreaRight" b="textAreaBottom"/>
            <a:pathLst>
              <a:path w="10819" h="9724">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62" name="Google Shape;753;p36"/>
          <p:cNvSpPr/>
          <p:nvPr/>
        </p:nvSpPr>
        <p:spPr>
          <a:xfrm>
            <a:off x="4402800" y="4191840"/>
            <a:ext cx="97920" cy="97560"/>
          </a:xfrm>
          <a:custGeom>
            <a:avLst/>
            <a:gdLst>
              <a:gd name="textAreaLeft" fmla="*/ 0 w 97920"/>
              <a:gd name="textAreaRight" fmla="*/ 101520 w 97920"/>
              <a:gd name="textAreaTop" fmla="*/ 0 h 97560"/>
              <a:gd name="textAreaBottom" fmla="*/ 101160 h 97560"/>
            </a:gdLst>
            <a:ahLst/>
            <a:rect l="textAreaLeft" t="textAreaTop" r="textAreaRight" b="textAreaBottom"/>
            <a:pathLst>
              <a:path fill="none" w="5127" h="5106">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w="19350">
            <a:solidFill>
              <a:srgbClr val="0e2a47"/>
            </a:solidFill>
            <a:round/>
          </a:ln>
        </p:spPr>
        <p:style>
          <a:lnRef idx="0"/>
          <a:fillRef idx="0"/>
          <a:effectRef idx="0"/>
          <a:fontRef idx="minor"/>
        </p:style>
        <p:txBody>
          <a:bodyPr lIns="90000" rIns="90000" tIns="50400" bIns="5040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963" name="Google Shape;754;p36"/>
          <p:cNvSpPr/>
          <p:nvPr/>
        </p:nvSpPr>
        <p:spPr>
          <a:xfrm>
            <a:off x="4453560" y="4174200"/>
            <a:ext cx="360" cy="64440"/>
          </a:xfrm>
          <a:custGeom>
            <a:avLst/>
            <a:gdLst>
              <a:gd name="textAreaLeft" fmla="*/ 0 w 360"/>
              <a:gd name="textAreaRight" fmla="*/ 368640 w 360"/>
              <a:gd name="textAreaTop" fmla="*/ 0 h 64440"/>
              <a:gd name="textAreaBottom" fmla="*/ 68040 h 64440"/>
            </a:gdLst>
            <a:ahLst/>
            <a:rect l="textAreaLeft" t="textAreaTop" r="textAreaRight" b="textAreaBottom"/>
            <a:pathLst>
              <a:path w="1" h="3432">
                <a:moveTo>
                  <a:pt x="1" y="0"/>
                </a:moveTo>
                <a:lnTo>
                  <a:pt x="1" y="3432"/>
                </a:lnTo>
              </a:path>
            </a:pathLst>
          </a:custGeom>
          <a:solidFill>
            <a:srgbClr val="ffffff"/>
          </a:soli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64" name="Google Shape;755;p36"/>
          <p:cNvSpPr/>
          <p:nvPr/>
        </p:nvSpPr>
        <p:spPr>
          <a:xfrm>
            <a:off x="4453560" y="4174200"/>
            <a:ext cx="360" cy="64440"/>
          </a:xfrm>
          <a:custGeom>
            <a:avLst/>
            <a:gdLst>
              <a:gd name="textAreaLeft" fmla="*/ 0 w 360"/>
              <a:gd name="textAreaRight" fmla="*/ 368640 w 360"/>
              <a:gd name="textAreaTop" fmla="*/ 0 h 64440"/>
              <a:gd name="textAreaBottom" fmla="*/ 68040 h 64440"/>
            </a:gdLst>
            <a:ahLst/>
            <a:rect l="textAreaLeft" t="textAreaTop" r="textAreaRight" b="textAreaBottom"/>
            <a:pathLst>
              <a:path fill="none" w="1" h="3432">
                <a:moveTo>
                  <a:pt x="1" y="0"/>
                </a:moveTo>
                <a:lnTo>
                  <a:pt x="1" y="3432"/>
                </a:lnTo>
              </a:path>
            </a:pathLst>
          </a:custGeom>
          <a:solidFill>
            <a:srgbClr val="0e2a47"/>
          </a:solidFill>
          <a:ln cap="rnd" w="19875">
            <a:solidFill>
              <a:srgbClr val="0e2a47"/>
            </a:solidFill>
            <a:round/>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965" name="Google Shape;756;p36"/>
          <p:cNvSpPr/>
          <p:nvPr/>
        </p:nvSpPr>
        <p:spPr>
          <a:xfrm>
            <a:off x="3124440" y="2917800"/>
            <a:ext cx="1325880" cy="1202400"/>
          </a:xfrm>
          <a:custGeom>
            <a:avLst/>
            <a:gdLst>
              <a:gd name="textAreaLeft" fmla="*/ 0 w 1325880"/>
              <a:gd name="textAreaRight" fmla="*/ 1329480 w 1325880"/>
              <a:gd name="textAreaTop" fmla="*/ 0 h 1202400"/>
              <a:gd name="textAreaBottom" fmla="*/ 1206000 h 1202400"/>
            </a:gdLst>
            <a:ahLst/>
            <a:rect l="textAreaLeft" t="textAreaTop" r="textAreaRight" b="textAreaBottom"/>
            <a:pathLst>
              <a:path fill="none" w="67061" h="60826">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66" name="Google Shape;757;p36"/>
          <p:cNvSpPr/>
          <p:nvPr/>
        </p:nvSpPr>
        <p:spPr>
          <a:xfrm>
            <a:off x="2931480" y="2334960"/>
            <a:ext cx="1897200" cy="1447920"/>
          </a:xfrm>
          <a:custGeom>
            <a:avLst/>
            <a:gdLst>
              <a:gd name="textAreaLeft" fmla="*/ 0 w 1897200"/>
              <a:gd name="textAreaRight" fmla="*/ 1900800 w 1897200"/>
              <a:gd name="textAreaTop" fmla="*/ 0 h 1447920"/>
              <a:gd name="textAreaBottom" fmla="*/ 1451520 h 1447920"/>
            </a:gdLst>
            <a:ahLst/>
            <a:rect l="textAreaLeft" t="textAreaTop" r="textAreaRight" b="textAreaBottom"/>
            <a:pathLst>
              <a:path fill="none" w="95873" h="7321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67" name="Google Shape;758;p36"/>
          <p:cNvSpPr/>
          <p:nvPr/>
        </p:nvSpPr>
        <p:spPr>
          <a:xfrm>
            <a:off x="3798000" y="2496960"/>
            <a:ext cx="1928880" cy="994320"/>
          </a:xfrm>
          <a:custGeom>
            <a:avLst/>
            <a:gdLst>
              <a:gd name="textAreaLeft" fmla="*/ 0 w 1928880"/>
              <a:gd name="textAreaRight" fmla="*/ 1932480 w 1928880"/>
              <a:gd name="textAreaTop" fmla="*/ 0 h 994320"/>
              <a:gd name="textAreaBottom" fmla="*/ 997920 h 994320"/>
            </a:gdLst>
            <a:ahLst/>
            <a:rect l="textAreaLeft" t="textAreaTop" r="textAreaRight" b="textAreaBottom"/>
            <a:pathLst>
              <a:path fill="none" w="97484" h="50343">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68" name="Google Shape;759;p36"/>
          <p:cNvSpPr/>
          <p:nvPr/>
        </p:nvSpPr>
        <p:spPr>
          <a:xfrm>
            <a:off x="2689200" y="1962720"/>
            <a:ext cx="826200" cy="595080"/>
          </a:xfrm>
          <a:custGeom>
            <a:avLst/>
            <a:gdLst>
              <a:gd name="textAreaLeft" fmla="*/ 0 w 826200"/>
              <a:gd name="textAreaRight" fmla="*/ 829800 w 826200"/>
              <a:gd name="textAreaTop" fmla="*/ 0 h 595080"/>
              <a:gd name="textAreaBottom" fmla="*/ 598680 h 595080"/>
            </a:gdLst>
            <a:ahLst/>
            <a:rect l="textAreaLeft" t="textAreaTop" r="textAreaRight" b="textAreaBottom"/>
            <a:pathLst>
              <a:path fill="none" w="41848" h="30194">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69" name="Google Shape;760;p36"/>
          <p:cNvSpPr/>
          <p:nvPr/>
        </p:nvSpPr>
        <p:spPr>
          <a:xfrm>
            <a:off x="4453920" y="3595320"/>
            <a:ext cx="1629720" cy="317880"/>
          </a:xfrm>
          <a:custGeom>
            <a:avLst/>
            <a:gdLst>
              <a:gd name="textAreaLeft" fmla="*/ 0 w 1629720"/>
              <a:gd name="textAreaRight" fmla="*/ 1633320 w 1629720"/>
              <a:gd name="textAreaTop" fmla="*/ 0 h 317880"/>
              <a:gd name="textAreaBottom" fmla="*/ 321480 h 317880"/>
            </a:gdLst>
            <a:ahLst/>
            <a:rect l="textAreaLeft" t="textAreaTop" r="textAreaRight" b="textAreaBottom"/>
            <a:pathLst>
              <a:path fill="none" w="82378" h="16217">
                <a:moveTo>
                  <a:pt x="1" y="16217"/>
                </a:moveTo>
                <a:lnTo>
                  <a:pt x="71413" y="16217"/>
                </a:lnTo>
                <a:cubicBezTo>
                  <a:pt x="77460" y="16217"/>
                  <a:pt x="82377" y="11321"/>
                  <a:pt x="82377" y="5253"/>
                </a:cubicBezTo>
                <a:lnTo>
                  <a:pt x="82377" y="1"/>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0" name="Google Shape;761;p36"/>
          <p:cNvSpPr/>
          <p:nvPr/>
        </p:nvSpPr>
        <p:spPr>
          <a:xfrm>
            <a:off x="3632040" y="377388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7" h="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1" name="Google Shape;762;p36"/>
          <p:cNvSpPr/>
          <p:nvPr/>
        </p:nvSpPr>
        <p:spPr>
          <a:xfrm>
            <a:off x="4412520" y="377388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7">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2" name="Google Shape;763;p36"/>
          <p:cNvSpPr/>
          <p:nvPr/>
        </p:nvSpPr>
        <p:spPr>
          <a:xfrm>
            <a:off x="4441320" y="391752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7">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3" name="Google Shape;764;p36"/>
          <p:cNvSpPr/>
          <p:nvPr/>
        </p:nvSpPr>
        <p:spPr>
          <a:xfrm>
            <a:off x="4412520" y="348228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7">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4" name="Google Shape;765;p36"/>
          <p:cNvSpPr/>
          <p:nvPr/>
        </p:nvSpPr>
        <p:spPr>
          <a:xfrm>
            <a:off x="4791240" y="348228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7">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5" name="Google Shape;766;p36"/>
          <p:cNvSpPr/>
          <p:nvPr/>
        </p:nvSpPr>
        <p:spPr>
          <a:xfrm>
            <a:off x="3813840" y="320688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7" h="1256">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6" name="Google Shape;767;p36"/>
          <p:cNvSpPr/>
          <p:nvPr/>
        </p:nvSpPr>
        <p:spPr>
          <a:xfrm>
            <a:off x="3111480" y="2905560"/>
            <a:ext cx="21600" cy="21240"/>
          </a:xfrm>
          <a:custGeom>
            <a:avLst/>
            <a:gdLst>
              <a:gd name="textAreaLeft" fmla="*/ 0 w 21600"/>
              <a:gd name="textAreaRight" fmla="*/ 25200 w 21600"/>
              <a:gd name="textAreaTop" fmla="*/ 0 h 21240"/>
              <a:gd name="textAreaBottom" fmla="*/ 24840 h 21240"/>
            </a:gdLst>
            <a:ahLst/>
            <a:rect l="textAreaLeft" t="textAreaTop" r="textAreaRight" b="textAreaBottom"/>
            <a:pathLst>
              <a:path w="1278" h="1257">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7" name="Google Shape;768;p36"/>
          <p:cNvSpPr/>
          <p:nvPr/>
        </p:nvSpPr>
        <p:spPr>
          <a:xfrm>
            <a:off x="3506400" y="195048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7">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8" name="Google Shape;769;p36"/>
          <p:cNvSpPr/>
          <p:nvPr/>
        </p:nvSpPr>
        <p:spPr>
          <a:xfrm>
            <a:off x="2676960" y="231012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79" name="Google Shape;770;p36"/>
          <p:cNvSpPr/>
          <p:nvPr/>
        </p:nvSpPr>
        <p:spPr>
          <a:xfrm>
            <a:off x="4819680" y="232272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0" name="Google Shape;771;p36"/>
          <p:cNvSpPr/>
          <p:nvPr/>
        </p:nvSpPr>
        <p:spPr>
          <a:xfrm>
            <a:off x="5717880" y="248652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7" h="1256">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1" name="Google Shape;772;p36"/>
          <p:cNvSpPr/>
          <p:nvPr/>
        </p:nvSpPr>
        <p:spPr>
          <a:xfrm>
            <a:off x="6074280" y="359280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6" h="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2" name="Google Shape;773;p36"/>
          <p:cNvSpPr/>
          <p:nvPr/>
        </p:nvSpPr>
        <p:spPr>
          <a:xfrm>
            <a:off x="5523120" y="3902760"/>
            <a:ext cx="21240" cy="21240"/>
          </a:xfrm>
          <a:custGeom>
            <a:avLst/>
            <a:gdLst>
              <a:gd name="textAreaLeft" fmla="*/ 0 w 21240"/>
              <a:gd name="textAreaRight" fmla="*/ 24840 w 21240"/>
              <a:gd name="textAreaTop" fmla="*/ 0 h 21240"/>
              <a:gd name="textAreaBottom" fmla="*/ 24840 h 21240"/>
            </a:gdLst>
            <a:ahLst/>
            <a:rect l="textAreaLeft" t="textAreaTop" r="textAreaRight" b="textAreaBottom"/>
            <a:pathLst>
              <a:path w="1257" h="1256">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3" name="Google Shape;774;p36"/>
          <p:cNvSpPr/>
          <p:nvPr/>
        </p:nvSpPr>
        <p:spPr>
          <a:xfrm>
            <a:off x="5533200" y="2187000"/>
            <a:ext cx="221760" cy="221400"/>
          </a:xfrm>
          <a:custGeom>
            <a:avLst/>
            <a:gdLst>
              <a:gd name="textAreaLeft" fmla="*/ 0 w 221760"/>
              <a:gd name="textAreaRight" fmla="*/ 225360 w 221760"/>
              <a:gd name="textAreaTop" fmla="*/ 0 h 221400"/>
              <a:gd name="textAreaBottom" fmla="*/ 225000 h 221400"/>
            </a:gdLst>
            <a:ahLst/>
            <a:rect l="textAreaLeft" t="textAreaTop" r="textAreaRight" b="textAreaBottom"/>
            <a:pathLst>
              <a:path w="11362" h="11341">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00"/>
            </a:srgb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4" name="Google Shape;775;p36"/>
          <p:cNvSpPr/>
          <p:nvPr/>
        </p:nvSpPr>
        <p:spPr>
          <a:xfrm>
            <a:off x="5533560" y="1961280"/>
            <a:ext cx="221760" cy="221760"/>
          </a:xfrm>
          <a:custGeom>
            <a:avLst/>
            <a:gdLst>
              <a:gd name="textAreaLeft" fmla="*/ 0 w 221760"/>
              <a:gd name="textAreaRight" fmla="*/ 225360 w 221760"/>
              <a:gd name="textAreaTop" fmla="*/ 0 h 221760"/>
              <a:gd name="textAreaBottom" fmla="*/ 225360 h 221760"/>
            </a:gdLst>
            <a:ahLst/>
            <a:rect l="textAreaLeft" t="textAreaTop" r="textAreaRight" b="textAreaBottom"/>
            <a:pathLst>
              <a:path w="11363" h="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5" name="Google Shape;776;p36"/>
          <p:cNvSpPr/>
          <p:nvPr/>
        </p:nvSpPr>
        <p:spPr>
          <a:xfrm>
            <a:off x="5758920" y="1961640"/>
            <a:ext cx="222120" cy="222120"/>
          </a:xfrm>
          <a:custGeom>
            <a:avLst/>
            <a:gdLst>
              <a:gd name="textAreaLeft" fmla="*/ 0 w 222120"/>
              <a:gd name="textAreaRight" fmla="*/ 225720 w 222120"/>
              <a:gd name="textAreaTop" fmla="*/ 0 h 222120"/>
              <a:gd name="textAreaBottom" fmla="*/ 225720 h 222120"/>
            </a:gdLst>
            <a:ahLst/>
            <a:rect l="textAreaLeft" t="textAreaTop" r="textAreaRight" b="textAreaBottom"/>
            <a:pathLst>
              <a:path w="11383" h="11384">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00"/>
            </a:srgb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6" name="Google Shape;777;p36"/>
          <p:cNvSpPr/>
          <p:nvPr/>
        </p:nvSpPr>
        <p:spPr>
          <a:xfrm>
            <a:off x="5758920" y="2187360"/>
            <a:ext cx="221400" cy="221760"/>
          </a:xfrm>
          <a:custGeom>
            <a:avLst/>
            <a:gdLst>
              <a:gd name="textAreaLeft" fmla="*/ 0 w 221400"/>
              <a:gd name="textAreaRight" fmla="*/ 225000 w 221400"/>
              <a:gd name="textAreaTop" fmla="*/ 0 h 221760"/>
              <a:gd name="textAreaBottom" fmla="*/ 225360 h 221760"/>
            </a:gdLst>
            <a:ahLst/>
            <a:rect l="textAreaLeft" t="textAreaTop" r="textAreaRight" b="textAreaBottom"/>
            <a:pathLst>
              <a:path w="11342" h="11362">
                <a:moveTo>
                  <a:pt x="8914" y="0"/>
                </a:moveTo>
                <a:cubicBezTo>
                  <a:pt x="8935" y="4917"/>
                  <a:pt x="4938" y="8914"/>
                  <a:pt x="0" y="8914"/>
                </a:cubicBezTo>
                <a:lnTo>
                  <a:pt x="0" y="11362"/>
                </a:lnTo>
                <a:cubicBezTo>
                  <a:pt x="6278" y="11362"/>
                  <a:pt x="11341" y="6277"/>
                  <a:pt x="11341"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7" name="Google Shape;778;p36"/>
          <p:cNvSpPr/>
          <p:nvPr/>
        </p:nvSpPr>
        <p:spPr>
          <a:xfrm>
            <a:off x="3533760" y="1402560"/>
            <a:ext cx="556560" cy="151920"/>
          </a:xfrm>
          <a:custGeom>
            <a:avLst/>
            <a:gdLst>
              <a:gd name="textAreaLeft" fmla="*/ 0 w 556560"/>
              <a:gd name="textAreaRight" fmla="*/ 560160 w 556560"/>
              <a:gd name="textAreaTop" fmla="*/ 0 h 151920"/>
              <a:gd name="textAreaBottom" fmla="*/ 155520 h 151920"/>
            </a:gdLst>
            <a:ahLst/>
            <a:rect l="textAreaLeft" t="textAreaTop" r="textAreaRight" b="textAreaBottom"/>
            <a:pathLst>
              <a:path fill="none" w="28248" h="7848">
                <a:moveTo>
                  <a:pt x="0" y="7847"/>
                </a:moveTo>
                <a:cubicBezTo>
                  <a:pt x="2930" y="3139"/>
                  <a:pt x="8160" y="1"/>
                  <a:pt x="14124" y="1"/>
                </a:cubicBezTo>
                <a:cubicBezTo>
                  <a:pt x="20087" y="1"/>
                  <a:pt x="25318" y="3139"/>
                  <a:pt x="28247" y="7847"/>
                </a:cubicBezTo>
              </a:path>
            </a:pathLst>
          </a:custGeom>
          <a:noFill/>
          <a:ln cap="rnd" w="28575">
            <a:solidFill>
              <a:srgbClr val="ffffff"/>
            </a:solidFill>
            <a:round/>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988" name="Google Shape;779;p36"/>
          <p:cNvSpPr/>
          <p:nvPr/>
        </p:nvSpPr>
        <p:spPr>
          <a:xfrm>
            <a:off x="4065120" y="1536840"/>
            <a:ext cx="49320" cy="49680"/>
          </a:xfrm>
          <a:custGeom>
            <a:avLst/>
            <a:gdLst>
              <a:gd name="textAreaLeft" fmla="*/ 0 w 49320"/>
              <a:gd name="textAreaRight" fmla="*/ 52920 w 49320"/>
              <a:gd name="textAreaTop" fmla="*/ 0 h 49680"/>
              <a:gd name="textAreaBottom" fmla="*/ 53280 h 49680"/>
            </a:gdLst>
            <a:ahLst/>
            <a:rect l="textAreaLeft" t="textAreaTop" r="textAreaRight" b="textAreaBottom"/>
            <a:pathLst>
              <a:path w="2677" h="2681">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a:solidFill>
              <a:srgbClr val="ffffff"/>
            </a:solidFill>
            <a:round/>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89" name="Google Shape;780;p36"/>
          <p:cNvSpPr/>
          <p:nvPr/>
        </p:nvSpPr>
        <p:spPr>
          <a:xfrm>
            <a:off x="5187960" y="1744200"/>
            <a:ext cx="556560" cy="151920"/>
          </a:xfrm>
          <a:custGeom>
            <a:avLst/>
            <a:gdLst>
              <a:gd name="textAreaLeft" fmla="*/ 0 w 556560"/>
              <a:gd name="textAreaRight" fmla="*/ 560160 w 556560"/>
              <a:gd name="textAreaTop" fmla="*/ 0 h 151920"/>
              <a:gd name="textAreaBottom" fmla="*/ 155520 h 151920"/>
            </a:gdLst>
            <a:ahLst/>
            <a:rect l="textAreaLeft" t="textAreaTop" r="textAreaRight" b="textAreaBottom"/>
            <a:pathLst>
              <a:path fill="none" w="28248" h="7848">
                <a:moveTo>
                  <a:pt x="28247" y="7847"/>
                </a:moveTo>
                <a:cubicBezTo>
                  <a:pt x="25297" y="3139"/>
                  <a:pt x="20066" y="1"/>
                  <a:pt x="14124" y="1"/>
                </a:cubicBezTo>
                <a:cubicBezTo>
                  <a:pt x="8161" y="1"/>
                  <a:pt x="2930" y="3139"/>
                  <a:pt x="1" y="7847"/>
                </a:cubicBezTo>
              </a:path>
            </a:pathLst>
          </a:custGeom>
          <a:solidFill>
            <a:srgbClr val="ffffff"/>
          </a:solidFill>
          <a:ln cap="rnd" w="28575">
            <a:solidFill>
              <a:srgbClr val="ffffff"/>
            </a:solidFill>
            <a:round/>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0" name="Google Shape;781;p36"/>
          <p:cNvSpPr/>
          <p:nvPr/>
        </p:nvSpPr>
        <p:spPr>
          <a:xfrm>
            <a:off x="5168880" y="1888200"/>
            <a:ext cx="49680" cy="49680"/>
          </a:xfrm>
          <a:custGeom>
            <a:avLst/>
            <a:gdLst>
              <a:gd name="textAreaLeft" fmla="*/ 0 w 49680"/>
              <a:gd name="textAreaRight" fmla="*/ 53280 w 49680"/>
              <a:gd name="textAreaTop" fmla="*/ 0 h 49680"/>
              <a:gd name="textAreaBottom" fmla="*/ 53280 h 49680"/>
            </a:gdLst>
            <a:ahLst/>
            <a:rect l="textAreaLeft" t="textAreaTop" r="textAreaRight" b="textAreaBottom"/>
            <a:pathLst>
              <a:path w="2695" h="2686">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a:solidFill>
              <a:srgbClr val="ffffff"/>
            </a:solidFill>
            <a:round/>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1" name="Google Shape;782;p36"/>
          <p:cNvSpPr/>
          <p:nvPr/>
        </p:nvSpPr>
        <p:spPr>
          <a:xfrm>
            <a:off x="3388680" y="1625760"/>
            <a:ext cx="257040" cy="257040"/>
          </a:xfrm>
          <a:custGeom>
            <a:avLst/>
            <a:gdLst>
              <a:gd name="textAreaLeft" fmla="*/ 0 w 257040"/>
              <a:gd name="textAreaRight" fmla="*/ 260640 w 257040"/>
              <a:gd name="textAreaTop" fmla="*/ 0 h 257040"/>
              <a:gd name="textAreaBottom" fmla="*/ 260640 h 257040"/>
            </a:gdLst>
            <a:ahLst/>
            <a:rect l="textAreaLeft" t="textAreaTop" r="textAreaRight" b="textAreaBottom"/>
            <a:pathLst>
              <a:path w="13141" h="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a:solidFill>
              <a:srgbClr val="42ffb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2" name="Google Shape;783;p36"/>
          <p:cNvSpPr/>
          <p:nvPr/>
        </p:nvSpPr>
        <p:spPr>
          <a:xfrm>
            <a:off x="3397320" y="1648080"/>
            <a:ext cx="239400" cy="212040"/>
          </a:xfrm>
          <a:custGeom>
            <a:avLst/>
            <a:gdLst>
              <a:gd name="textAreaLeft" fmla="*/ 0 w 239400"/>
              <a:gd name="textAreaRight" fmla="*/ 243000 w 239400"/>
              <a:gd name="textAreaTop" fmla="*/ 0 h 212040"/>
              <a:gd name="textAreaBottom" fmla="*/ 215640 h 212040"/>
            </a:gdLst>
            <a:ahLst/>
            <a:rect l="textAreaLeft" t="textAreaTop" r="textAreaRight" b="textAreaBottom"/>
            <a:pathLst>
              <a:path w="12262" h="10884">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a:solidFill>
              <a:srgbClr val="42ffb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993" name="Google Shape;784;p36"/>
          <p:cNvSpPr/>
          <p:nvPr/>
        </p:nvSpPr>
        <p:spPr>
          <a:xfrm>
            <a:off x="3519000" y="1670040"/>
            <a:ext cx="42840" cy="109800"/>
          </a:xfrm>
          <a:custGeom>
            <a:avLst/>
            <a:gdLst>
              <a:gd name="textAreaLeft" fmla="*/ 0 w 42840"/>
              <a:gd name="textAreaRight" fmla="*/ 46440 w 42840"/>
              <a:gd name="textAreaTop" fmla="*/ 0 h 109800"/>
              <a:gd name="textAreaBottom" fmla="*/ 113400 h 109800"/>
            </a:gdLst>
            <a:ahLst/>
            <a:rect l="textAreaLeft" t="textAreaTop" r="textAreaRight" b="textAreaBottom"/>
            <a:pathLst>
              <a:path fill="none" w="2345" h="5713">
                <a:moveTo>
                  <a:pt x="1" y="0"/>
                </a:moveTo>
                <a:lnTo>
                  <a:pt x="1" y="4332"/>
                </a:lnTo>
                <a:lnTo>
                  <a:pt x="2344" y="5713"/>
                </a:lnTo>
              </a:path>
            </a:pathLst>
          </a:custGeom>
          <a:solidFill>
            <a:schemeClr val="accent1"/>
          </a:solidFill>
          <a:ln cap="rnd" w="19050">
            <a:solidFill>
              <a:srgbClr val="42ffb7"/>
            </a:solidFill>
            <a:round/>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4" name="Google Shape;785;p36"/>
          <p:cNvSpPr/>
          <p:nvPr/>
        </p:nvSpPr>
        <p:spPr>
          <a:xfrm>
            <a:off x="4503240" y="1735200"/>
            <a:ext cx="230400" cy="170640"/>
          </a:xfrm>
          <a:custGeom>
            <a:avLst/>
            <a:gdLst>
              <a:gd name="textAreaLeft" fmla="*/ 0 w 230400"/>
              <a:gd name="textAreaRight" fmla="*/ 234000 w 230400"/>
              <a:gd name="textAreaTop" fmla="*/ 0 h 170640"/>
              <a:gd name="textAreaBottom" fmla="*/ 174240 h 170640"/>
            </a:gdLst>
            <a:ahLst/>
            <a:rect l="textAreaLeft" t="textAreaTop" r="textAreaRight" b="textAreaBottom"/>
            <a:pathLst>
              <a:path w="11802" h="8789">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a:solidFill>
              <a:srgbClr val="ffffff"/>
            </a:solidFill>
            <a:round/>
          </a:ln>
        </p:spPr>
        <p:style>
          <a:lnRef idx="0"/>
          <a:fillRef idx="0"/>
          <a:effectRef idx="0"/>
          <a:fontRef idx="minor"/>
        </p:style>
        <p:txBody>
          <a:bodyPr lIns="90000" rIns="90000" tIns="87120" bIns="87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5" name="Google Shape;786;p36"/>
          <p:cNvSpPr/>
          <p:nvPr/>
        </p:nvSpPr>
        <p:spPr>
          <a:xfrm>
            <a:off x="4091040" y="3286800"/>
            <a:ext cx="230040" cy="170640"/>
          </a:xfrm>
          <a:custGeom>
            <a:avLst/>
            <a:gdLst>
              <a:gd name="textAreaLeft" fmla="*/ 0 w 230040"/>
              <a:gd name="textAreaRight" fmla="*/ 233640 w 230040"/>
              <a:gd name="textAreaTop" fmla="*/ 0 h 170640"/>
              <a:gd name="textAreaBottom" fmla="*/ 174240 h 170640"/>
            </a:gdLst>
            <a:ahLst/>
            <a:rect l="textAreaLeft" t="textAreaTop" r="textAreaRight" b="textAreaBottom"/>
            <a:pathLst>
              <a:path w="11781" h="8789">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a:solidFill>
              <a:srgbClr val="ffffff"/>
            </a:solidFill>
            <a:round/>
          </a:ln>
        </p:spPr>
        <p:style>
          <a:lnRef idx="0"/>
          <a:fillRef idx="0"/>
          <a:effectRef idx="0"/>
          <a:fontRef idx="minor"/>
        </p:style>
        <p:txBody>
          <a:bodyPr lIns="90000" rIns="90000" tIns="87120" bIns="87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6" name="Google Shape;787;p36"/>
          <p:cNvSpPr/>
          <p:nvPr/>
        </p:nvSpPr>
        <p:spPr>
          <a:xfrm>
            <a:off x="3659040" y="2851200"/>
            <a:ext cx="330840" cy="286920"/>
          </a:xfrm>
          <a:custGeom>
            <a:avLst/>
            <a:gdLst>
              <a:gd name="textAreaLeft" fmla="*/ 0 w 330840"/>
              <a:gd name="textAreaRight" fmla="*/ 334440 w 330840"/>
              <a:gd name="textAreaTop" fmla="*/ 0 h 286920"/>
              <a:gd name="textAreaBottom" fmla="*/ 290520 h 286920"/>
            </a:gdLst>
            <a:ahLst/>
            <a:rect l="textAreaLeft" t="textAreaTop" r="textAreaRight" b="textAreaBottom"/>
            <a:pathLst>
              <a:path w="16865" h="14648">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7" name="Google Shape;788;p36"/>
          <p:cNvSpPr/>
          <p:nvPr/>
        </p:nvSpPr>
        <p:spPr>
          <a:xfrm>
            <a:off x="5968800" y="3373920"/>
            <a:ext cx="225720" cy="148320"/>
          </a:xfrm>
          <a:custGeom>
            <a:avLst/>
            <a:gdLst>
              <a:gd name="textAreaLeft" fmla="*/ 0 w 225720"/>
              <a:gd name="textAreaRight" fmla="*/ 229320 w 225720"/>
              <a:gd name="textAreaTop" fmla="*/ 0 h 148320"/>
              <a:gd name="textAreaBottom" fmla="*/ 151920 h 148320"/>
            </a:gdLst>
            <a:ahLst/>
            <a:rect l="textAreaLeft" t="textAreaTop" r="textAreaRight" b="textAreaBottom"/>
            <a:pathLst>
              <a:path w="11572" h="7659">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00"/>
            </a:srgbClr>
          </a:solidFill>
          <a:ln w="0">
            <a:noFill/>
          </a:ln>
        </p:spPr>
        <p:style>
          <a:lnRef idx="0"/>
          <a:fillRef idx="0"/>
          <a:effectRef idx="0"/>
          <a:fontRef idx="minor"/>
        </p:style>
        <p:txBody>
          <a:bodyPr lIns="90000" rIns="90000" tIns="75960" bIns="75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8" name="Google Shape;789;p36"/>
          <p:cNvSpPr/>
          <p:nvPr/>
        </p:nvSpPr>
        <p:spPr>
          <a:xfrm>
            <a:off x="5968800" y="3373920"/>
            <a:ext cx="226080" cy="119160"/>
          </a:xfrm>
          <a:custGeom>
            <a:avLst/>
            <a:gdLst>
              <a:gd name="textAreaLeft" fmla="*/ 0 w 226080"/>
              <a:gd name="textAreaRight" fmla="*/ 229680 w 226080"/>
              <a:gd name="textAreaTop" fmla="*/ 0 h 119160"/>
              <a:gd name="textAreaBottom" fmla="*/ 122760 h 119160"/>
            </a:gdLst>
            <a:ahLst/>
            <a:rect l="textAreaLeft" t="textAreaTop" r="textAreaRight" b="textAreaBottom"/>
            <a:pathLst>
              <a:path w="11593" h="6195">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w="0">
            <a:noFill/>
          </a:ln>
        </p:spPr>
        <p:style>
          <a:lnRef idx="0"/>
          <a:fillRef idx="0"/>
          <a:effectRef idx="0"/>
          <a:fontRef idx="minor"/>
        </p:style>
        <p:txBody>
          <a:bodyPr lIns="90000" rIns="90000" tIns="61200" bIns="61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99" name="Google Shape;790;p36"/>
          <p:cNvSpPr/>
          <p:nvPr/>
        </p:nvSpPr>
        <p:spPr>
          <a:xfrm>
            <a:off x="2564280" y="2131560"/>
            <a:ext cx="270720" cy="107640"/>
          </a:xfrm>
          <a:custGeom>
            <a:avLst/>
            <a:gdLst>
              <a:gd name="textAreaLeft" fmla="*/ 0 w 270720"/>
              <a:gd name="textAreaRight" fmla="*/ 274320 w 270720"/>
              <a:gd name="textAreaTop" fmla="*/ 0 h 107640"/>
              <a:gd name="textAreaBottom" fmla="*/ 111240 h 107640"/>
            </a:gdLst>
            <a:ahLst/>
            <a:rect l="textAreaLeft" t="textAreaTop" r="textAreaRight" b="textAreaBottom"/>
            <a:pathLst>
              <a:path w="13832" h="5608">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w="0">
            <a:noFill/>
          </a:ln>
        </p:spPr>
        <p:style>
          <a:lnRef idx="0"/>
          <a:fillRef idx="0"/>
          <a:effectRef idx="0"/>
          <a:fontRef idx="minor"/>
        </p:style>
        <p:txBody>
          <a:bodyPr lIns="90000" rIns="90000" tIns="55440" bIns="55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0" name="Google Shape;791;p36"/>
          <p:cNvSpPr/>
          <p:nvPr/>
        </p:nvSpPr>
        <p:spPr>
          <a:xfrm>
            <a:off x="2564280" y="2106360"/>
            <a:ext cx="187920" cy="132480"/>
          </a:xfrm>
          <a:custGeom>
            <a:avLst/>
            <a:gdLst>
              <a:gd name="textAreaLeft" fmla="*/ 0 w 187920"/>
              <a:gd name="textAreaRight" fmla="*/ 191520 w 187920"/>
              <a:gd name="textAreaTop" fmla="*/ 0 h 132480"/>
              <a:gd name="textAreaBottom" fmla="*/ 136080 h 132480"/>
            </a:gdLst>
            <a:ahLst/>
            <a:rect l="textAreaLeft" t="textAreaTop" r="textAreaRight" b="textAreaBottom"/>
            <a:pathLst>
              <a:path w="9668" h="6863">
                <a:moveTo>
                  <a:pt x="6926" y="0"/>
                </a:moveTo>
                <a:lnTo>
                  <a:pt x="1" y="6863"/>
                </a:lnTo>
                <a:lnTo>
                  <a:pt x="1" y="6863"/>
                </a:lnTo>
                <a:lnTo>
                  <a:pt x="9667" y="816"/>
                </a:lnTo>
                <a:lnTo>
                  <a:pt x="6926" y="0"/>
                </a:lnTo>
                <a:close/>
              </a:path>
            </a:pathLst>
          </a:custGeom>
          <a:solidFill>
            <a:schemeClr val="accent1"/>
          </a:solidFill>
          <a:ln w="0">
            <a:noFill/>
          </a:ln>
        </p:spPr>
        <p:style>
          <a:lnRef idx="0"/>
          <a:fillRef idx="0"/>
          <a:effectRef idx="0"/>
          <a:fontRef idx="minor"/>
        </p:style>
        <p:txBody>
          <a:bodyPr lIns="90000" rIns="90000" tIns="68040" bIns="68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1" name="Google Shape;792;p36"/>
          <p:cNvSpPr/>
          <p:nvPr/>
        </p:nvSpPr>
        <p:spPr>
          <a:xfrm>
            <a:off x="5990040" y="2710800"/>
            <a:ext cx="189360" cy="214560"/>
          </a:xfrm>
          <a:custGeom>
            <a:avLst/>
            <a:gdLst>
              <a:gd name="textAreaLeft" fmla="*/ 0 w 189360"/>
              <a:gd name="textAreaRight" fmla="*/ 192960 w 189360"/>
              <a:gd name="textAreaTop" fmla="*/ 0 h 214560"/>
              <a:gd name="textAreaBottom" fmla="*/ 218160 h 214560"/>
            </a:gdLst>
            <a:ahLst/>
            <a:rect l="textAreaLeft" t="textAreaTop" r="textAreaRight" b="textAreaBottom"/>
            <a:pathLst>
              <a:path w="9730" h="11012">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2" name="Google Shape;793;p36"/>
          <p:cNvSpPr/>
          <p:nvPr/>
        </p:nvSpPr>
        <p:spPr>
          <a:xfrm>
            <a:off x="4602240" y="2749320"/>
            <a:ext cx="97920" cy="97920"/>
          </a:xfrm>
          <a:custGeom>
            <a:avLst/>
            <a:gdLst>
              <a:gd name="textAreaLeft" fmla="*/ 0 w 97920"/>
              <a:gd name="textAreaRight" fmla="*/ 101520 w 97920"/>
              <a:gd name="textAreaTop" fmla="*/ 0 h 97920"/>
              <a:gd name="textAreaBottom" fmla="*/ 101520 h 97920"/>
            </a:gdLst>
            <a:ahLst/>
            <a:rect l="textAreaLeft" t="textAreaTop" r="textAreaRight" b="textAreaBottom"/>
            <a:pathLst>
              <a:path w="5127" h="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3" name="Google Shape;794;p36"/>
          <p:cNvSpPr/>
          <p:nvPr/>
        </p:nvSpPr>
        <p:spPr>
          <a:xfrm>
            <a:off x="4581360" y="2862000"/>
            <a:ext cx="140040" cy="140400"/>
          </a:xfrm>
          <a:custGeom>
            <a:avLst/>
            <a:gdLst>
              <a:gd name="textAreaLeft" fmla="*/ 0 w 140040"/>
              <a:gd name="textAreaRight" fmla="*/ 143640 w 140040"/>
              <a:gd name="textAreaTop" fmla="*/ 0 h 140400"/>
              <a:gd name="textAreaBottom" fmla="*/ 144000 h 140400"/>
            </a:gdLst>
            <a:ahLst/>
            <a:rect l="textAreaLeft" t="textAreaTop" r="textAreaRight" b="textAreaBottom"/>
            <a:pathLst>
              <a:path w="7240" h="7262">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w="0">
            <a:noFill/>
          </a:ln>
        </p:spPr>
        <p:style>
          <a:lnRef idx="0"/>
          <a:fillRef idx="0"/>
          <a:effectRef idx="0"/>
          <a:fontRef idx="minor"/>
        </p:style>
        <p:txBody>
          <a:bodyPr lIns="90000" rIns="90000" tIns="72000" bIns="72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4" name="Google Shape;795;p36"/>
          <p:cNvSpPr/>
          <p:nvPr/>
        </p:nvSpPr>
        <p:spPr>
          <a:xfrm>
            <a:off x="4527720" y="2249280"/>
            <a:ext cx="4680" cy="9000"/>
          </a:xfrm>
          <a:custGeom>
            <a:avLst/>
            <a:gdLst>
              <a:gd name="textAreaLeft" fmla="*/ 0 w 4680"/>
              <a:gd name="textAreaRight" fmla="*/ 8280 w 4680"/>
              <a:gd name="textAreaTop" fmla="*/ 0 h 9000"/>
              <a:gd name="textAreaBottom" fmla="*/ 12600 h 9000"/>
            </a:gdLst>
            <a:ahLst/>
            <a:rect l="textAreaLeft" t="textAreaTop" r="textAreaRight" b="textAreaBottom"/>
            <a:pathLst>
              <a:path w="419" h="629">
                <a:moveTo>
                  <a:pt x="84" y="1"/>
                </a:moveTo>
                <a:lnTo>
                  <a:pt x="0" y="566"/>
                </a:lnTo>
                <a:lnTo>
                  <a:pt x="356" y="628"/>
                </a:lnTo>
                <a:lnTo>
                  <a:pt x="419" y="22"/>
                </a:lnTo>
                <a:lnTo>
                  <a:pt x="84" y="1"/>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5" name="Google Shape;796;p36"/>
          <p:cNvSpPr/>
          <p:nvPr/>
        </p:nvSpPr>
        <p:spPr>
          <a:xfrm>
            <a:off x="4529880" y="2228760"/>
            <a:ext cx="4320" cy="8280"/>
          </a:xfrm>
          <a:custGeom>
            <a:avLst/>
            <a:gdLst>
              <a:gd name="textAreaLeft" fmla="*/ 0 w 4320"/>
              <a:gd name="textAreaRight" fmla="*/ 7920 w 4320"/>
              <a:gd name="textAreaTop" fmla="*/ 0 h 8280"/>
              <a:gd name="textAreaBottom" fmla="*/ 11880 h 8280"/>
            </a:gdLst>
            <a:ahLst/>
            <a:rect l="textAreaLeft" t="textAreaTop" r="textAreaRight" b="textAreaBottom"/>
            <a:pathLst>
              <a:path w="399" h="608">
                <a:moveTo>
                  <a:pt x="64" y="1"/>
                </a:moveTo>
                <a:lnTo>
                  <a:pt x="1" y="586"/>
                </a:lnTo>
                <a:lnTo>
                  <a:pt x="377" y="607"/>
                </a:lnTo>
                <a:lnTo>
                  <a:pt x="398" y="21"/>
                </a:lnTo>
                <a:lnTo>
                  <a:pt x="64" y="1"/>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6" name="Google Shape;797;p36"/>
          <p:cNvSpPr/>
          <p:nvPr/>
        </p:nvSpPr>
        <p:spPr>
          <a:xfrm>
            <a:off x="4531320" y="2208600"/>
            <a:ext cx="3960" cy="7920"/>
          </a:xfrm>
          <a:custGeom>
            <a:avLst/>
            <a:gdLst>
              <a:gd name="textAreaLeft" fmla="*/ 0 w 3960"/>
              <a:gd name="textAreaRight" fmla="*/ 7560 w 3960"/>
              <a:gd name="textAreaTop" fmla="*/ 0 h 7920"/>
              <a:gd name="textAreaBottom" fmla="*/ 11520 h 7920"/>
            </a:gdLst>
            <a:ahLst/>
            <a:rect l="textAreaLeft" t="textAreaTop" r="textAreaRight" b="textAreaBottom"/>
            <a:pathLst>
              <a:path w="378" h="587">
                <a:moveTo>
                  <a:pt x="1" y="0"/>
                </a:moveTo>
                <a:lnTo>
                  <a:pt x="1" y="586"/>
                </a:lnTo>
                <a:lnTo>
                  <a:pt x="335" y="586"/>
                </a:lnTo>
                <a:lnTo>
                  <a:pt x="377"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7" name="Google Shape;798;p36"/>
          <p:cNvSpPr/>
          <p:nvPr/>
        </p:nvSpPr>
        <p:spPr>
          <a:xfrm>
            <a:off x="4515120" y="2310120"/>
            <a:ext cx="6480" cy="9000"/>
          </a:xfrm>
          <a:custGeom>
            <a:avLst/>
            <a:gdLst>
              <a:gd name="textAreaLeft" fmla="*/ 0 w 6480"/>
              <a:gd name="textAreaRight" fmla="*/ 10080 w 6480"/>
              <a:gd name="textAreaTop" fmla="*/ 0 h 9000"/>
              <a:gd name="textAreaBottom" fmla="*/ 12600 h 9000"/>
            </a:gdLst>
            <a:ahLst/>
            <a:rect l="textAreaLeft" t="textAreaTop" r="textAreaRight" b="textAreaBottom"/>
            <a:pathLst>
              <a:path w="503" h="637">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8" name="Google Shape;799;p36"/>
          <p:cNvSpPr/>
          <p:nvPr/>
        </p:nvSpPr>
        <p:spPr>
          <a:xfrm>
            <a:off x="4520520" y="2289600"/>
            <a:ext cx="5400" cy="9720"/>
          </a:xfrm>
          <a:custGeom>
            <a:avLst/>
            <a:gdLst>
              <a:gd name="textAreaLeft" fmla="*/ 0 w 5400"/>
              <a:gd name="textAreaRight" fmla="*/ 9000 w 5400"/>
              <a:gd name="textAreaTop" fmla="*/ 0 h 9720"/>
              <a:gd name="textAreaBottom" fmla="*/ 13320 h 9720"/>
            </a:gdLst>
            <a:ahLst/>
            <a:rect l="textAreaLeft" t="textAreaTop" r="textAreaRight" b="textAreaBottom"/>
            <a:pathLst>
              <a:path w="461" h="67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9" name="Google Shape;800;p36"/>
          <p:cNvSpPr/>
          <p:nvPr/>
        </p:nvSpPr>
        <p:spPr>
          <a:xfrm>
            <a:off x="4524840" y="2269440"/>
            <a:ext cx="5040" cy="9000"/>
          </a:xfrm>
          <a:custGeom>
            <a:avLst/>
            <a:gdLst>
              <a:gd name="textAreaLeft" fmla="*/ 0 w 5040"/>
              <a:gd name="textAreaRight" fmla="*/ 8640 w 5040"/>
              <a:gd name="textAreaTop" fmla="*/ 0 h 9000"/>
              <a:gd name="textAreaBottom" fmla="*/ 12600 h 9000"/>
            </a:gdLst>
            <a:ahLst/>
            <a:rect l="textAreaLeft" t="textAreaTop" r="textAreaRight" b="textAreaBottom"/>
            <a:pathLst>
              <a:path w="441" h="628">
                <a:moveTo>
                  <a:pt x="105" y="0"/>
                </a:moveTo>
                <a:lnTo>
                  <a:pt x="1" y="565"/>
                </a:lnTo>
                <a:lnTo>
                  <a:pt x="336" y="628"/>
                </a:lnTo>
                <a:lnTo>
                  <a:pt x="440" y="42"/>
                </a:lnTo>
                <a:lnTo>
                  <a:pt x="105" y="0"/>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0" name="Google Shape;801;p36"/>
          <p:cNvSpPr/>
          <p:nvPr/>
        </p:nvSpPr>
        <p:spPr>
          <a:xfrm>
            <a:off x="4494600" y="2367720"/>
            <a:ext cx="7560" cy="9360"/>
          </a:xfrm>
          <a:custGeom>
            <a:avLst/>
            <a:gdLst>
              <a:gd name="textAreaLeft" fmla="*/ 0 w 7560"/>
              <a:gd name="textAreaRight" fmla="*/ 11160 w 7560"/>
              <a:gd name="textAreaTop" fmla="*/ 0 h 9360"/>
              <a:gd name="textAreaBottom" fmla="*/ 12960 h 9360"/>
            </a:gdLst>
            <a:ahLst/>
            <a:rect l="textAreaLeft" t="textAreaTop" r="textAreaRight" b="textAreaBottom"/>
            <a:pathLst>
              <a:path w="566" h="65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1" name="Google Shape;802;p36"/>
          <p:cNvSpPr/>
          <p:nvPr/>
        </p:nvSpPr>
        <p:spPr>
          <a:xfrm>
            <a:off x="4502520" y="2348640"/>
            <a:ext cx="6840" cy="9360"/>
          </a:xfrm>
          <a:custGeom>
            <a:avLst/>
            <a:gdLst>
              <a:gd name="textAreaLeft" fmla="*/ 0 w 6840"/>
              <a:gd name="textAreaRight" fmla="*/ 10440 w 6840"/>
              <a:gd name="textAreaTop" fmla="*/ 0 h 9360"/>
              <a:gd name="textAreaBottom" fmla="*/ 12960 h 9360"/>
            </a:gdLst>
            <a:ahLst/>
            <a:rect l="textAreaLeft" t="textAreaTop" r="textAreaRight" b="textAreaBottom"/>
            <a:pathLst>
              <a:path w="524" h="65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2" name="Google Shape;803;p36"/>
          <p:cNvSpPr/>
          <p:nvPr/>
        </p:nvSpPr>
        <p:spPr>
          <a:xfrm>
            <a:off x="4509000" y="2328480"/>
            <a:ext cx="6840" cy="10080"/>
          </a:xfrm>
          <a:custGeom>
            <a:avLst/>
            <a:gdLst>
              <a:gd name="textAreaLeft" fmla="*/ 0 w 6840"/>
              <a:gd name="textAreaRight" fmla="*/ 10440 w 6840"/>
              <a:gd name="textAreaTop" fmla="*/ 0 h 10080"/>
              <a:gd name="textAreaBottom" fmla="*/ 13680 h 10080"/>
            </a:gdLst>
            <a:ahLst/>
            <a:rect l="textAreaLeft" t="textAreaTop" r="textAreaRight" b="textAreaBottom"/>
            <a:pathLst>
              <a:path w="524" h="691">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3" name="Google Shape;804;p36"/>
          <p:cNvSpPr/>
          <p:nvPr/>
        </p:nvSpPr>
        <p:spPr>
          <a:xfrm>
            <a:off x="4465440" y="2422080"/>
            <a:ext cx="8280" cy="10080"/>
          </a:xfrm>
          <a:custGeom>
            <a:avLst/>
            <a:gdLst>
              <a:gd name="textAreaLeft" fmla="*/ 0 w 8280"/>
              <a:gd name="textAreaRight" fmla="*/ 11880 w 8280"/>
              <a:gd name="textAreaTop" fmla="*/ 0 h 10080"/>
              <a:gd name="textAreaBottom" fmla="*/ 13680 h 10080"/>
            </a:gdLst>
            <a:ahLst/>
            <a:rect l="textAreaLeft" t="textAreaTop" r="textAreaRight" b="textAreaBottom"/>
            <a:pathLst>
              <a:path w="608" h="692">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4" name="Google Shape;805;p36"/>
          <p:cNvSpPr/>
          <p:nvPr/>
        </p:nvSpPr>
        <p:spPr>
          <a:xfrm>
            <a:off x="4476600" y="2405160"/>
            <a:ext cx="7920" cy="10080"/>
          </a:xfrm>
          <a:custGeom>
            <a:avLst/>
            <a:gdLst>
              <a:gd name="textAreaLeft" fmla="*/ 0 w 7920"/>
              <a:gd name="textAreaRight" fmla="*/ 11520 w 7920"/>
              <a:gd name="textAreaTop" fmla="*/ 0 h 10080"/>
              <a:gd name="textAreaBottom" fmla="*/ 13680 h 10080"/>
            </a:gdLst>
            <a:ahLst/>
            <a:rect l="textAreaLeft" t="textAreaTop" r="textAreaRight" b="textAreaBottom"/>
            <a:pathLst>
              <a:path w="587" h="694">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5" name="Google Shape;806;p36"/>
          <p:cNvSpPr/>
          <p:nvPr/>
        </p:nvSpPr>
        <p:spPr>
          <a:xfrm>
            <a:off x="4485960" y="2386440"/>
            <a:ext cx="7920" cy="10080"/>
          </a:xfrm>
          <a:custGeom>
            <a:avLst/>
            <a:gdLst>
              <a:gd name="textAreaLeft" fmla="*/ 0 w 7920"/>
              <a:gd name="textAreaRight" fmla="*/ 11520 w 7920"/>
              <a:gd name="textAreaTop" fmla="*/ 0 h 10080"/>
              <a:gd name="textAreaBottom" fmla="*/ 13680 h 10080"/>
            </a:gdLst>
            <a:ahLst/>
            <a:rect l="textAreaLeft" t="textAreaTop" r="textAreaRight" b="textAreaBottom"/>
            <a:pathLst>
              <a:path w="587" h="691">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6" name="Google Shape;807;p36"/>
          <p:cNvSpPr/>
          <p:nvPr/>
        </p:nvSpPr>
        <p:spPr>
          <a:xfrm>
            <a:off x="4429800" y="2473200"/>
            <a:ext cx="9000" cy="9360"/>
          </a:xfrm>
          <a:custGeom>
            <a:avLst/>
            <a:gdLst>
              <a:gd name="textAreaLeft" fmla="*/ 0 w 9000"/>
              <a:gd name="textAreaRight" fmla="*/ 12600 w 9000"/>
              <a:gd name="textAreaTop" fmla="*/ 0 h 9360"/>
              <a:gd name="textAreaBottom" fmla="*/ 12960 h 9360"/>
            </a:gdLst>
            <a:ahLst/>
            <a:rect l="textAreaLeft" t="textAreaTop" r="textAreaRight" b="textAreaBottom"/>
            <a:pathLst>
              <a:path w="628" h="65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7" name="Google Shape;808;p36"/>
          <p:cNvSpPr/>
          <p:nvPr/>
        </p:nvSpPr>
        <p:spPr>
          <a:xfrm>
            <a:off x="4442400" y="2456640"/>
            <a:ext cx="9360" cy="9720"/>
          </a:xfrm>
          <a:custGeom>
            <a:avLst/>
            <a:gdLst>
              <a:gd name="textAreaLeft" fmla="*/ 0 w 9360"/>
              <a:gd name="textAreaRight" fmla="*/ 12960 w 9360"/>
              <a:gd name="textAreaTop" fmla="*/ 0 h 9720"/>
              <a:gd name="textAreaBottom" fmla="*/ 13320 h 9720"/>
            </a:gdLst>
            <a:ahLst/>
            <a:rect l="textAreaLeft" t="textAreaTop" r="textAreaRight" b="textAreaBottom"/>
            <a:pathLst>
              <a:path w="650" h="671">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8" name="Google Shape;809;p36"/>
          <p:cNvSpPr/>
          <p:nvPr/>
        </p:nvSpPr>
        <p:spPr>
          <a:xfrm>
            <a:off x="4454640" y="2440440"/>
            <a:ext cx="8280" cy="9360"/>
          </a:xfrm>
          <a:custGeom>
            <a:avLst/>
            <a:gdLst>
              <a:gd name="textAreaLeft" fmla="*/ 0 w 8280"/>
              <a:gd name="textAreaRight" fmla="*/ 11880 w 8280"/>
              <a:gd name="textAreaTop" fmla="*/ 0 h 9360"/>
              <a:gd name="textAreaBottom" fmla="*/ 12960 h 9360"/>
            </a:gdLst>
            <a:ahLst/>
            <a:rect l="textAreaLeft" t="textAreaTop" r="textAreaRight" b="textAreaBottom"/>
            <a:pathLst>
              <a:path w="608" h="652">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9" name="Google Shape;810;p36"/>
          <p:cNvSpPr/>
          <p:nvPr/>
        </p:nvSpPr>
        <p:spPr>
          <a:xfrm>
            <a:off x="4386600" y="2517480"/>
            <a:ext cx="9720" cy="9720"/>
          </a:xfrm>
          <a:custGeom>
            <a:avLst/>
            <a:gdLst>
              <a:gd name="textAreaLeft" fmla="*/ 0 w 9720"/>
              <a:gd name="textAreaRight" fmla="*/ 13320 w 9720"/>
              <a:gd name="textAreaTop" fmla="*/ 0 h 9720"/>
              <a:gd name="textAreaBottom" fmla="*/ 13320 h 9720"/>
            </a:gdLst>
            <a:ahLst/>
            <a:rect l="textAreaLeft" t="textAreaTop" r="textAreaRight" b="textAreaBottom"/>
            <a:pathLst>
              <a:path w="670" h="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0" name="Google Shape;811;p36"/>
          <p:cNvSpPr/>
          <p:nvPr/>
        </p:nvSpPr>
        <p:spPr>
          <a:xfrm>
            <a:off x="4402080" y="2504160"/>
            <a:ext cx="9360" cy="9360"/>
          </a:xfrm>
          <a:custGeom>
            <a:avLst/>
            <a:gdLst>
              <a:gd name="textAreaLeft" fmla="*/ 0 w 9360"/>
              <a:gd name="textAreaRight" fmla="*/ 12960 w 9360"/>
              <a:gd name="textAreaTop" fmla="*/ 0 h 9360"/>
              <a:gd name="textAreaBottom" fmla="*/ 12960 h 9360"/>
            </a:gdLst>
            <a:ahLst/>
            <a:rect l="textAreaLeft" t="textAreaTop" r="textAreaRight" b="textAreaBottom"/>
            <a:pathLst>
              <a:path w="649" h="652">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1" name="Google Shape;812;p36"/>
          <p:cNvSpPr/>
          <p:nvPr/>
        </p:nvSpPr>
        <p:spPr>
          <a:xfrm>
            <a:off x="4415760" y="2488680"/>
            <a:ext cx="9720" cy="9720"/>
          </a:xfrm>
          <a:custGeom>
            <a:avLst/>
            <a:gdLst>
              <a:gd name="textAreaLeft" fmla="*/ 0 w 9720"/>
              <a:gd name="textAreaRight" fmla="*/ 13320 w 9720"/>
              <a:gd name="textAreaTop" fmla="*/ 0 h 9720"/>
              <a:gd name="textAreaBottom" fmla="*/ 13320 h 9720"/>
            </a:gdLst>
            <a:ahLst/>
            <a:rect l="textAreaLeft" t="textAreaTop" r="textAreaRight" b="textAreaBottom"/>
            <a:pathLst>
              <a:path w="671" h="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2" name="Google Shape;813;p36"/>
          <p:cNvSpPr/>
          <p:nvPr/>
        </p:nvSpPr>
        <p:spPr>
          <a:xfrm>
            <a:off x="4338000" y="2556720"/>
            <a:ext cx="9360" cy="8280"/>
          </a:xfrm>
          <a:custGeom>
            <a:avLst/>
            <a:gdLst>
              <a:gd name="textAreaLeft" fmla="*/ 0 w 9360"/>
              <a:gd name="textAreaRight" fmla="*/ 12960 w 9360"/>
              <a:gd name="textAreaTop" fmla="*/ 0 h 8280"/>
              <a:gd name="textAreaBottom" fmla="*/ 11880 h 8280"/>
            </a:gdLst>
            <a:ahLst/>
            <a:rect l="textAreaLeft" t="textAreaTop" r="textAreaRight" b="textAreaBottom"/>
            <a:pathLst>
              <a:path w="649" h="607">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3" name="Google Shape;814;p36"/>
          <p:cNvSpPr/>
          <p:nvPr/>
        </p:nvSpPr>
        <p:spPr>
          <a:xfrm>
            <a:off x="4354920" y="2543760"/>
            <a:ext cx="9720" cy="9360"/>
          </a:xfrm>
          <a:custGeom>
            <a:avLst/>
            <a:gdLst>
              <a:gd name="textAreaLeft" fmla="*/ 0 w 9720"/>
              <a:gd name="textAreaRight" fmla="*/ 13320 w 9720"/>
              <a:gd name="textAreaTop" fmla="*/ 0 h 9360"/>
              <a:gd name="textAreaBottom" fmla="*/ 12960 h 9360"/>
            </a:gdLst>
            <a:ahLst/>
            <a:rect l="textAreaLeft" t="textAreaTop" r="textAreaRight" b="textAreaBottom"/>
            <a:pathLst>
              <a:path w="670" h="65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4" name="Google Shape;815;p36"/>
          <p:cNvSpPr/>
          <p:nvPr/>
        </p:nvSpPr>
        <p:spPr>
          <a:xfrm>
            <a:off x="4370760" y="2531520"/>
            <a:ext cx="9360" cy="9000"/>
          </a:xfrm>
          <a:custGeom>
            <a:avLst/>
            <a:gdLst>
              <a:gd name="textAreaLeft" fmla="*/ 0 w 9360"/>
              <a:gd name="textAreaRight" fmla="*/ 12960 w 9360"/>
              <a:gd name="textAreaTop" fmla="*/ 0 h 9000"/>
              <a:gd name="textAreaBottom" fmla="*/ 12600 h 9000"/>
            </a:gdLst>
            <a:ahLst/>
            <a:rect l="textAreaLeft" t="textAreaTop" r="textAreaRight" b="textAreaBottom"/>
            <a:pathLst>
              <a:path w="649" h="62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5" name="Google Shape;816;p36"/>
          <p:cNvSpPr/>
          <p:nvPr/>
        </p:nvSpPr>
        <p:spPr>
          <a:xfrm>
            <a:off x="4284720" y="2587680"/>
            <a:ext cx="10080" cy="7920"/>
          </a:xfrm>
          <a:custGeom>
            <a:avLst/>
            <a:gdLst>
              <a:gd name="textAreaLeft" fmla="*/ 0 w 10080"/>
              <a:gd name="textAreaRight" fmla="*/ 13680 w 10080"/>
              <a:gd name="textAreaTop" fmla="*/ 0 h 7920"/>
              <a:gd name="textAreaBottom" fmla="*/ 11520 h 7920"/>
            </a:gdLst>
            <a:ahLst/>
            <a:rect l="textAreaLeft" t="textAreaTop" r="textAreaRight" b="textAreaBottom"/>
            <a:pathLst>
              <a:path w="692" h="587">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6" name="Google Shape;817;p36"/>
          <p:cNvSpPr/>
          <p:nvPr/>
        </p:nvSpPr>
        <p:spPr>
          <a:xfrm>
            <a:off x="4302720" y="2577600"/>
            <a:ext cx="9720" cy="8280"/>
          </a:xfrm>
          <a:custGeom>
            <a:avLst/>
            <a:gdLst>
              <a:gd name="textAreaLeft" fmla="*/ 0 w 9720"/>
              <a:gd name="textAreaRight" fmla="*/ 13320 w 9720"/>
              <a:gd name="textAreaTop" fmla="*/ 0 h 8280"/>
              <a:gd name="textAreaBottom" fmla="*/ 11880 h 8280"/>
            </a:gdLst>
            <a:ahLst/>
            <a:rect l="textAreaLeft" t="textAreaTop" r="textAreaRight" b="textAreaBottom"/>
            <a:pathLst>
              <a:path w="671" h="608">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7" name="Google Shape;818;p36"/>
          <p:cNvSpPr/>
          <p:nvPr/>
        </p:nvSpPr>
        <p:spPr>
          <a:xfrm>
            <a:off x="4321080" y="2567520"/>
            <a:ext cx="9720" cy="8280"/>
          </a:xfrm>
          <a:custGeom>
            <a:avLst/>
            <a:gdLst>
              <a:gd name="textAreaLeft" fmla="*/ 0 w 9720"/>
              <a:gd name="textAreaRight" fmla="*/ 13320 w 9720"/>
              <a:gd name="textAreaTop" fmla="*/ 0 h 8280"/>
              <a:gd name="textAreaBottom" fmla="*/ 11880 h 8280"/>
            </a:gdLst>
            <a:ahLst/>
            <a:rect l="textAreaLeft" t="textAreaTop" r="textAreaRight" b="textAreaBottom"/>
            <a:pathLst>
              <a:path w="670" h="607">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8" name="Google Shape;819;p36"/>
          <p:cNvSpPr/>
          <p:nvPr/>
        </p:nvSpPr>
        <p:spPr>
          <a:xfrm>
            <a:off x="4227840" y="2611080"/>
            <a:ext cx="9720" cy="6840"/>
          </a:xfrm>
          <a:custGeom>
            <a:avLst/>
            <a:gdLst>
              <a:gd name="textAreaLeft" fmla="*/ 0 w 9720"/>
              <a:gd name="textAreaRight" fmla="*/ 13320 w 9720"/>
              <a:gd name="textAreaTop" fmla="*/ 0 h 6840"/>
              <a:gd name="textAreaBottom" fmla="*/ 10440 h 6840"/>
            </a:gdLst>
            <a:ahLst/>
            <a:rect l="textAreaLeft" t="textAreaTop" r="textAreaRight" b="textAreaBottom"/>
            <a:pathLst>
              <a:path w="670" h="524">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9" name="Google Shape;820;p36"/>
          <p:cNvSpPr/>
          <p:nvPr/>
        </p:nvSpPr>
        <p:spPr>
          <a:xfrm>
            <a:off x="4246920" y="2604600"/>
            <a:ext cx="9360" cy="6840"/>
          </a:xfrm>
          <a:custGeom>
            <a:avLst/>
            <a:gdLst>
              <a:gd name="textAreaLeft" fmla="*/ 0 w 9360"/>
              <a:gd name="textAreaRight" fmla="*/ 12960 w 9360"/>
              <a:gd name="textAreaTop" fmla="*/ 0 h 6840"/>
              <a:gd name="textAreaBottom" fmla="*/ 10440 h 6840"/>
            </a:gdLst>
            <a:ahLst/>
            <a:rect l="textAreaLeft" t="textAreaTop" r="textAreaRight" b="textAreaBottom"/>
            <a:pathLst>
              <a:path w="650" h="528">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0" name="Google Shape;821;p36"/>
          <p:cNvSpPr/>
          <p:nvPr/>
        </p:nvSpPr>
        <p:spPr>
          <a:xfrm>
            <a:off x="4266000" y="2596320"/>
            <a:ext cx="9360" cy="7560"/>
          </a:xfrm>
          <a:custGeom>
            <a:avLst/>
            <a:gdLst>
              <a:gd name="textAreaLeft" fmla="*/ 0 w 9360"/>
              <a:gd name="textAreaRight" fmla="*/ 12960 w 9360"/>
              <a:gd name="textAreaTop" fmla="*/ 0 h 7560"/>
              <a:gd name="textAreaBottom" fmla="*/ 11160 h 7560"/>
            </a:gdLst>
            <a:ahLst/>
            <a:rect l="textAreaLeft" t="textAreaTop" r="textAreaRight" b="textAreaBottom"/>
            <a:pathLst>
              <a:path w="650" h="566">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a:solidFill>
              <a:srgbClr val="ffffff"/>
            </a:solidFill>
            <a:round/>
          </a:ln>
        </p:spPr>
        <p:style>
          <a:lnRef idx="0"/>
          <a:fillRef idx="0"/>
          <a:effectRef idx="0"/>
          <a:fontRef idx="minor"/>
        </p:style>
        <p:txBody>
          <a:bodyPr lIns="90000" rIns="90000" tIns="5400" bIns="5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1" name="Google Shape;822;p36"/>
          <p:cNvSpPr/>
          <p:nvPr/>
        </p:nvSpPr>
        <p:spPr>
          <a:xfrm>
            <a:off x="4167720" y="2626560"/>
            <a:ext cx="9000" cy="5040"/>
          </a:xfrm>
          <a:custGeom>
            <a:avLst/>
            <a:gdLst>
              <a:gd name="textAreaLeft" fmla="*/ 0 w 9000"/>
              <a:gd name="textAreaRight" fmla="*/ 12600 w 9000"/>
              <a:gd name="textAreaTop" fmla="*/ 0 h 5040"/>
              <a:gd name="textAreaBottom" fmla="*/ 8640 h 5040"/>
            </a:gdLst>
            <a:ahLst/>
            <a:rect l="textAreaLeft" t="textAreaTop" r="textAreaRight" b="textAreaBottom"/>
            <a:pathLst>
              <a:path w="629" h="440">
                <a:moveTo>
                  <a:pt x="565" y="0"/>
                </a:moveTo>
                <a:lnTo>
                  <a:pt x="1" y="105"/>
                </a:lnTo>
                <a:lnTo>
                  <a:pt x="42" y="440"/>
                </a:lnTo>
                <a:lnTo>
                  <a:pt x="628" y="335"/>
                </a:lnTo>
                <a:lnTo>
                  <a:pt x="565" y="0"/>
                </a:lnTo>
                <a:close/>
              </a:path>
            </a:pathLst>
          </a:custGeom>
          <a:solidFill>
            <a:srgbClr val="1effc1"/>
          </a:solidFill>
          <a:ln w="19050">
            <a:solidFill>
              <a:srgbClr val="ffffff"/>
            </a:solidFill>
            <a:round/>
          </a:ln>
        </p:spPr>
        <p:style>
          <a:lnRef idx="0"/>
          <a:fillRef idx="0"/>
          <a:effectRef idx="0"/>
          <a:fontRef idx="minor"/>
        </p:style>
        <p:txBody>
          <a:bodyPr lIns="90000" rIns="90000" tIns="4320" bIns="4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2" name="Google Shape;823;p36"/>
          <p:cNvSpPr/>
          <p:nvPr/>
        </p:nvSpPr>
        <p:spPr>
          <a:xfrm>
            <a:off x="4187520" y="2621880"/>
            <a:ext cx="9720" cy="6120"/>
          </a:xfrm>
          <a:custGeom>
            <a:avLst/>
            <a:gdLst>
              <a:gd name="textAreaLeft" fmla="*/ 0 w 9720"/>
              <a:gd name="textAreaRight" fmla="*/ 13320 w 9720"/>
              <a:gd name="textAreaTop" fmla="*/ 0 h 6120"/>
              <a:gd name="textAreaBottom" fmla="*/ 9720 h 6120"/>
            </a:gdLst>
            <a:ahLst/>
            <a:rect l="textAreaLeft" t="textAreaTop" r="textAreaRight" b="textAreaBottom"/>
            <a:pathLst>
              <a:path w="671" h="482">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a:solidFill>
              <a:srgbClr val="ffffff"/>
            </a:solidFill>
            <a:round/>
          </a:ln>
        </p:spPr>
        <p:style>
          <a:lnRef idx="0"/>
          <a:fillRef idx="0"/>
          <a:effectRef idx="0"/>
          <a:fontRef idx="minor"/>
        </p:style>
        <p:txBody>
          <a:bodyPr lIns="90000" rIns="90000" tIns="4680" bIns="4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3" name="Google Shape;824;p36"/>
          <p:cNvSpPr/>
          <p:nvPr/>
        </p:nvSpPr>
        <p:spPr>
          <a:xfrm>
            <a:off x="4208040" y="2617200"/>
            <a:ext cx="9000" cy="6480"/>
          </a:xfrm>
          <a:custGeom>
            <a:avLst/>
            <a:gdLst>
              <a:gd name="textAreaLeft" fmla="*/ 0 w 9000"/>
              <a:gd name="textAreaRight" fmla="*/ 12600 w 9000"/>
              <a:gd name="textAreaTop" fmla="*/ 0 h 6480"/>
              <a:gd name="textAreaBottom" fmla="*/ 10080 h 6480"/>
            </a:gdLst>
            <a:ahLst/>
            <a:rect l="textAreaLeft" t="textAreaTop" r="textAreaRight" b="textAreaBottom"/>
            <a:pathLst>
              <a:path w="628" h="503">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4" name="Google Shape;825;p36"/>
          <p:cNvSpPr/>
          <p:nvPr/>
        </p:nvSpPr>
        <p:spPr>
          <a:xfrm>
            <a:off x="4106160" y="2633400"/>
            <a:ext cx="8280" cy="2880"/>
          </a:xfrm>
          <a:custGeom>
            <a:avLst/>
            <a:gdLst>
              <a:gd name="textAreaLeft" fmla="*/ 0 w 8280"/>
              <a:gd name="textAreaRight" fmla="*/ 11880 w 8280"/>
              <a:gd name="textAreaTop" fmla="*/ 0 h 2880"/>
              <a:gd name="textAreaBottom" fmla="*/ 6480 h 2880"/>
            </a:gdLst>
            <a:ahLst/>
            <a:rect l="textAreaLeft" t="textAreaTop" r="textAreaRight" b="textAreaBottom"/>
            <a:pathLst>
              <a:path w="608" h="335">
                <a:moveTo>
                  <a:pt x="1" y="0"/>
                </a:moveTo>
                <a:lnTo>
                  <a:pt x="22" y="335"/>
                </a:lnTo>
                <a:lnTo>
                  <a:pt x="608" y="335"/>
                </a:lnTo>
                <a:lnTo>
                  <a:pt x="587" y="0"/>
                </a:lnTo>
                <a:close/>
              </a:path>
            </a:pathLst>
          </a:custGeom>
          <a:solidFill>
            <a:srgbClr val="1effc1"/>
          </a:solidFill>
          <a:ln w="19050">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5" name="Google Shape;826;p36"/>
          <p:cNvSpPr/>
          <p:nvPr/>
        </p:nvSpPr>
        <p:spPr>
          <a:xfrm>
            <a:off x="4127040" y="2631600"/>
            <a:ext cx="8280" cy="4320"/>
          </a:xfrm>
          <a:custGeom>
            <a:avLst/>
            <a:gdLst>
              <a:gd name="textAreaLeft" fmla="*/ 0 w 8280"/>
              <a:gd name="textAreaRight" fmla="*/ 11880 w 8280"/>
              <a:gd name="textAreaTop" fmla="*/ 0 h 4320"/>
              <a:gd name="textAreaBottom" fmla="*/ 7920 h 4320"/>
            </a:gdLst>
            <a:ahLst/>
            <a:rect l="textAreaLeft" t="textAreaTop" r="textAreaRight" b="textAreaBottom"/>
            <a:pathLst>
              <a:path w="608" h="398">
                <a:moveTo>
                  <a:pt x="587" y="0"/>
                </a:moveTo>
                <a:lnTo>
                  <a:pt x="1" y="63"/>
                </a:lnTo>
                <a:lnTo>
                  <a:pt x="22" y="398"/>
                </a:lnTo>
                <a:lnTo>
                  <a:pt x="608" y="356"/>
                </a:lnTo>
                <a:lnTo>
                  <a:pt x="587" y="0"/>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6" name="Google Shape;827;p36"/>
          <p:cNvSpPr/>
          <p:nvPr/>
        </p:nvSpPr>
        <p:spPr>
          <a:xfrm>
            <a:off x="4147200" y="2629440"/>
            <a:ext cx="9000" cy="4680"/>
          </a:xfrm>
          <a:custGeom>
            <a:avLst/>
            <a:gdLst>
              <a:gd name="textAreaLeft" fmla="*/ 0 w 9000"/>
              <a:gd name="textAreaRight" fmla="*/ 12600 w 9000"/>
              <a:gd name="textAreaTop" fmla="*/ 0 h 4680"/>
              <a:gd name="textAreaBottom" fmla="*/ 8280 h 4680"/>
            </a:gdLst>
            <a:ahLst/>
            <a:rect l="textAreaLeft" t="textAreaTop" r="textAreaRight" b="textAreaBottom"/>
            <a:pathLst>
              <a:path w="628" h="420">
                <a:moveTo>
                  <a:pt x="565" y="1"/>
                </a:moveTo>
                <a:lnTo>
                  <a:pt x="0" y="84"/>
                </a:lnTo>
                <a:lnTo>
                  <a:pt x="21" y="419"/>
                </a:lnTo>
                <a:lnTo>
                  <a:pt x="628" y="356"/>
                </a:lnTo>
                <a:lnTo>
                  <a:pt x="565" y="1"/>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7" name="Google Shape;828;p36"/>
          <p:cNvSpPr/>
          <p:nvPr/>
        </p:nvSpPr>
        <p:spPr>
          <a:xfrm>
            <a:off x="4044600" y="2629440"/>
            <a:ext cx="8280" cy="4680"/>
          </a:xfrm>
          <a:custGeom>
            <a:avLst/>
            <a:gdLst>
              <a:gd name="textAreaLeft" fmla="*/ 0 w 8280"/>
              <a:gd name="textAreaRight" fmla="*/ 11880 w 8280"/>
              <a:gd name="textAreaTop" fmla="*/ 0 h 4680"/>
              <a:gd name="textAreaBottom" fmla="*/ 8280 h 4680"/>
            </a:gdLst>
            <a:ahLst/>
            <a:rect l="textAreaLeft" t="textAreaTop" r="textAreaRight" b="textAreaBottom"/>
            <a:pathLst>
              <a:path w="607" h="420">
                <a:moveTo>
                  <a:pt x="42" y="1"/>
                </a:moveTo>
                <a:lnTo>
                  <a:pt x="0" y="356"/>
                </a:lnTo>
                <a:lnTo>
                  <a:pt x="586" y="419"/>
                </a:lnTo>
                <a:lnTo>
                  <a:pt x="607" y="84"/>
                </a:lnTo>
                <a:lnTo>
                  <a:pt x="42" y="1"/>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8" name="Google Shape;829;p36"/>
          <p:cNvSpPr/>
          <p:nvPr/>
        </p:nvSpPr>
        <p:spPr>
          <a:xfrm>
            <a:off x="4064760" y="2631600"/>
            <a:ext cx="9000" cy="4320"/>
          </a:xfrm>
          <a:custGeom>
            <a:avLst/>
            <a:gdLst>
              <a:gd name="textAreaLeft" fmla="*/ 0 w 9000"/>
              <a:gd name="textAreaRight" fmla="*/ 12600 w 9000"/>
              <a:gd name="textAreaTop" fmla="*/ 0 h 4320"/>
              <a:gd name="textAreaBottom" fmla="*/ 7920 h 4320"/>
            </a:gdLst>
            <a:ahLst/>
            <a:rect l="textAreaLeft" t="textAreaTop" r="textAreaRight" b="textAreaBottom"/>
            <a:pathLst>
              <a:path w="629" h="398">
                <a:moveTo>
                  <a:pt x="63" y="0"/>
                </a:moveTo>
                <a:lnTo>
                  <a:pt x="0" y="356"/>
                </a:lnTo>
                <a:lnTo>
                  <a:pt x="607" y="398"/>
                </a:lnTo>
                <a:lnTo>
                  <a:pt x="628" y="63"/>
                </a:lnTo>
                <a:lnTo>
                  <a:pt x="63" y="0"/>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39" name="Google Shape;830;p36"/>
          <p:cNvSpPr/>
          <p:nvPr/>
        </p:nvSpPr>
        <p:spPr>
          <a:xfrm>
            <a:off x="4085640" y="2633040"/>
            <a:ext cx="8280" cy="3600"/>
          </a:xfrm>
          <a:custGeom>
            <a:avLst/>
            <a:gdLst>
              <a:gd name="textAreaLeft" fmla="*/ 0 w 8280"/>
              <a:gd name="textAreaRight" fmla="*/ 11880 w 8280"/>
              <a:gd name="textAreaTop" fmla="*/ 0 h 3600"/>
              <a:gd name="textAreaBottom" fmla="*/ 7200 h 3600"/>
            </a:gdLst>
            <a:ahLst/>
            <a:rect l="textAreaLeft" t="textAreaTop" r="textAreaRight" b="textAreaBottom"/>
            <a:pathLst>
              <a:path w="608" h="356">
                <a:moveTo>
                  <a:pt x="22" y="0"/>
                </a:moveTo>
                <a:lnTo>
                  <a:pt x="1" y="356"/>
                </a:lnTo>
                <a:lnTo>
                  <a:pt x="607" y="356"/>
                </a:lnTo>
                <a:lnTo>
                  <a:pt x="607" y="21"/>
                </a:lnTo>
                <a:lnTo>
                  <a:pt x="22" y="0"/>
                </a:lnTo>
                <a:close/>
              </a:path>
            </a:pathLst>
          </a:custGeom>
          <a:solidFill>
            <a:srgbClr val="1effc1"/>
          </a:solidFill>
          <a:ln w="19050">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0" name="Google Shape;831;p36"/>
          <p:cNvSpPr/>
          <p:nvPr/>
        </p:nvSpPr>
        <p:spPr>
          <a:xfrm>
            <a:off x="3983040" y="2617200"/>
            <a:ext cx="9000" cy="6480"/>
          </a:xfrm>
          <a:custGeom>
            <a:avLst/>
            <a:gdLst>
              <a:gd name="textAreaLeft" fmla="*/ 0 w 9000"/>
              <a:gd name="textAreaRight" fmla="*/ 12600 w 9000"/>
              <a:gd name="textAreaTop" fmla="*/ 0 h 6480"/>
              <a:gd name="textAreaBottom" fmla="*/ 10080 h 6480"/>
            </a:gdLst>
            <a:ahLst/>
            <a:rect l="textAreaLeft" t="textAreaTop" r="textAreaRight" b="textAreaBottom"/>
            <a:pathLst>
              <a:path w="629" h="503">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1" name="Google Shape;832;p36"/>
          <p:cNvSpPr/>
          <p:nvPr/>
        </p:nvSpPr>
        <p:spPr>
          <a:xfrm>
            <a:off x="4003200" y="2622600"/>
            <a:ext cx="9720" cy="5400"/>
          </a:xfrm>
          <a:custGeom>
            <a:avLst/>
            <a:gdLst>
              <a:gd name="textAreaLeft" fmla="*/ 0 w 9720"/>
              <a:gd name="textAreaRight" fmla="*/ 13320 w 9720"/>
              <a:gd name="textAreaTop" fmla="*/ 0 h 5400"/>
              <a:gd name="textAreaBottom" fmla="*/ 9000 h 5400"/>
            </a:gdLst>
            <a:ahLst/>
            <a:rect l="textAreaLeft" t="textAreaTop" r="textAreaRight" b="textAreaBottom"/>
            <a:pathLst>
              <a:path w="671" h="46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a:solidFill>
              <a:srgbClr val="ffffff"/>
            </a:solidFill>
            <a:round/>
          </a:ln>
        </p:spPr>
        <p:style>
          <a:lnRef idx="0"/>
          <a:fillRef idx="0"/>
          <a:effectRef idx="0"/>
          <a:fontRef idx="minor"/>
        </p:style>
        <p:txBody>
          <a:bodyPr lIns="90000" rIns="90000" tIns="4320" bIns="4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2" name="Google Shape;833;p36"/>
          <p:cNvSpPr/>
          <p:nvPr/>
        </p:nvSpPr>
        <p:spPr>
          <a:xfrm>
            <a:off x="4023720" y="2626560"/>
            <a:ext cx="9000" cy="5040"/>
          </a:xfrm>
          <a:custGeom>
            <a:avLst/>
            <a:gdLst>
              <a:gd name="textAreaLeft" fmla="*/ 0 w 9000"/>
              <a:gd name="textAreaRight" fmla="*/ 12600 w 9000"/>
              <a:gd name="textAreaTop" fmla="*/ 0 h 5040"/>
              <a:gd name="textAreaBottom" fmla="*/ 8640 h 5040"/>
            </a:gdLst>
            <a:ahLst/>
            <a:rect l="textAreaLeft" t="textAreaTop" r="textAreaRight" b="textAreaBottom"/>
            <a:pathLst>
              <a:path w="628" h="440">
                <a:moveTo>
                  <a:pt x="63" y="0"/>
                </a:moveTo>
                <a:lnTo>
                  <a:pt x="0" y="335"/>
                </a:lnTo>
                <a:lnTo>
                  <a:pt x="586" y="440"/>
                </a:lnTo>
                <a:lnTo>
                  <a:pt x="628" y="105"/>
                </a:lnTo>
                <a:lnTo>
                  <a:pt x="63" y="0"/>
                </a:lnTo>
                <a:close/>
              </a:path>
            </a:pathLst>
          </a:custGeom>
          <a:solidFill>
            <a:srgbClr val="1effc1"/>
          </a:solidFill>
          <a:ln w="19050">
            <a:solidFill>
              <a:srgbClr val="ffffff"/>
            </a:solidFill>
            <a:round/>
          </a:ln>
        </p:spPr>
        <p:style>
          <a:lnRef idx="0"/>
          <a:fillRef idx="0"/>
          <a:effectRef idx="0"/>
          <a:fontRef idx="minor"/>
        </p:style>
        <p:txBody>
          <a:bodyPr lIns="90000" rIns="90000" tIns="4320" bIns="4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3" name="Google Shape;834;p36"/>
          <p:cNvSpPr/>
          <p:nvPr/>
        </p:nvSpPr>
        <p:spPr>
          <a:xfrm>
            <a:off x="3924720" y="2595960"/>
            <a:ext cx="9720" cy="7200"/>
          </a:xfrm>
          <a:custGeom>
            <a:avLst/>
            <a:gdLst>
              <a:gd name="textAreaLeft" fmla="*/ 0 w 9720"/>
              <a:gd name="textAreaRight" fmla="*/ 13320 w 9720"/>
              <a:gd name="textAreaTop" fmla="*/ 0 h 7200"/>
              <a:gd name="textAreaBottom" fmla="*/ 10800 h 7200"/>
            </a:gdLst>
            <a:ahLst/>
            <a:rect l="textAreaLeft" t="textAreaTop" r="textAreaRight" b="textAreaBottom"/>
            <a:pathLst>
              <a:path w="670" h="545">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a:solidFill>
              <a:srgbClr val="ffffff"/>
            </a:solidFill>
            <a:round/>
          </a:ln>
        </p:spPr>
        <p:style>
          <a:lnRef idx="0"/>
          <a:fillRef idx="0"/>
          <a:effectRef idx="0"/>
          <a:fontRef idx="minor"/>
        </p:style>
        <p:txBody>
          <a:bodyPr lIns="90000" rIns="90000" tIns="5400" bIns="5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4" name="Google Shape;835;p36"/>
          <p:cNvSpPr/>
          <p:nvPr/>
        </p:nvSpPr>
        <p:spPr>
          <a:xfrm>
            <a:off x="3944160" y="2604240"/>
            <a:ext cx="9360" cy="6840"/>
          </a:xfrm>
          <a:custGeom>
            <a:avLst/>
            <a:gdLst>
              <a:gd name="textAreaLeft" fmla="*/ 0 w 9360"/>
              <a:gd name="textAreaRight" fmla="*/ 12960 w 9360"/>
              <a:gd name="textAreaTop" fmla="*/ 0 h 6840"/>
              <a:gd name="textAreaBottom" fmla="*/ 10440 h 6840"/>
            </a:gdLst>
            <a:ahLst/>
            <a:rect l="textAreaLeft" t="textAreaTop" r="textAreaRight" b="textAreaBottom"/>
            <a:pathLst>
              <a:path w="650" h="524">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5" name="Google Shape;836;p36"/>
          <p:cNvSpPr/>
          <p:nvPr/>
        </p:nvSpPr>
        <p:spPr>
          <a:xfrm>
            <a:off x="3963600" y="2611080"/>
            <a:ext cx="10080" cy="6840"/>
          </a:xfrm>
          <a:custGeom>
            <a:avLst/>
            <a:gdLst>
              <a:gd name="textAreaLeft" fmla="*/ 0 w 10080"/>
              <a:gd name="textAreaRight" fmla="*/ 13680 w 10080"/>
              <a:gd name="textAreaTop" fmla="*/ 0 h 6840"/>
              <a:gd name="textAreaBottom" fmla="*/ 10440 h 6840"/>
            </a:gdLst>
            <a:ahLst/>
            <a:rect l="textAreaLeft" t="textAreaTop" r="textAreaRight" b="textAreaBottom"/>
            <a:pathLst>
              <a:path w="691" h="524">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6" name="Google Shape;837;p36"/>
          <p:cNvSpPr/>
          <p:nvPr/>
        </p:nvSpPr>
        <p:spPr>
          <a:xfrm>
            <a:off x="3869640" y="2567520"/>
            <a:ext cx="9720" cy="8280"/>
          </a:xfrm>
          <a:custGeom>
            <a:avLst/>
            <a:gdLst>
              <a:gd name="textAreaLeft" fmla="*/ 0 w 9720"/>
              <a:gd name="textAreaRight" fmla="*/ 13320 w 9720"/>
              <a:gd name="textAreaTop" fmla="*/ 0 h 8280"/>
              <a:gd name="textAreaBottom" fmla="*/ 11880 h 8280"/>
            </a:gdLst>
            <a:ahLst/>
            <a:rect l="textAreaLeft" t="textAreaTop" r="textAreaRight" b="textAreaBottom"/>
            <a:pathLst>
              <a:path w="670" h="607">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7" name="Google Shape;838;p36"/>
          <p:cNvSpPr/>
          <p:nvPr/>
        </p:nvSpPr>
        <p:spPr>
          <a:xfrm>
            <a:off x="3887640" y="2578680"/>
            <a:ext cx="9720" cy="7920"/>
          </a:xfrm>
          <a:custGeom>
            <a:avLst/>
            <a:gdLst>
              <a:gd name="textAreaLeft" fmla="*/ 0 w 9720"/>
              <a:gd name="textAreaRight" fmla="*/ 13320 w 9720"/>
              <a:gd name="textAreaTop" fmla="*/ 0 h 7920"/>
              <a:gd name="textAreaBottom" fmla="*/ 11520 h 7920"/>
            </a:gdLst>
            <a:ahLst/>
            <a:rect l="textAreaLeft" t="textAreaTop" r="textAreaRight" b="textAreaBottom"/>
            <a:pathLst>
              <a:path w="670" h="586">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8" name="Google Shape;839;p36"/>
          <p:cNvSpPr/>
          <p:nvPr/>
        </p:nvSpPr>
        <p:spPr>
          <a:xfrm>
            <a:off x="3906000" y="2587680"/>
            <a:ext cx="10080" cy="7920"/>
          </a:xfrm>
          <a:custGeom>
            <a:avLst/>
            <a:gdLst>
              <a:gd name="textAreaLeft" fmla="*/ 0 w 10080"/>
              <a:gd name="textAreaRight" fmla="*/ 13680 w 10080"/>
              <a:gd name="textAreaTop" fmla="*/ 0 h 7920"/>
              <a:gd name="textAreaBottom" fmla="*/ 11520 h 7920"/>
            </a:gdLst>
            <a:ahLst/>
            <a:rect l="textAreaLeft" t="textAreaTop" r="textAreaRight" b="textAreaBottom"/>
            <a:pathLst>
              <a:path w="692" h="587">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49" name="Google Shape;840;p36"/>
          <p:cNvSpPr/>
          <p:nvPr/>
        </p:nvSpPr>
        <p:spPr>
          <a:xfrm>
            <a:off x="3819600" y="2531160"/>
            <a:ext cx="9360" cy="9000"/>
          </a:xfrm>
          <a:custGeom>
            <a:avLst/>
            <a:gdLst>
              <a:gd name="textAreaLeft" fmla="*/ 0 w 9360"/>
              <a:gd name="textAreaRight" fmla="*/ 12960 w 9360"/>
              <a:gd name="textAreaTop" fmla="*/ 0 h 9000"/>
              <a:gd name="textAreaBottom" fmla="*/ 12600 h 9000"/>
            </a:gdLst>
            <a:ahLst/>
            <a:rect l="textAreaLeft" t="textAreaTop" r="textAreaRight" b="textAreaBottom"/>
            <a:pathLst>
              <a:path w="650" h="629">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0" name="Google Shape;841;p36"/>
          <p:cNvSpPr/>
          <p:nvPr/>
        </p:nvSpPr>
        <p:spPr>
          <a:xfrm>
            <a:off x="3835800" y="2544120"/>
            <a:ext cx="9720" cy="9360"/>
          </a:xfrm>
          <a:custGeom>
            <a:avLst/>
            <a:gdLst>
              <a:gd name="textAreaLeft" fmla="*/ 0 w 9720"/>
              <a:gd name="textAreaRight" fmla="*/ 13320 w 9720"/>
              <a:gd name="textAreaTop" fmla="*/ 0 h 9360"/>
              <a:gd name="textAreaBottom" fmla="*/ 12960 h 9360"/>
            </a:gdLst>
            <a:ahLst/>
            <a:rect l="textAreaLeft" t="textAreaTop" r="textAreaRight" b="textAreaBottom"/>
            <a:pathLst>
              <a:path w="671" h="65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1" name="Google Shape;842;p36"/>
          <p:cNvSpPr/>
          <p:nvPr/>
        </p:nvSpPr>
        <p:spPr>
          <a:xfrm>
            <a:off x="3852000" y="2556000"/>
            <a:ext cx="9720" cy="8280"/>
          </a:xfrm>
          <a:custGeom>
            <a:avLst/>
            <a:gdLst>
              <a:gd name="textAreaLeft" fmla="*/ 0 w 9720"/>
              <a:gd name="textAreaRight" fmla="*/ 13320 w 9720"/>
              <a:gd name="textAreaTop" fmla="*/ 0 h 8280"/>
              <a:gd name="textAreaBottom" fmla="*/ 11880 h 8280"/>
            </a:gdLst>
            <a:ahLst/>
            <a:rect l="textAreaLeft" t="textAreaTop" r="textAreaRight" b="textAreaBottom"/>
            <a:pathLst>
              <a:path w="671" h="608">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2" name="Google Shape;843;p36"/>
          <p:cNvSpPr/>
          <p:nvPr/>
        </p:nvSpPr>
        <p:spPr>
          <a:xfrm>
            <a:off x="3774960" y="2488680"/>
            <a:ext cx="9720" cy="9720"/>
          </a:xfrm>
          <a:custGeom>
            <a:avLst/>
            <a:gdLst>
              <a:gd name="textAreaLeft" fmla="*/ 0 w 9720"/>
              <a:gd name="textAreaRight" fmla="*/ 13320 w 9720"/>
              <a:gd name="textAreaTop" fmla="*/ 0 h 9720"/>
              <a:gd name="textAreaBottom" fmla="*/ 13320 h 9720"/>
            </a:gdLst>
            <a:ahLst/>
            <a:rect l="textAreaLeft" t="textAreaTop" r="textAreaRight" b="textAreaBottom"/>
            <a:pathLst>
              <a:path w="671" h="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3" name="Google Shape;844;p36"/>
          <p:cNvSpPr/>
          <p:nvPr/>
        </p:nvSpPr>
        <p:spPr>
          <a:xfrm>
            <a:off x="3789000" y="2503800"/>
            <a:ext cx="9360" cy="9360"/>
          </a:xfrm>
          <a:custGeom>
            <a:avLst/>
            <a:gdLst>
              <a:gd name="textAreaLeft" fmla="*/ 0 w 9360"/>
              <a:gd name="textAreaRight" fmla="*/ 12960 w 9360"/>
              <a:gd name="textAreaTop" fmla="*/ 0 h 9360"/>
              <a:gd name="textAreaBottom" fmla="*/ 12960 h 9360"/>
            </a:gdLst>
            <a:ahLst/>
            <a:rect l="textAreaLeft" t="textAreaTop" r="textAreaRight" b="textAreaBottom"/>
            <a:pathLst>
              <a:path w="649" h="650">
                <a:moveTo>
                  <a:pt x="272" y="1"/>
                </a:moveTo>
                <a:lnTo>
                  <a:pt x="0" y="231"/>
                </a:lnTo>
                <a:lnTo>
                  <a:pt x="209" y="440"/>
                </a:lnTo>
                <a:lnTo>
                  <a:pt x="419" y="649"/>
                </a:lnTo>
                <a:lnTo>
                  <a:pt x="649" y="377"/>
                </a:lnTo>
                <a:lnTo>
                  <a:pt x="440" y="168"/>
                </a:lnTo>
                <a:lnTo>
                  <a:pt x="272"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4" name="Google Shape;845;p36"/>
          <p:cNvSpPr/>
          <p:nvPr/>
        </p:nvSpPr>
        <p:spPr>
          <a:xfrm>
            <a:off x="3803760" y="2517480"/>
            <a:ext cx="9720" cy="9720"/>
          </a:xfrm>
          <a:custGeom>
            <a:avLst/>
            <a:gdLst>
              <a:gd name="textAreaLeft" fmla="*/ 0 w 9720"/>
              <a:gd name="textAreaRight" fmla="*/ 13320 w 9720"/>
              <a:gd name="textAreaTop" fmla="*/ 0 h 9720"/>
              <a:gd name="textAreaBottom" fmla="*/ 13320 h 9720"/>
            </a:gdLst>
            <a:ahLst/>
            <a:rect l="textAreaLeft" t="textAreaTop" r="textAreaRight" b="textAreaBottom"/>
            <a:pathLst>
              <a:path w="671" h="67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5" name="Google Shape;846;p36"/>
          <p:cNvSpPr/>
          <p:nvPr/>
        </p:nvSpPr>
        <p:spPr>
          <a:xfrm>
            <a:off x="3737160" y="2440080"/>
            <a:ext cx="8640" cy="9360"/>
          </a:xfrm>
          <a:custGeom>
            <a:avLst/>
            <a:gdLst>
              <a:gd name="textAreaLeft" fmla="*/ 0 w 8640"/>
              <a:gd name="textAreaRight" fmla="*/ 12240 w 8640"/>
              <a:gd name="textAreaTop" fmla="*/ 0 h 9360"/>
              <a:gd name="textAreaBottom" fmla="*/ 12960 h 9360"/>
            </a:gdLst>
            <a:ahLst/>
            <a:rect l="textAreaLeft" t="textAreaTop" r="textAreaRight" b="textAreaBottom"/>
            <a:pathLst>
              <a:path w="614" h="65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6" name="Google Shape;847;p36"/>
          <p:cNvSpPr/>
          <p:nvPr/>
        </p:nvSpPr>
        <p:spPr>
          <a:xfrm>
            <a:off x="3749040" y="2456640"/>
            <a:ext cx="9360" cy="9720"/>
          </a:xfrm>
          <a:custGeom>
            <a:avLst/>
            <a:gdLst>
              <a:gd name="textAreaLeft" fmla="*/ 0 w 9360"/>
              <a:gd name="textAreaRight" fmla="*/ 12960 w 9360"/>
              <a:gd name="textAreaTop" fmla="*/ 0 h 9720"/>
              <a:gd name="textAreaBottom" fmla="*/ 13320 h 9720"/>
            </a:gdLst>
            <a:ahLst/>
            <a:rect l="textAreaLeft" t="textAreaTop" r="textAreaRight" b="textAreaBottom"/>
            <a:pathLst>
              <a:path w="650" h="671">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7" name="Google Shape;848;p36"/>
          <p:cNvSpPr/>
          <p:nvPr/>
        </p:nvSpPr>
        <p:spPr>
          <a:xfrm>
            <a:off x="3762000" y="2472840"/>
            <a:ext cx="9000" cy="9360"/>
          </a:xfrm>
          <a:custGeom>
            <a:avLst/>
            <a:gdLst>
              <a:gd name="textAreaLeft" fmla="*/ 0 w 9000"/>
              <a:gd name="textAreaRight" fmla="*/ 12600 w 9000"/>
              <a:gd name="textAreaTop" fmla="*/ 0 h 9360"/>
              <a:gd name="textAreaBottom" fmla="*/ 12960 h 9360"/>
            </a:gdLst>
            <a:ahLst/>
            <a:rect l="textAreaLeft" t="textAreaTop" r="textAreaRight" b="textAreaBottom"/>
            <a:pathLst>
              <a:path w="628" h="65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8" name="Google Shape;849;p36"/>
          <p:cNvSpPr/>
          <p:nvPr/>
        </p:nvSpPr>
        <p:spPr>
          <a:xfrm>
            <a:off x="3706200" y="2386440"/>
            <a:ext cx="7920" cy="10080"/>
          </a:xfrm>
          <a:custGeom>
            <a:avLst/>
            <a:gdLst>
              <a:gd name="textAreaLeft" fmla="*/ 0 w 7920"/>
              <a:gd name="textAreaRight" fmla="*/ 11520 w 7920"/>
              <a:gd name="textAreaTop" fmla="*/ 0 h 10080"/>
              <a:gd name="textAreaBottom" fmla="*/ 13680 h 10080"/>
            </a:gdLst>
            <a:ahLst/>
            <a:rect l="textAreaLeft" t="textAreaTop" r="textAreaRight" b="textAreaBottom"/>
            <a:pathLst>
              <a:path w="587" h="691">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59" name="Google Shape;850;p36"/>
          <p:cNvSpPr/>
          <p:nvPr/>
        </p:nvSpPr>
        <p:spPr>
          <a:xfrm>
            <a:off x="3715920" y="2404800"/>
            <a:ext cx="8280" cy="9720"/>
          </a:xfrm>
          <a:custGeom>
            <a:avLst/>
            <a:gdLst>
              <a:gd name="textAreaLeft" fmla="*/ 0 w 8280"/>
              <a:gd name="textAreaRight" fmla="*/ 11880 w 8280"/>
              <a:gd name="textAreaTop" fmla="*/ 0 h 9720"/>
              <a:gd name="textAreaBottom" fmla="*/ 13320 h 9720"/>
            </a:gdLst>
            <a:ahLst/>
            <a:rect l="textAreaLeft" t="textAreaTop" r="textAreaRight" b="textAreaBottom"/>
            <a:pathLst>
              <a:path w="608" h="67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0" name="Google Shape;851;p36"/>
          <p:cNvSpPr/>
          <p:nvPr/>
        </p:nvSpPr>
        <p:spPr>
          <a:xfrm>
            <a:off x="3726360" y="2423160"/>
            <a:ext cx="8280" cy="9720"/>
          </a:xfrm>
          <a:custGeom>
            <a:avLst/>
            <a:gdLst>
              <a:gd name="textAreaLeft" fmla="*/ 0 w 8280"/>
              <a:gd name="textAreaRight" fmla="*/ 11880 w 8280"/>
              <a:gd name="textAreaTop" fmla="*/ 0 h 9720"/>
              <a:gd name="textAreaBottom" fmla="*/ 13320 h 9720"/>
            </a:gdLst>
            <a:ahLst/>
            <a:rect l="textAreaLeft" t="textAreaTop" r="textAreaRight" b="textAreaBottom"/>
            <a:pathLst>
              <a:path w="608" h="671">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1" name="Google Shape;852;p36"/>
          <p:cNvSpPr/>
          <p:nvPr/>
        </p:nvSpPr>
        <p:spPr>
          <a:xfrm>
            <a:off x="3684240" y="2329560"/>
            <a:ext cx="6840" cy="9720"/>
          </a:xfrm>
          <a:custGeom>
            <a:avLst/>
            <a:gdLst>
              <a:gd name="textAreaLeft" fmla="*/ 0 w 6840"/>
              <a:gd name="textAreaRight" fmla="*/ 10440 w 6840"/>
              <a:gd name="textAreaTop" fmla="*/ 0 h 9720"/>
              <a:gd name="textAreaBottom" fmla="*/ 13320 h 9720"/>
            </a:gdLst>
            <a:ahLst/>
            <a:rect l="textAreaLeft" t="textAreaTop" r="textAreaRight" b="textAreaBottom"/>
            <a:pathLst>
              <a:path w="524" h="671">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2" name="Google Shape;853;p36"/>
          <p:cNvSpPr/>
          <p:nvPr/>
        </p:nvSpPr>
        <p:spPr>
          <a:xfrm>
            <a:off x="3690720" y="2348640"/>
            <a:ext cx="7200" cy="9360"/>
          </a:xfrm>
          <a:custGeom>
            <a:avLst/>
            <a:gdLst>
              <a:gd name="textAreaLeft" fmla="*/ 0 w 7200"/>
              <a:gd name="textAreaRight" fmla="*/ 10800 w 7200"/>
              <a:gd name="textAreaTop" fmla="*/ 0 h 9360"/>
              <a:gd name="textAreaBottom" fmla="*/ 12960 h 9360"/>
            </a:gdLst>
            <a:ahLst/>
            <a:rect l="textAreaLeft" t="textAreaTop" r="textAreaRight" b="textAreaBottom"/>
            <a:pathLst>
              <a:path w="545" h="65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3" name="Google Shape;854;p36"/>
          <p:cNvSpPr/>
          <p:nvPr/>
        </p:nvSpPr>
        <p:spPr>
          <a:xfrm>
            <a:off x="3698640" y="2367720"/>
            <a:ext cx="7560" cy="9360"/>
          </a:xfrm>
          <a:custGeom>
            <a:avLst/>
            <a:gdLst>
              <a:gd name="textAreaLeft" fmla="*/ 0 w 7560"/>
              <a:gd name="textAreaRight" fmla="*/ 11160 w 7560"/>
              <a:gd name="textAreaTop" fmla="*/ 0 h 9360"/>
              <a:gd name="textAreaBottom" fmla="*/ 12960 h 9360"/>
            </a:gdLst>
            <a:ahLst/>
            <a:rect l="textAreaLeft" t="textAreaTop" r="textAreaRight" b="textAreaBottom"/>
            <a:pathLst>
              <a:path w="566" h="65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4" name="Google Shape;855;p36"/>
          <p:cNvSpPr/>
          <p:nvPr/>
        </p:nvSpPr>
        <p:spPr>
          <a:xfrm>
            <a:off x="3670200" y="2269440"/>
            <a:ext cx="5400" cy="9000"/>
          </a:xfrm>
          <a:custGeom>
            <a:avLst/>
            <a:gdLst>
              <a:gd name="textAreaLeft" fmla="*/ 0 w 5400"/>
              <a:gd name="textAreaRight" fmla="*/ 9000 w 5400"/>
              <a:gd name="textAreaTop" fmla="*/ 0 h 9000"/>
              <a:gd name="textAreaBottom" fmla="*/ 12600 h 9000"/>
            </a:gdLst>
            <a:ahLst/>
            <a:rect l="textAreaLeft" t="textAreaTop" r="textAreaRight" b="textAreaBottom"/>
            <a:pathLst>
              <a:path w="461" h="628">
                <a:moveTo>
                  <a:pt x="356" y="0"/>
                </a:moveTo>
                <a:lnTo>
                  <a:pt x="0" y="42"/>
                </a:lnTo>
                <a:lnTo>
                  <a:pt x="105" y="628"/>
                </a:lnTo>
                <a:lnTo>
                  <a:pt x="460" y="565"/>
                </a:lnTo>
                <a:lnTo>
                  <a:pt x="356" y="0"/>
                </a:lnTo>
                <a:close/>
              </a:path>
            </a:pathLst>
          </a:custGeom>
          <a:solidFill>
            <a:srgbClr val="aaddf6"/>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5" name="Google Shape;856;p36"/>
          <p:cNvSpPr/>
          <p:nvPr/>
        </p:nvSpPr>
        <p:spPr>
          <a:xfrm>
            <a:off x="3674520" y="2289600"/>
            <a:ext cx="5400" cy="9720"/>
          </a:xfrm>
          <a:custGeom>
            <a:avLst/>
            <a:gdLst>
              <a:gd name="textAreaLeft" fmla="*/ 0 w 5400"/>
              <a:gd name="textAreaRight" fmla="*/ 9000 w 5400"/>
              <a:gd name="textAreaTop" fmla="*/ 0 h 9720"/>
              <a:gd name="textAreaBottom" fmla="*/ 13320 h 9720"/>
            </a:gdLst>
            <a:ahLst/>
            <a:rect l="textAreaLeft" t="textAreaTop" r="textAreaRight" b="textAreaBottom"/>
            <a:pathLst>
              <a:path w="461" h="67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6" name="Google Shape;857;p36"/>
          <p:cNvSpPr/>
          <p:nvPr/>
        </p:nvSpPr>
        <p:spPr>
          <a:xfrm>
            <a:off x="3678480" y="2309760"/>
            <a:ext cx="6480" cy="9000"/>
          </a:xfrm>
          <a:custGeom>
            <a:avLst/>
            <a:gdLst>
              <a:gd name="textAreaLeft" fmla="*/ 0 w 6480"/>
              <a:gd name="textAreaRight" fmla="*/ 10080 w 6480"/>
              <a:gd name="textAreaTop" fmla="*/ 0 h 9000"/>
              <a:gd name="textAreaBottom" fmla="*/ 12600 h 9000"/>
            </a:gdLst>
            <a:ahLst/>
            <a:rect l="textAreaLeft" t="textAreaTop" r="textAreaRight" b="textAreaBottom"/>
            <a:pathLst>
              <a:path w="503" h="629">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7" name="Google Shape;858;p36"/>
          <p:cNvSpPr/>
          <p:nvPr/>
        </p:nvSpPr>
        <p:spPr>
          <a:xfrm>
            <a:off x="3665880" y="2208240"/>
            <a:ext cx="3600" cy="8280"/>
          </a:xfrm>
          <a:custGeom>
            <a:avLst/>
            <a:gdLst>
              <a:gd name="textAreaLeft" fmla="*/ 0 w 3600"/>
              <a:gd name="textAreaRight" fmla="*/ 7200 w 3600"/>
              <a:gd name="textAreaTop" fmla="*/ 0 h 8280"/>
              <a:gd name="textAreaBottom" fmla="*/ 11880 h 8280"/>
            </a:gdLst>
            <a:ahLst/>
            <a:rect l="textAreaLeft" t="textAreaTop" r="textAreaRight" b="textAreaBottom"/>
            <a:pathLst>
              <a:path w="357" h="608">
                <a:moveTo>
                  <a:pt x="1" y="0"/>
                </a:moveTo>
                <a:lnTo>
                  <a:pt x="1" y="607"/>
                </a:lnTo>
                <a:lnTo>
                  <a:pt x="357" y="586"/>
                </a:lnTo>
                <a:lnTo>
                  <a:pt x="336" y="0"/>
                </a:lnTo>
                <a:close/>
              </a:path>
            </a:pathLst>
          </a:custGeom>
          <a:solidFill>
            <a:srgbClr val="aaddf6"/>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8" name="Google Shape;859;p36"/>
          <p:cNvSpPr/>
          <p:nvPr/>
        </p:nvSpPr>
        <p:spPr>
          <a:xfrm>
            <a:off x="3666240" y="2228760"/>
            <a:ext cx="4320" cy="8280"/>
          </a:xfrm>
          <a:custGeom>
            <a:avLst/>
            <a:gdLst>
              <a:gd name="textAreaLeft" fmla="*/ 0 w 4320"/>
              <a:gd name="textAreaRight" fmla="*/ 7920 w 4320"/>
              <a:gd name="textAreaTop" fmla="*/ 0 h 8280"/>
              <a:gd name="textAreaBottom" fmla="*/ 11880 h 8280"/>
            </a:gdLst>
            <a:ahLst/>
            <a:rect l="textAreaLeft" t="textAreaTop" r="textAreaRight" b="textAreaBottom"/>
            <a:pathLst>
              <a:path w="399" h="608">
                <a:moveTo>
                  <a:pt x="1" y="1"/>
                </a:moveTo>
                <a:lnTo>
                  <a:pt x="43" y="607"/>
                </a:lnTo>
                <a:lnTo>
                  <a:pt x="398" y="586"/>
                </a:lnTo>
                <a:lnTo>
                  <a:pt x="357" y="1"/>
                </a:lnTo>
                <a:close/>
              </a:path>
            </a:pathLst>
          </a:custGeom>
          <a:solidFill>
            <a:srgbClr val="aaddf6"/>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9" name="Google Shape;860;p36"/>
          <p:cNvSpPr/>
          <p:nvPr/>
        </p:nvSpPr>
        <p:spPr>
          <a:xfrm>
            <a:off x="3667680" y="2249280"/>
            <a:ext cx="4680" cy="8280"/>
          </a:xfrm>
          <a:custGeom>
            <a:avLst/>
            <a:gdLst>
              <a:gd name="textAreaLeft" fmla="*/ 0 w 4680"/>
              <a:gd name="textAreaRight" fmla="*/ 8280 w 4680"/>
              <a:gd name="textAreaTop" fmla="*/ 0 h 8280"/>
              <a:gd name="textAreaBottom" fmla="*/ 11880 h 8280"/>
            </a:gdLst>
            <a:ahLst/>
            <a:rect l="textAreaLeft" t="textAreaTop" r="textAreaRight" b="textAreaBottom"/>
            <a:pathLst>
              <a:path w="420" h="608">
                <a:moveTo>
                  <a:pt x="356" y="1"/>
                </a:moveTo>
                <a:lnTo>
                  <a:pt x="1" y="22"/>
                </a:lnTo>
                <a:lnTo>
                  <a:pt x="63" y="608"/>
                </a:lnTo>
                <a:lnTo>
                  <a:pt x="419" y="566"/>
                </a:lnTo>
                <a:lnTo>
                  <a:pt x="356" y="1"/>
                </a:lnTo>
                <a:close/>
              </a:path>
            </a:pathLst>
          </a:custGeom>
          <a:solidFill>
            <a:srgbClr val="aaddf6"/>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0" name="Google Shape;861;p36"/>
          <p:cNvSpPr/>
          <p:nvPr/>
        </p:nvSpPr>
        <p:spPr>
          <a:xfrm>
            <a:off x="3667680" y="1770120"/>
            <a:ext cx="864360" cy="430200"/>
          </a:xfrm>
          <a:custGeom>
            <a:avLst/>
            <a:gdLst>
              <a:gd name="textAreaLeft" fmla="*/ 0 w 864360"/>
              <a:gd name="textAreaRight" fmla="*/ 867960 w 864360"/>
              <a:gd name="textAreaTop" fmla="*/ 0 h 430200"/>
              <a:gd name="textAreaBottom" fmla="*/ 433800 h 430200"/>
            </a:gdLst>
            <a:ahLst/>
            <a:rect l="textAreaLeft" t="textAreaTop" r="textAreaRight" b="textAreaBottom"/>
            <a:pathLst>
              <a:path fill="none" w="43773" h="21888">
                <a:moveTo>
                  <a:pt x="1" y="21887"/>
                </a:moveTo>
                <a:cubicBezTo>
                  <a:pt x="1" y="9814"/>
                  <a:pt x="9793" y="1"/>
                  <a:pt x="21887" y="1"/>
                </a:cubicBezTo>
                <a:cubicBezTo>
                  <a:pt x="33960" y="1"/>
                  <a:pt x="43773" y="9814"/>
                  <a:pt x="43773" y="21887"/>
                </a:cubicBezTo>
              </a:path>
            </a:pathLst>
          </a:custGeom>
          <a:solidFill>
            <a:srgbClr val="1effc1"/>
          </a:solidFill>
          <a:ln w="19050">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1" name="Google Shape;862;p36"/>
          <p:cNvSpPr/>
          <p:nvPr/>
        </p:nvSpPr>
        <p:spPr>
          <a:xfrm>
            <a:off x="3647880" y="2192760"/>
            <a:ext cx="39240" cy="38880"/>
          </a:xfrm>
          <a:custGeom>
            <a:avLst/>
            <a:gdLst>
              <a:gd name="textAreaLeft" fmla="*/ 0 w 39240"/>
              <a:gd name="textAreaRight" fmla="*/ 42840 w 39240"/>
              <a:gd name="textAreaTop" fmla="*/ 0 h 38880"/>
              <a:gd name="textAreaBottom" fmla="*/ 42480 h 38880"/>
            </a:gdLst>
            <a:ahLst/>
            <a:rect l="textAreaLeft" t="textAreaTop" r="textAreaRight" b="textAreaBottom"/>
            <a:pathLst>
              <a:path w="2156" h="2135">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a:solidFill>
              <a:srgbClr val="ffffff"/>
            </a:solidFill>
            <a:round/>
          </a:ln>
        </p:spPr>
        <p:style>
          <a:lnRef idx="0"/>
          <a:fillRef idx="0"/>
          <a:effectRef idx="0"/>
          <a:fontRef idx="minor"/>
        </p:style>
        <p:txBody>
          <a:bodyPr lIns="90000" rIns="90000" tIns="21240" bIns="21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2" name="Google Shape;863;p36"/>
          <p:cNvSpPr/>
          <p:nvPr/>
        </p:nvSpPr>
        <p:spPr>
          <a:xfrm>
            <a:off x="4084920" y="2614680"/>
            <a:ext cx="38880" cy="39240"/>
          </a:xfrm>
          <a:custGeom>
            <a:avLst/>
            <a:gdLst>
              <a:gd name="textAreaLeft" fmla="*/ 0 w 38880"/>
              <a:gd name="textAreaRight" fmla="*/ 42480 w 38880"/>
              <a:gd name="textAreaTop" fmla="*/ 0 h 39240"/>
              <a:gd name="textAreaBottom" fmla="*/ 42840 h 39240"/>
            </a:gdLst>
            <a:ahLst/>
            <a:rect l="textAreaLeft" t="textAreaTop" r="textAreaRight" b="textAreaBottom"/>
            <a:pathLst>
              <a:path w="2135" h="2156">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a:solidFill>
              <a:srgbClr val="ffffff"/>
            </a:solidFill>
            <a:round/>
          </a:ln>
        </p:spPr>
        <p:style>
          <a:lnRef idx="0"/>
          <a:fillRef idx="0"/>
          <a:effectRef idx="0"/>
          <a:fontRef idx="minor"/>
        </p:style>
        <p:txBody>
          <a:bodyPr lIns="90000" rIns="90000" tIns="21240" bIns="21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3" name="Google Shape;864;p36"/>
          <p:cNvSpPr/>
          <p:nvPr/>
        </p:nvSpPr>
        <p:spPr>
          <a:xfrm>
            <a:off x="4512240" y="2192760"/>
            <a:ext cx="38880" cy="38880"/>
          </a:xfrm>
          <a:custGeom>
            <a:avLst/>
            <a:gdLst>
              <a:gd name="textAreaLeft" fmla="*/ 0 w 38880"/>
              <a:gd name="textAreaRight" fmla="*/ 42480 w 38880"/>
              <a:gd name="textAreaTop" fmla="*/ 0 h 38880"/>
              <a:gd name="textAreaBottom" fmla="*/ 42480 h 38880"/>
            </a:gdLst>
            <a:ahLst/>
            <a:rect l="textAreaLeft" t="textAreaTop" r="textAreaRight" b="textAreaBottom"/>
            <a:pathLst>
              <a:path w="2135" h="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a:solidFill>
              <a:srgbClr val="ffffff"/>
            </a:solidFill>
            <a:round/>
          </a:ln>
        </p:spPr>
        <p:style>
          <a:lnRef idx="0"/>
          <a:fillRef idx="0"/>
          <a:effectRef idx="0"/>
          <a:fontRef idx="minor"/>
        </p:style>
        <p:txBody>
          <a:bodyPr lIns="90000" rIns="90000" tIns="21240" bIns="21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4" name="Google Shape;865;p36"/>
          <p:cNvSpPr/>
          <p:nvPr/>
        </p:nvSpPr>
        <p:spPr>
          <a:xfrm>
            <a:off x="3741120" y="1848960"/>
            <a:ext cx="726480" cy="726840"/>
          </a:xfrm>
          <a:custGeom>
            <a:avLst/>
            <a:gdLst>
              <a:gd name="textAreaLeft" fmla="*/ 0 w 726480"/>
              <a:gd name="textAreaRight" fmla="*/ 730080 w 726480"/>
              <a:gd name="textAreaTop" fmla="*/ 0 h 726840"/>
              <a:gd name="textAreaBottom" fmla="*/ 730440 h 726840"/>
            </a:gdLst>
            <a:ahLst/>
            <a:rect l="textAreaLeft" t="textAreaTop" r="textAreaRight" b="textAreaBottom"/>
            <a:pathLst>
              <a:path fill="none" w="36826" h="36847">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5" name="Google Shape;866;p36"/>
          <p:cNvSpPr/>
          <p:nvPr/>
        </p:nvSpPr>
        <p:spPr>
          <a:xfrm>
            <a:off x="4693680" y="2067480"/>
            <a:ext cx="269640" cy="267480"/>
          </a:xfrm>
          <a:custGeom>
            <a:avLst/>
            <a:gdLst>
              <a:gd name="textAreaLeft" fmla="*/ 0 w 269640"/>
              <a:gd name="textAreaRight" fmla="*/ 273240 w 269640"/>
              <a:gd name="textAreaTop" fmla="*/ 0 h 267480"/>
              <a:gd name="textAreaBottom" fmla="*/ 271080 h 2674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6" name="Google Shape;867;p36"/>
          <p:cNvSpPr/>
          <p:nvPr/>
        </p:nvSpPr>
        <p:spPr>
          <a:xfrm>
            <a:off x="4707000" y="2079720"/>
            <a:ext cx="151560" cy="136440"/>
          </a:xfrm>
          <a:custGeom>
            <a:avLst/>
            <a:gdLst>
              <a:gd name="textAreaLeft" fmla="*/ 0 w 151560"/>
              <a:gd name="textAreaRight" fmla="*/ 155160 w 151560"/>
              <a:gd name="textAreaTop" fmla="*/ 0 h 136440"/>
              <a:gd name="textAreaBottom" fmla="*/ 140040 h 136440"/>
            </a:gdLst>
            <a:ahLst/>
            <a:rect l="textAreaLeft" t="textAreaTop" r="textAreaRight" b="textAreaBottom"/>
            <a:pathLst>
              <a:path w="7827" h="7068">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a:solidFill>
              <a:srgbClr val="ffffff"/>
            </a:solidFill>
            <a:round/>
          </a:ln>
        </p:spPr>
        <p:style>
          <a:lnRef idx="0"/>
          <a:fillRef idx="0"/>
          <a:effectRef idx="0"/>
          <a:fontRef idx="minor"/>
        </p:style>
        <p:txBody>
          <a:bodyPr lIns="90000" rIns="90000" tIns="69840" bIns="698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77" name="Google Shape;868;p36"/>
          <p:cNvSpPr/>
          <p:nvPr/>
        </p:nvSpPr>
        <p:spPr>
          <a:xfrm>
            <a:off x="2986200" y="2696760"/>
            <a:ext cx="280080" cy="173160"/>
          </a:xfrm>
          <a:custGeom>
            <a:avLst/>
            <a:gdLst>
              <a:gd name="textAreaLeft" fmla="*/ 0 w 280080"/>
              <a:gd name="textAreaRight" fmla="*/ 283680 w 280080"/>
              <a:gd name="textAreaTop" fmla="*/ 0 h 173160"/>
              <a:gd name="textAreaBottom" fmla="*/ 176760 h 173160"/>
            </a:gdLst>
            <a:ahLst/>
            <a:rect l="textAreaLeft" t="textAreaTop" r="textAreaRight" b="textAreaBottom"/>
            <a:pathLst>
              <a:path w="14312" h="8914">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8" name="Google Shape;869;p36"/>
          <p:cNvSpPr/>
          <p:nvPr/>
        </p:nvSpPr>
        <p:spPr>
          <a:xfrm>
            <a:off x="3010680" y="2720520"/>
            <a:ext cx="81360" cy="28800"/>
          </a:xfrm>
          <a:custGeom>
            <a:avLst/>
            <a:gdLst>
              <a:gd name="textAreaLeft" fmla="*/ 0 w 81360"/>
              <a:gd name="textAreaRight" fmla="*/ 84960 w 81360"/>
              <a:gd name="textAreaTop" fmla="*/ 0 h 28800"/>
              <a:gd name="textAreaBottom" fmla="*/ 32400 h 28800"/>
            </a:gdLst>
            <a:ahLst/>
            <a:rect l="textAreaLeft" t="textAreaTop" r="textAreaRight" b="textAreaBottom"/>
            <a:pathLst>
              <a:path w="4290" h="1634">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w="0">
            <a:noFill/>
          </a:ln>
        </p:spPr>
        <p:style>
          <a:lnRef idx="0"/>
          <a:fillRef idx="0"/>
          <a:effectRef idx="0"/>
          <a:fontRef idx="minor"/>
        </p:style>
        <p:txBody>
          <a:bodyPr lIns="90000" rIns="90000" tIns="16200" bIns="1620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79" name="Google Shape;870;p36"/>
          <p:cNvSpPr/>
          <p:nvPr/>
        </p:nvSpPr>
        <p:spPr>
          <a:xfrm>
            <a:off x="3010680" y="2769480"/>
            <a:ext cx="81360" cy="76320"/>
          </a:xfrm>
          <a:custGeom>
            <a:avLst/>
            <a:gdLst>
              <a:gd name="textAreaLeft" fmla="*/ 0 w 81360"/>
              <a:gd name="textAreaRight" fmla="*/ 84960 w 81360"/>
              <a:gd name="textAreaTop" fmla="*/ 0 h 76320"/>
              <a:gd name="textAreaBottom" fmla="*/ 79920 h 76320"/>
            </a:gdLst>
            <a:ahLst/>
            <a:rect l="textAreaLeft" t="textAreaTop" r="textAreaRight" b="textAreaBottom"/>
            <a:pathLst>
              <a:path w="4290" h="404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w="0">
            <a:noFill/>
          </a:ln>
        </p:spPr>
        <p:style>
          <a:lnRef idx="0"/>
          <a:fillRef idx="0"/>
          <a:effectRef idx="0"/>
          <a:fontRef idx="minor"/>
        </p:style>
        <p:txBody>
          <a:bodyPr lIns="90000" rIns="90000" tIns="39960" bIns="399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0" name="Google Shape;871;p36"/>
          <p:cNvSpPr/>
          <p:nvPr/>
        </p:nvSpPr>
        <p:spPr>
          <a:xfrm>
            <a:off x="3116520" y="272484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0"/>
                </a:moveTo>
                <a:lnTo>
                  <a:pt x="6717" y="0"/>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1" name="Google Shape;872;p36"/>
          <p:cNvSpPr/>
          <p:nvPr/>
        </p:nvSpPr>
        <p:spPr>
          <a:xfrm>
            <a:off x="3116520" y="274248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1"/>
                </a:moveTo>
                <a:lnTo>
                  <a:pt x="6717" y="1"/>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2" name="Google Shape;873;p36"/>
          <p:cNvSpPr/>
          <p:nvPr/>
        </p:nvSpPr>
        <p:spPr>
          <a:xfrm>
            <a:off x="3116520" y="275940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1"/>
                </a:moveTo>
                <a:lnTo>
                  <a:pt x="6717" y="1"/>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3" name="Google Shape;874;p36"/>
          <p:cNvSpPr/>
          <p:nvPr/>
        </p:nvSpPr>
        <p:spPr>
          <a:xfrm>
            <a:off x="3116520" y="277632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1"/>
                </a:moveTo>
                <a:lnTo>
                  <a:pt x="6717" y="1"/>
                </a:lnTo>
              </a:path>
            </a:pathLst>
          </a:custGeom>
          <a:solidFill>
            <a:srgbClr val="091a51"/>
          </a:solidFill>
          <a:ln cap="rnd" w="8900">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4" name="Google Shape;875;p36"/>
          <p:cNvSpPr/>
          <p:nvPr/>
        </p:nvSpPr>
        <p:spPr>
          <a:xfrm>
            <a:off x="3116520" y="279360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1"/>
                </a:moveTo>
                <a:lnTo>
                  <a:pt x="6717" y="1"/>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5" name="Google Shape;876;p36"/>
          <p:cNvSpPr/>
          <p:nvPr/>
        </p:nvSpPr>
        <p:spPr>
          <a:xfrm>
            <a:off x="3116520" y="281052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0"/>
                </a:moveTo>
                <a:lnTo>
                  <a:pt x="6717" y="0"/>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6" name="Google Shape;877;p36"/>
          <p:cNvSpPr/>
          <p:nvPr/>
        </p:nvSpPr>
        <p:spPr>
          <a:xfrm>
            <a:off x="3116520" y="282780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0"/>
                </a:moveTo>
                <a:lnTo>
                  <a:pt x="6717" y="0"/>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7" name="Google Shape;878;p36"/>
          <p:cNvSpPr/>
          <p:nvPr/>
        </p:nvSpPr>
        <p:spPr>
          <a:xfrm>
            <a:off x="3116520" y="2844720"/>
            <a:ext cx="129600" cy="360"/>
          </a:xfrm>
          <a:custGeom>
            <a:avLst/>
            <a:gdLst>
              <a:gd name="textAreaLeft" fmla="*/ 0 w 129600"/>
              <a:gd name="textAreaRight" fmla="*/ 133200 w 129600"/>
              <a:gd name="textAreaTop" fmla="*/ 0 h 360"/>
              <a:gd name="textAreaBottom" fmla="*/ 368640 h 360"/>
            </a:gdLst>
            <a:ahLst/>
            <a:rect l="textAreaLeft" t="textAreaTop" r="textAreaRight" b="textAreaBottom"/>
            <a:pathLst>
              <a:path fill="none" w="6717" h="1">
                <a:moveTo>
                  <a:pt x="0" y="0"/>
                </a:moveTo>
                <a:lnTo>
                  <a:pt x="6717" y="0"/>
                </a:lnTo>
              </a:path>
            </a:pathLst>
          </a:custGeom>
          <a:solidFill>
            <a:srgbClr val="091a51"/>
          </a:solidFill>
          <a:ln cap="rnd" w="8900">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8" name="Google Shape;879;p36"/>
          <p:cNvSpPr/>
          <p:nvPr/>
        </p:nvSpPr>
        <p:spPr>
          <a:xfrm>
            <a:off x="3126960" y="262368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0" y="1"/>
                </a:moveTo>
                <a:lnTo>
                  <a:pt x="209" y="1"/>
                </a:lnTo>
                <a:lnTo>
                  <a:pt x="209" y="356"/>
                </a:lnTo>
                <a:lnTo>
                  <a:pt x="0"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9" name="Google Shape;880;p36"/>
          <p:cNvSpPr/>
          <p:nvPr/>
        </p:nvSpPr>
        <p:spPr>
          <a:xfrm>
            <a:off x="3126960" y="263592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0" y="1"/>
                </a:moveTo>
                <a:lnTo>
                  <a:pt x="209" y="1"/>
                </a:lnTo>
                <a:lnTo>
                  <a:pt x="209" y="356"/>
                </a:lnTo>
                <a:lnTo>
                  <a:pt x="0"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0" name="Google Shape;881;p36"/>
          <p:cNvSpPr/>
          <p:nvPr/>
        </p:nvSpPr>
        <p:spPr>
          <a:xfrm>
            <a:off x="3126960" y="26474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1" name="Google Shape;882;p36"/>
          <p:cNvSpPr/>
          <p:nvPr/>
        </p:nvSpPr>
        <p:spPr>
          <a:xfrm>
            <a:off x="3126960" y="258948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2" name="Google Shape;883;p36"/>
          <p:cNvSpPr/>
          <p:nvPr/>
        </p:nvSpPr>
        <p:spPr>
          <a:xfrm>
            <a:off x="3126960" y="260064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3" name="Google Shape;884;p36"/>
          <p:cNvSpPr/>
          <p:nvPr/>
        </p:nvSpPr>
        <p:spPr>
          <a:xfrm>
            <a:off x="3126960" y="261216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4" name="Google Shape;885;p36"/>
          <p:cNvSpPr/>
          <p:nvPr/>
        </p:nvSpPr>
        <p:spPr>
          <a:xfrm>
            <a:off x="3126960" y="255420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5" name="Google Shape;886;p36"/>
          <p:cNvSpPr/>
          <p:nvPr/>
        </p:nvSpPr>
        <p:spPr>
          <a:xfrm>
            <a:off x="3126960" y="256536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6" name="Google Shape;887;p36"/>
          <p:cNvSpPr/>
          <p:nvPr/>
        </p:nvSpPr>
        <p:spPr>
          <a:xfrm>
            <a:off x="3126960" y="25772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7" name="Google Shape;888;p36"/>
          <p:cNvSpPr/>
          <p:nvPr/>
        </p:nvSpPr>
        <p:spPr>
          <a:xfrm>
            <a:off x="3126960" y="251892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8" name="Google Shape;889;p36"/>
          <p:cNvSpPr/>
          <p:nvPr/>
        </p:nvSpPr>
        <p:spPr>
          <a:xfrm>
            <a:off x="3126960" y="253044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0" y="1"/>
                </a:moveTo>
                <a:lnTo>
                  <a:pt x="209" y="1"/>
                </a:lnTo>
                <a:lnTo>
                  <a:pt x="209" y="357"/>
                </a:lnTo>
                <a:lnTo>
                  <a:pt x="0" y="357"/>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9" name="Google Shape;890;p36"/>
          <p:cNvSpPr/>
          <p:nvPr/>
        </p:nvSpPr>
        <p:spPr>
          <a:xfrm>
            <a:off x="3126960" y="254196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0" name="Google Shape;891;p36"/>
          <p:cNvSpPr/>
          <p:nvPr/>
        </p:nvSpPr>
        <p:spPr>
          <a:xfrm>
            <a:off x="3126960" y="24836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1" name="Google Shape;892;p36"/>
          <p:cNvSpPr/>
          <p:nvPr/>
        </p:nvSpPr>
        <p:spPr>
          <a:xfrm>
            <a:off x="3126960" y="24955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2" name="Google Shape;893;p36"/>
          <p:cNvSpPr/>
          <p:nvPr/>
        </p:nvSpPr>
        <p:spPr>
          <a:xfrm>
            <a:off x="3126960" y="250668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3" name="Google Shape;894;p36"/>
          <p:cNvSpPr/>
          <p:nvPr/>
        </p:nvSpPr>
        <p:spPr>
          <a:xfrm>
            <a:off x="3126960" y="244872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4" name="Google Shape;895;p36"/>
          <p:cNvSpPr/>
          <p:nvPr/>
        </p:nvSpPr>
        <p:spPr>
          <a:xfrm>
            <a:off x="3126960" y="24602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5" name="Google Shape;896;p36"/>
          <p:cNvSpPr/>
          <p:nvPr/>
        </p:nvSpPr>
        <p:spPr>
          <a:xfrm>
            <a:off x="3126960" y="24721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6" name="Google Shape;897;p36"/>
          <p:cNvSpPr/>
          <p:nvPr/>
        </p:nvSpPr>
        <p:spPr>
          <a:xfrm>
            <a:off x="3125520" y="2413440"/>
            <a:ext cx="1080" cy="3240"/>
          </a:xfrm>
          <a:custGeom>
            <a:avLst/>
            <a:gdLst>
              <a:gd name="textAreaLeft" fmla="*/ 0 w 1080"/>
              <a:gd name="textAreaRight" fmla="*/ 4680 w 1080"/>
              <a:gd name="textAreaTop" fmla="*/ 0 h 3240"/>
              <a:gd name="textAreaBottom" fmla="*/ 6840 h 3240"/>
            </a:gdLst>
            <a:ahLst/>
            <a:rect l="textAreaLeft" t="textAreaTop" r="textAreaRight" b="textAreaBottom"/>
            <a:pathLst>
              <a:path w="231" h="336">
                <a:moveTo>
                  <a:pt x="42" y="335"/>
                </a:moveTo>
                <a:lnTo>
                  <a:pt x="231" y="335"/>
                </a:lnTo>
                <a:lnTo>
                  <a:pt x="210" y="1"/>
                </a:lnTo>
                <a:lnTo>
                  <a:pt x="0" y="1"/>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7" name="Google Shape;898;p36"/>
          <p:cNvSpPr/>
          <p:nvPr/>
        </p:nvSpPr>
        <p:spPr>
          <a:xfrm>
            <a:off x="3126960" y="2425320"/>
            <a:ext cx="360" cy="2520"/>
          </a:xfrm>
          <a:custGeom>
            <a:avLst/>
            <a:gdLst>
              <a:gd name="textAreaLeft" fmla="*/ 0 w 360"/>
              <a:gd name="textAreaRight" fmla="*/ 12960 w 360"/>
              <a:gd name="textAreaTop" fmla="*/ 0 h 2520"/>
              <a:gd name="textAreaBottom" fmla="*/ 6120 h 2520"/>
            </a:gdLst>
            <a:ahLst/>
            <a:rect l="textAreaLeft" t="textAreaTop" r="textAreaRight" b="textAreaBottom"/>
            <a:pathLst>
              <a:path w="168" h="315">
                <a:moveTo>
                  <a:pt x="0" y="314"/>
                </a:moveTo>
                <a:lnTo>
                  <a:pt x="168" y="314"/>
                </a:lnTo>
                <a:lnTo>
                  <a:pt x="168" y="0"/>
                </a:lnTo>
                <a:lnTo>
                  <a:pt x="0" y="0"/>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8" name="Google Shape;899;p36"/>
          <p:cNvSpPr/>
          <p:nvPr/>
        </p:nvSpPr>
        <p:spPr>
          <a:xfrm>
            <a:off x="3126960" y="243684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6">
                <a:moveTo>
                  <a:pt x="0" y="0"/>
                </a:moveTo>
                <a:lnTo>
                  <a:pt x="209" y="0"/>
                </a:lnTo>
                <a:lnTo>
                  <a:pt x="209" y="356"/>
                </a:lnTo>
                <a:lnTo>
                  <a:pt x="0"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9" name="Google Shape;900;p36"/>
          <p:cNvSpPr/>
          <p:nvPr/>
        </p:nvSpPr>
        <p:spPr>
          <a:xfrm>
            <a:off x="3122640" y="2378160"/>
            <a:ext cx="1080" cy="3960"/>
          </a:xfrm>
          <a:custGeom>
            <a:avLst/>
            <a:gdLst>
              <a:gd name="textAreaLeft" fmla="*/ 0 w 1080"/>
              <a:gd name="textAreaRight" fmla="*/ 4680 w 1080"/>
              <a:gd name="textAreaTop" fmla="*/ 0 h 3960"/>
              <a:gd name="textAreaBottom" fmla="*/ 7560 h 3960"/>
            </a:gdLst>
            <a:ahLst/>
            <a:rect l="textAreaLeft" t="textAreaTop" r="textAreaRight" b="textAreaBottom"/>
            <a:pathLst>
              <a:path w="232" h="377">
                <a:moveTo>
                  <a:pt x="22" y="377"/>
                </a:moveTo>
                <a:lnTo>
                  <a:pt x="231" y="335"/>
                </a:lnTo>
                <a:lnTo>
                  <a:pt x="189" y="0"/>
                </a:lnTo>
                <a:lnTo>
                  <a:pt x="1" y="21"/>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0" name="Google Shape;901;p36"/>
          <p:cNvSpPr/>
          <p:nvPr/>
        </p:nvSpPr>
        <p:spPr>
          <a:xfrm>
            <a:off x="3124440" y="2390400"/>
            <a:ext cx="1080" cy="3240"/>
          </a:xfrm>
          <a:custGeom>
            <a:avLst/>
            <a:gdLst>
              <a:gd name="textAreaLeft" fmla="*/ 0 w 1080"/>
              <a:gd name="textAreaRight" fmla="*/ 4680 w 1080"/>
              <a:gd name="textAreaTop" fmla="*/ 0 h 3240"/>
              <a:gd name="textAreaBottom" fmla="*/ 6840 h 3240"/>
            </a:gdLst>
            <a:ahLst/>
            <a:rect l="textAreaLeft" t="textAreaTop" r="textAreaRight" b="textAreaBottom"/>
            <a:pathLst>
              <a:path w="231" h="336">
                <a:moveTo>
                  <a:pt x="42" y="336"/>
                </a:moveTo>
                <a:lnTo>
                  <a:pt x="231" y="315"/>
                </a:lnTo>
                <a:lnTo>
                  <a:pt x="168" y="1"/>
                </a:lnTo>
                <a:lnTo>
                  <a:pt x="1" y="22"/>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1" name="Google Shape;902;p36"/>
          <p:cNvSpPr/>
          <p:nvPr/>
        </p:nvSpPr>
        <p:spPr>
          <a:xfrm>
            <a:off x="3125160" y="240156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21" y="356"/>
                </a:moveTo>
                <a:lnTo>
                  <a:pt x="210" y="356"/>
                </a:lnTo>
                <a:lnTo>
                  <a:pt x="210" y="1"/>
                </a:lnTo>
                <a:lnTo>
                  <a:pt x="0" y="43"/>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2" name="Google Shape;903;p36"/>
          <p:cNvSpPr/>
          <p:nvPr/>
        </p:nvSpPr>
        <p:spPr>
          <a:xfrm>
            <a:off x="3114360" y="2344320"/>
            <a:ext cx="1800" cy="3600"/>
          </a:xfrm>
          <a:custGeom>
            <a:avLst/>
            <a:gdLst>
              <a:gd name="textAreaLeft" fmla="*/ 0 w 1800"/>
              <a:gd name="textAreaRight" fmla="*/ 5400 w 1800"/>
              <a:gd name="textAreaTop" fmla="*/ 0 h 3600"/>
              <a:gd name="textAreaBottom" fmla="*/ 7200 h 3600"/>
            </a:gdLst>
            <a:ahLst/>
            <a:rect l="textAreaLeft" t="textAreaTop" r="textAreaRight" b="textAreaBottom"/>
            <a:pathLst>
              <a:path w="273" h="356">
                <a:moveTo>
                  <a:pt x="105" y="356"/>
                </a:moveTo>
                <a:lnTo>
                  <a:pt x="272" y="314"/>
                </a:lnTo>
                <a:lnTo>
                  <a:pt x="210" y="0"/>
                </a:lnTo>
                <a:lnTo>
                  <a:pt x="0" y="42"/>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3" name="Google Shape;904;p36"/>
          <p:cNvSpPr/>
          <p:nvPr/>
        </p:nvSpPr>
        <p:spPr>
          <a:xfrm>
            <a:off x="3117240" y="2355480"/>
            <a:ext cx="1800" cy="3960"/>
          </a:xfrm>
          <a:custGeom>
            <a:avLst/>
            <a:gdLst>
              <a:gd name="textAreaLeft" fmla="*/ 0 w 1800"/>
              <a:gd name="textAreaRight" fmla="*/ 5400 w 1800"/>
              <a:gd name="textAreaTop" fmla="*/ 0 h 3960"/>
              <a:gd name="textAreaBottom" fmla="*/ 7560 h 3960"/>
            </a:gdLst>
            <a:ahLst/>
            <a:rect l="textAreaLeft" t="textAreaTop" r="textAreaRight" b="textAreaBottom"/>
            <a:pathLst>
              <a:path w="273" h="377">
                <a:moveTo>
                  <a:pt x="85" y="377"/>
                </a:moveTo>
                <a:lnTo>
                  <a:pt x="273" y="314"/>
                </a:lnTo>
                <a:lnTo>
                  <a:pt x="189" y="0"/>
                </a:lnTo>
                <a:lnTo>
                  <a:pt x="1" y="63"/>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4" name="Google Shape;905;p36"/>
          <p:cNvSpPr/>
          <p:nvPr/>
        </p:nvSpPr>
        <p:spPr>
          <a:xfrm>
            <a:off x="3120840" y="2367000"/>
            <a:ext cx="1080" cy="2880"/>
          </a:xfrm>
          <a:custGeom>
            <a:avLst/>
            <a:gdLst>
              <a:gd name="textAreaLeft" fmla="*/ 0 w 1080"/>
              <a:gd name="textAreaRight" fmla="*/ 4680 w 1080"/>
              <a:gd name="textAreaTop" fmla="*/ 0 h 2880"/>
              <a:gd name="textAreaBottom" fmla="*/ 6480 h 2880"/>
            </a:gdLst>
            <a:ahLst/>
            <a:rect l="textAreaLeft" t="textAreaTop" r="textAreaRight" b="textAreaBottom"/>
            <a:pathLst>
              <a:path w="231" h="335">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5" name="Google Shape;906;p36"/>
          <p:cNvSpPr/>
          <p:nvPr/>
        </p:nvSpPr>
        <p:spPr>
          <a:xfrm>
            <a:off x="3102480" y="2310840"/>
            <a:ext cx="2520" cy="3600"/>
          </a:xfrm>
          <a:custGeom>
            <a:avLst/>
            <a:gdLst>
              <a:gd name="textAreaLeft" fmla="*/ 0 w 2520"/>
              <a:gd name="textAreaRight" fmla="*/ 6120 w 2520"/>
              <a:gd name="textAreaTop" fmla="*/ 0 h 3600"/>
              <a:gd name="textAreaBottom" fmla="*/ 7200 h 3600"/>
            </a:gdLst>
            <a:ahLst/>
            <a:rect l="textAreaLeft" t="textAreaTop" r="textAreaRight" b="textAreaBottom"/>
            <a:pathLst>
              <a:path w="315" h="357">
                <a:moveTo>
                  <a:pt x="126" y="356"/>
                </a:moveTo>
                <a:lnTo>
                  <a:pt x="315" y="272"/>
                </a:lnTo>
                <a:lnTo>
                  <a:pt x="168" y="0"/>
                </a:lnTo>
                <a:lnTo>
                  <a:pt x="1" y="63"/>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6" name="Google Shape;907;p36"/>
          <p:cNvSpPr/>
          <p:nvPr/>
        </p:nvSpPr>
        <p:spPr>
          <a:xfrm>
            <a:off x="3106440" y="2321640"/>
            <a:ext cx="2520" cy="3600"/>
          </a:xfrm>
          <a:custGeom>
            <a:avLst/>
            <a:gdLst>
              <a:gd name="textAreaLeft" fmla="*/ 0 w 2520"/>
              <a:gd name="textAreaRight" fmla="*/ 6120 w 2520"/>
              <a:gd name="textAreaTop" fmla="*/ 0 h 3600"/>
              <a:gd name="textAreaBottom" fmla="*/ 7200 h 3600"/>
            </a:gdLst>
            <a:ahLst/>
            <a:rect l="textAreaLeft" t="textAreaTop" r="textAreaRight" b="textAreaBottom"/>
            <a:pathLst>
              <a:path w="315" h="357">
                <a:moveTo>
                  <a:pt x="126" y="356"/>
                </a:moveTo>
                <a:lnTo>
                  <a:pt x="315" y="314"/>
                </a:lnTo>
                <a:lnTo>
                  <a:pt x="189" y="0"/>
                </a:lnTo>
                <a:lnTo>
                  <a:pt x="1" y="84"/>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7" name="Google Shape;908;p36"/>
          <p:cNvSpPr/>
          <p:nvPr/>
        </p:nvSpPr>
        <p:spPr>
          <a:xfrm>
            <a:off x="3110760" y="2332440"/>
            <a:ext cx="2160" cy="3960"/>
          </a:xfrm>
          <a:custGeom>
            <a:avLst/>
            <a:gdLst>
              <a:gd name="textAreaLeft" fmla="*/ 0 w 2160"/>
              <a:gd name="textAreaRight" fmla="*/ 5760 w 2160"/>
              <a:gd name="textAreaTop" fmla="*/ 0 h 3960"/>
              <a:gd name="textAreaBottom" fmla="*/ 7560 h 3960"/>
            </a:gdLst>
            <a:ahLst/>
            <a:rect l="textAreaLeft" t="textAreaTop" r="textAreaRight" b="textAreaBottom"/>
            <a:pathLst>
              <a:path w="294" h="378">
                <a:moveTo>
                  <a:pt x="105" y="377"/>
                </a:moveTo>
                <a:lnTo>
                  <a:pt x="293" y="314"/>
                </a:lnTo>
                <a:lnTo>
                  <a:pt x="188" y="0"/>
                </a:lnTo>
                <a:lnTo>
                  <a:pt x="0" y="84"/>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8" name="Google Shape;909;p36"/>
          <p:cNvSpPr/>
          <p:nvPr/>
        </p:nvSpPr>
        <p:spPr>
          <a:xfrm>
            <a:off x="3085920" y="2279880"/>
            <a:ext cx="3240" cy="3600"/>
          </a:xfrm>
          <a:custGeom>
            <a:avLst/>
            <a:gdLst>
              <a:gd name="textAreaLeft" fmla="*/ 0 w 3240"/>
              <a:gd name="textAreaRight" fmla="*/ 6840 w 3240"/>
              <a:gd name="textAreaTop" fmla="*/ 0 h 3600"/>
              <a:gd name="textAreaBottom" fmla="*/ 7200 h 3600"/>
            </a:gdLst>
            <a:ahLst/>
            <a:rect l="textAreaLeft" t="textAreaTop" r="textAreaRight" b="textAreaBottom"/>
            <a:pathLst>
              <a:path w="336" h="356">
                <a:moveTo>
                  <a:pt x="147" y="356"/>
                </a:moveTo>
                <a:lnTo>
                  <a:pt x="335" y="272"/>
                </a:lnTo>
                <a:lnTo>
                  <a:pt x="147" y="0"/>
                </a:lnTo>
                <a:lnTo>
                  <a:pt x="1"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9" name="Google Shape;910;p36"/>
          <p:cNvSpPr/>
          <p:nvPr/>
        </p:nvSpPr>
        <p:spPr>
          <a:xfrm>
            <a:off x="3091680" y="2290320"/>
            <a:ext cx="3240" cy="3600"/>
          </a:xfrm>
          <a:custGeom>
            <a:avLst/>
            <a:gdLst>
              <a:gd name="textAreaLeft" fmla="*/ 0 w 3240"/>
              <a:gd name="textAreaRight" fmla="*/ 6840 w 3240"/>
              <a:gd name="textAreaTop" fmla="*/ 0 h 3600"/>
              <a:gd name="textAreaBottom" fmla="*/ 7200 h 3600"/>
            </a:gdLst>
            <a:ahLst/>
            <a:rect l="textAreaLeft" t="textAreaTop" r="textAreaRight" b="textAreaBottom"/>
            <a:pathLst>
              <a:path w="336" h="35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0" name="Google Shape;911;p36"/>
          <p:cNvSpPr/>
          <p:nvPr/>
        </p:nvSpPr>
        <p:spPr>
          <a:xfrm>
            <a:off x="3097440" y="2299680"/>
            <a:ext cx="2520" cy="4320"/>
          </a:xfrm>
          <a:custGeom>
            <a:avLst/>
            <a:gdLst>
              <a:gd name="textAreaLeft" fmla="*/ 0 w 2520"/>
              <a:gd name="textAreaRight" fmla="*/ 6120 w 2520"/>
              <a:gd name="textAreaTop" fmla="*/ 0 h 4320"/>
              <a:gd name="textAreaBottom" fmla="*/ 7920 h 4320"/>
            </a:gdLst>
            <a:ahLst/>
            <a:rect l="textAreaLeft" t="textAreaTop" r="textAreaRight" b="textAreaBottom"/>
            <a:pathLst>
              <a:path w="315" h="398">
                <a:moveTo>
                  <a:pt x="126" y="398"/>
                </a:moveTo>
                <a:lnTo>
                  <a:pt x="314" y="314"/>
                </a:lnTo>
                <a:lnTo>
                  <a:pt x="147" y="0"/>
                </a:lnTo>
                <a:lnTo>
                  <a:pt x="1" y="105"/>
                </a:lnTo>
                <a:close/>
              </a:path>
            </a:pathLst>
          </a:custGeom>
          <a:solidFill>
            <a:srgbClr val="ffffff"/>
          </a:solidFill>
          <a:ln w="28575">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1" name="Google Shape;912;p36"/>
          <p:cNvSpPr/>
          <p:nvPr/>
        </p:nvSpPr>
        <p:spPr>
          <a:xfrm>
            <a:off x="3065400" y="2250720"/>
            <a:ext cx="3960" cy="3600"/>
          </a:xfrm>
          <a:custGeom>
            <a:avLst/>
            <a:gdLst>
              <a:gd name="textAreaLeft" fmla="*/ 0 w 3960"/>
              <a:gd name="textAreaRight" fmla="*/ 7560 w 3960"/>
              <a:gd name="textAreaTop" fmla="*/ 0 h 3600"/>
              <a:gd name="textAreaBottom" fmla="*/ 7200 h 3600"/>
            </a:gdLst>
            <a:ahLst/>
            <a:rect l="textAreaLeft" t="textAreaTop" r="textAreaRight" b="textAreaBottom"/>
            <a:pathLst>
              <a:path w="378" h="357">
                <a:moveTo>
                  <a:pt x="210" y="356"/>
                </a:moveTo>
                <a:lnTo>
                  <a:pt x="377" y="252"/>
                </a:lnTo>
                <a:lnTo>
                  <a:pt x="168" y="0"/>
                </a:lnTo>
                <a:lnTo>
                  <a:pt x="0"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2" name="Google Shape;913;p36"/>
          <p:cNvSpPr/>
          <p:nvPr/>
        </p:nvSpPr>
        <p:spPr>
          <a:xfrm>
            <a:off x="3072960" y="2260080"/>
            <a:ext cx="2880" cy="3960"/>
          </a:xfrm>
          <a:custGeom>
            <a:avLst/>
            <a:gdLst>
              <a:gd name="textAreaLeft" fmla="*/ 0 w 2880"/>
              <a:gd name="textAreaRight" fmla="*/ 6480 w 2880"/>
              <a:gd name="textAreaTop" fmla="*/ 0 h 3960"/>
              <a:gd name="textAreaBottom" fmla="*/ 7560 h 3960"/>
            </a:gdLst>
            <a:ahLst/>
            <a:rect l="textAreaLeft" t="textAreaTop" r="textAreaRight" b="textAreaBottom"/>
            <a:pathLst>
              <a:path w="335" h="378">
                <a:moveTo>
                  <a:pt x="188" y="377"/>
                </a:moveTo>
                <a:lnTo>
                  <a:pt x="335" y="273"/>
                </a:lnTo>
                <a:lnTo>
                  <a:pt x="147" y="1"/>
                </a:lnTo>
                <a:lnTo>
                  <a:pt x="0"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3" name="Google Shape;914;p36"/>
          <p:cNvSpPr/>
          <p:nvPr/>
        </p:nvSpPr>
        <p:spPr>
          <a:xfrm>
            <a:off x="3079440" y="2269440"/>
            <a:ext cx="3240" cy="3960"/>
          </a:xfrm>
          <a:custGeom>
            <a:avLst/>
            <a:gdLst>
              <a:gd name="textAreaLeft" fmla="*/ 0 w 3240"/>
              <a:gd name="textAreaRight" fmla="*/ 6840 w 3240"/>
              <a:gd name="textAreaTop" fmla="*/ 0 h 3960"/>
              <a:gd name="textAreaBottom" fmla="*/ 7560 h 3960"/>
            </a:gdLst>
            <a:ahLst/>
            <a:rect l="textAreaLeft" t="textAreaTop" r="textAreaRight" b="textAreaBottom"/>
            <a:pathLst>
              <a:path w="336" h="377">
                <a:moveTo>
                  <a:pt x="189" y="377"/>
                </a:moveTo>
                <a:lnTo>
                  <a:pt x="336" y="272"/>
                </a:lnTo>
                <a:lnTo>
                  <a:pt x="168" y="0"/>
                </a:lnTo>
                <a:lnTo>
                  <a:pt x="1"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4" name="Google Shape;915;p36"/>
          <p:cNvSpPr/>
          <p:nvPr/>
        </p:nvSpPr>
        <p:spPr>
          <a:xfrm>
            <a:off x="3042360" y="2224440"/>
            <a:ext cx="3960" cy="3600"/>
          </a:xfrm>
          <a:custGeom>
            <a:avLst/>
            <a:gdLst>
              <a:gd name="textAreaLeft" fmla="*/ 0 w 3960"/>
              <a:gd name="textAreaRight" fmla="*/ 7560 w 3960"/>
              <a:gd name="textAreaTop" fmla="*/ 0 h 3600"/>
              <a:gd name="textAreaBottom" fmla="*/ 7200 h 3600"/>
            </a:gdLst>
            <a:ahLst/>
            <a:rect l="textAreaLeft" t="textAreaTop" r="textAreaRight" b="textAreaBottom"/>
            <a:pathLst>
              <a:path w="378" h="357">
                <a:moveTo>
                  <a:pt x="231" y="356"/>
                </a:moveTo>
                <a:lnTo>
                  <a:pt x="377" y="231"/>
                </a:lnTo>
                <a:lnTo>
                  <a:pt x="126" y="0"/>
                </a:lnTo>
                <a:lnTo>
                  <a:pt x="1" y="126"/>
                </a:lnTo>
                <a:cubicBezTo>
                  <a:pt x="84" y="231"/>
                  <a:pt x="168" y="293"/>
                  <a:pt x="231" y="356"/>
                </a:cubicBez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5" name="Google Shape;916;p36"/>
          <p:cNvSpPr/>
          <p:nvPr/>
        </p:nvSpPr>
        <p:spPr>
          <a:xfrm>
            <a:off x="3050640" y="2233080"/>
            <a:ext cx="3600" cy="3960"/>
          </a:xfrm>
          <a:custGeom>
            <a:avLst/>
            <a:gdLst>
              <a:gd name="textAreaLeft" fmla="*/ 0 w 3600"/>
              <a:gd name="textAreaRight" fmla="*/ 7200 w 3600"/>
              <a:gd name="textAreaTop" fmla="*/ 0 h 3960"/>
              <a:gd name="textAreaBottom" fmla="*/ 7560 h 3960"/>
            </a:gdLst>
            <a:ahLst/>
            <a:rect l="textAreaLeft" t="textAreaTop" r="textAreaRight" b="textAreaBottom"/>
            <a:pathLst>
              <a:path w="356" h="378">
                <a:moveTo>
                  <a:pt x="209" y="377"/>
                </a:moveTo>
                <a:lnTo>
                  <a:pt x="356" y="231"/>
                </a:lnTo>
                <a:lnTo>
                  <a:pt x="126" y="1"/>
                </a:lnTo>
                <a:lnTo>
                  <a:pt x="0" y="12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6" name="Google Shape;917;p36"/>
          <p:cNvSpPr/>
          <p:nvPr/>
        </p:nvSpPr>
        <p:spPr>
          <a:xfrm>
            <a:off x="3058560" y="2241360"/>
            <a:ext cx="3600" cy="4320"/>
          </a:xfrm>
          <a:custGeom>
            <a:avLst/>
            <a:gdLst>
              <a:gd name="textAreaLeft" fmla="*/ 0 w 3600"/>
              <a:gd name="textAreaRight" fmla="*/ 7200 w 3600"/>
              <a:gd name="textAreaTop" fmla="*/ 0 h 4320"/>
              <a:gd name="textAreaBottom" fmla="*/ 7920 h 4320"/>
            </a:gdLst>
            <a:ahLst/>
            <a:rect l="textAreaLeft" t="textAreaTop" r="textAreaRight" b="textAreaBottom"/>
            <a:pathLst>
              <a:path w="357" h="398">
                <a:moveTo>
                  <a:pt x="210" y="398"/>
                </a:moveTo>
                <a:lnTo>
                  <a:pt x="356" y="272"/>
                </a:lnTo>
                <a:lnTo>
                  <a:pt x="126" y="0"/>
                </a:lnTo>
                <a:lnTo>
                  <a:pt x="1" y="126"/>
                </a:lnTo>
                <a:close/>
              </a:path>
            </a:pathLst>
          </a:custGeom>
          <a:solidFill>
            <a:srgbClr val="ffffff"/>
          </a:solidFill>
          <a:ln w="28575">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7" name="Google Shape;918;p36"/>
          <p:cNvSpPr/>
          <p:nvPr/>
        </p:nvSpPr>
        <p:spPr>
          <a:xfrm>
            <a:off x="3015720" y="2201400"/>
            <a:ext cx="3960" cy="3600"/>
          </a:xfrm>
          <a:custGeom>
            <a:avLst/>
            <a:gdLst>
              <a:gd name="textAreaLeft" fmla="*/ 0 w 3960"/>
              <a:gd name="textAreaRight" fmla="*/ 7560 w 3960"/>
              <a:gd name="textAreaTop" fmla="*/ 0 h 3600"/>
              <a:gd name="textAreaBottom" fmla="*/ 7200 h 3600"/>
            </a:gdLst>
            <a:ahLst/>
            <a:rect l="textAreaLeft" t="textAreaTop" r="textAreaRight" b="textAreaBottom"/>
            <a:pathLst>
              <a:path w="378" h="357">
                <a:moveTo>
                  <a:pt x="273" y="356"/>
                </a:moveTo>
                <a:lnTo>
                  <a:pt x="377" y="210"/>
                </a:lnTo>
                <a:lnTo>
                  <a:pt x="105" y="1"/>
                </a:lnTo>
                <a:lnTo>
                  <a:pt x="1" y="147"/>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8" name="Google Shape;919;p36"/>
          <p:cNvSpPr/>
          <p:nvPr/>
        </p:nvSpPr>
        <p:spPr>
          <a:xfrm>
            <a:off x="3024720" y="2208600"/>
            <a:ext cx="3960" cy="3960"/>
          </a:xfrm>
          <a:custGeom>
            <a:avLst/>
            <a:gdLst>
              <a:gd name="textAreaLeft" fmla="*/ 0 w 3960"/>
              <a:gd name="textAreaRight" fmla="*/ 7560 w 3960"/>
              <a:gd name="textAreaTop" fmla="*/ 0 h 3960"/>
              <a:gd name="textAreaBottom" fmla="*/ 7560 h 3960"/>
            </a:gdLst>
            <a:ahLst/>
            <a:rect l="textAreaLeft" t="textAreaTop" r="textAreaRight" b="textAreaBottom"/>
            <a:pathLst>
              <a:path w="378" h="377">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9" name="Google Shape;920;p36"/>
          <p:cNvSpPr/>
          <p:nvPr/>
        </p:nvSpPr>
        <p:spPr>
          <a:xfrm>
            <a:off x="3033720" y="2216520"/>
            <a:ext cx="4320" cy="3960"/>
          </a:xfrm>
          <a:custGeom>
            <a:avLst/>
            <a:gdLst>
              <a:gd name="textAreaLeft" fmla="*/ 0 w 4320"/>
              <a:gd name="textAreaRight" fmla="*/ 7920 w 4320"/>
              <a:gd name="textAreaTop" fmla="*/ 0 h 3960"/>
              <a:gd name="textAreaBottom" fmla="*/ 7560 h 3960"/>
            </a:gdLst>
            <a:ahLst/>
            <a:rect l="textAreaLeft" t="textAreaTop" r="textAreaRight" b="textAreaBottom"/>
            <a:pathLst>
              <a:path w="398" h="378">
                <a:moveTo>
                  <a:pt x="251" y="377"/>
                </a:moveTo>
                <a:lnTo>
                  <a:pt x="398" y="231"/>
                </a:lnTo>
                <a:lnTo>
                  <a:pt x="126" y="1"/>
                </a:lnTo>
                <a:lnTo>
                  <a:pt x="0" y="168"/>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0" name="Google Shape;921;p36"/>
          <p:cNvSpPr/>
          <p:nvPr/>
        </p:nvSpPr>
        <p:spPr>
          <a:xfrm>
            <a:off x="2986560" y="2182320"/>
            <a:ext cx="3960" cy="2880"/>
          </a:xfrm>
          <a:custGeom>
            <a:avLst/>
            <a:gdLst>
              <a:gd name="textAreaLeft" fmla="*/ 0 w 3960"/>
              <a:gd name="textAreaRight" fmla="*/ 7560 w 3960"/>
              <a:gd name="textAreaTop" fmla="*/ 0 h 2880"/>
              <a:gd name="textAreaBottom" fmla="*/ 6480 h 2880"/>
            </a:gdLst>
            <a:ahLst/>
            <a:rect l="textAreaLeft" t="textAreaTop" r="textAreaRight" b="textAreaBottom"/>
            <a:pathLst>
              <a:path w="378" h="335">
                <a:moveTo>
                  <a:pt x="273" y="335"/>
                </a:moveTo>
                <a:lnTo>
                  <a:pt x="378" y="147"/>
                </a:lnTo>
                <a:lnTo>
                  <a:pt x="85" y="0"/>
                </a:lnTo>
                <a:lnTo>
                  <a:pt x="1" y="147"/>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1" name="Google Shape;922;p36"/>
          <p:cNvSpPr/>
          <p:nvPr/>
        </p:nvSpPr>
        <p:spPr>
          <a:xfrm>
            <a:off x="2996640" y="2188800"/>
            <a:ext cx="4320" cy="2520"/>
          </a:xfrm>
          <a:custGeom>
            <a:avLst/>
            <a:gdLst>
              <a:gd name="textAreaLeft" fmla="*/ 0 w 4320"/>
              <a:gd name="textAreaRight" fmla="*/ 7920 w 4320"/>
              <a:gd name="textAreaTop" fmla="*/ 0 h 2520"/>
              <a:gd name="textAreaBottom" fmla="*/ 6120 h 2520"/>
            </a:gdLst>
            <a:ahLst/>
            <a:rect l="textAreaLeft" t="textAreaTop" r="textAreaRight" b="textAreaBottom"/>
            <a:pathLst>
              <a:path w="398" h="315">
                <a:moveTo>
                  <a:pt x="272" y="315"/>
                </a:moveTo>
                <a:lnTo>
                  <a:pt x="398" y="147"/>
                </a:lnTo>
                <a:lnTo>
                  <a:pt x="105" y="1"/>
                </a:lnTo>
                <a:lnTo>
                  <a:pt x="0" y="147"/>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2" name="Google Shape;923;p36"/>
          <p:cNvSpPr/>
          <p:nvPr/>
        </p:nvSpPr>
        <p:spPr>
          <a:xfrm>
            <a:off x="3006720" y="2194920"/>
            <a:ext cx="3600" cy="3240"/>
          </a:xfrm>
          <a:custGeom>
            <a:avLst/>
            <a:gdLst>
              <a:gd name="textAreaLeft" fmla="*/ 0 w 3600"/>
              <a:gd name="textAreaRight" fmla="*/ 7200 w 3600"/>
              <a:gd name="textAreaTop" fmla="*/ 0 h 3240"/>
              <a:gd name="textAreaBottom" fmla="*/ 6840 h 3240"/>
            </a:gdLst>
            <a:ahLst/>
            <a:rect l="textAreaLeft" t="textAreaTop" r="textAreaRight" b="textAreaBottom"/>
            <a:pathLst>
              <a:path w="356" h="336">
                <a:moveTo>
                  <a:pt x="251" y="336"/>
                </a:moveTo>
                <a:lnTo>
                  <a:pt x="356" y="168"/>
                </a:lnTo>
                <a:lnTo>
                  <a:pt x="105" y="1"/>
                </a:lnTo>
                <a:lnTo>
                  <a:pt x="0" y="147"/>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3" name="Google Shape;924;p36"/>
          <p:cNvSpPr/>
          <p:nvPr/>
        </p:nvSpPr>
        <p:spPr>
          <a:xfrm>
            <a:off x="2955240" y="2166480"/>
            <a:ext cx="4320" cy="2520"/>
          </a:xfrm>
          <a:custGeom>
            <a:avLst/>
            <a:gdLst>
              <a:gd name="textAreaLeft" fmla="*/ 0 w 4320"/>
              <a:gd name="textAreaRight" fmla="*/ 7920 w 4320"/>
              <a:gd name="textAreaTop" fmla="*/ 0 h 2520"/>
              <a:gd name="textAreaBottom" fmla="*/ 6120 h 2520"/>
            </a:gdLst>
            <a:ahLst/>
            <a:rect l="textAreaLeft" t="textAreaTop" r="textAreaRight" b="textAreaBottom"/>
            <a:pathLst>
              <a:path w="399" h="315">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4" name="Google Shape;925;p36"/>
          <p:cNvSpPr/>
          <p:nvPr/>
        </p:nvSpPr>
        <p:spPr>
          <a:xfrm>
            <a:off x="2966040" y="2171160"/>
            <a:ext cx="3960" cy="2520"/>
          </a:xfrm>
          <a:custGeom>
            <a:avLst/>
            <a:gdLst>
              <a:gd name="textAreaLeft" fmla="*/ 0 w 3960"/>
              <a:gd name="textAreaRight" fmla="*/ 7560 w 3960"/>
              <a:gd name="textAreaTop" fmla="*/ 0 h 2520"/>
              <a:gd name="textAreaBottom" fmla="*/ 6120 h 2520"/>
            </a:gdLst>
            <a:ahLst/>
            <a:rect l="textAreaLeft" t="textAreaTop" r="textAreaRight" b="textAreaBottom"/>
            <a:pathLst>
              <a:path w="378" h="314">
                <a:moveTo>
                  <a:pt x="294" y="314"/>
                </a:moveTo>
                <a:lnTo>
                  <a:pt x="377" y="168"/>
                </a:lnTo>
                <a:lnTo>
                  <a:pt x="84" y="0"/>
                </a:lnTo>
                <a:lnTo>
                  <a:pt x="1" y="188"/>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5" name="Google Shape;926;p36"/>
          <p:cNvSpPr/>
          <p:nvPr/>
        </p:nvSpPr>
        <p:spPr>
          <a:xfrm>
            <a:off x="2976120" y="2176560"/>
            <a:ext cx="4320" cy="2520"/>
          </a:xfrm>
          <a:custGeom>
            <a:avLst/>
            <a:gdLst>
              <a:gd name="textAreaLeft" fmla="*/ 0 w 4320"/>
              <a:gd name="textAreaRight" fmla="*/ 7920 w 4320"/>
              <a:gd name="textAreaTop" fmla="*/ 0 h 2520"/>
              <a:gd name="textAreaBottom" fmla="*/ 6120 h 2520"/>
            </a:gdLst>
            <a:ahLst/>
            <a:rect l="textAreaLeft" t="textAreaTop" r="textAreaRight" b="textAreaBottom"/>
            <a:pathLst>
              <a:path w="399" h="314">
                <a:moveTo>
                  <a:pt x="294" y="314"/>
                </a:moveTo>
                <a:lnTo>
                  <a:pt x="398" y="147"/>
                </a:lnTo>
                <a:lnTo>
                  <a:pt x="85" y="0"/>
                </a:lnTo>
                <a:lnTo>
                  <a:pt x="1" y="188"/>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6" name="Google Shape;927;p36"/>
          <p:cNvSpPr/>
          <p:nvPr/>
        </p:nvSpPr>
        <p:spPr>
          <a:xfrm>
            <a:off x="2922120" y="2155320"/>
            <a:ext cx="3960" cy="1800"/>
          </a:xfrm>
          <a:custGeom>
            <a:avLst/>
            <a:gdLst>
              <a:gd name="textAreaLeft" fmla="*/ 0 w 3960"/>
              <a:gd name="textAreaRight" fmla="*/ 7560 w 3960"/>
              <a:gd name="textAreaTop" fmla="*/ 0 h 1800"/>
              <a:gd name="textAreaBottom" fmla="*/ 5400 h 1800"/>
            </a:gdLst>
            <a:ahLst/>
            <a:rect l="textAreaLeft" t="textAreaTop" r="textAreaRight" b="textAreaBottom"/>
            <a:pathLst>
              <a:path w="378" h="273">
                <a:moveTo>
                  <a:pt x="315" y="272"/>
                </a:moveTo>
                <a:lnTo>
                  <a:pt x="378" y="105"/>
                </a:lnTo>
                <a:lnTo>
                  <a:pt x="64" y="0"/>
                </a:lnTo>
                <a:lnTo>
                  <a:pt x="1" y="20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7" name="Google Shape;928;p36"/>
          <p:cNvSpPr/>
          <p:nvPr/>
        </p:nvSpPr>
        <p:spPr>
          <a:xfrm>
            <a:off x="2933640" y="2158200"/>
            <a:ext cx="3600" cy="2520"/>
          </a:xfrm>
          <a:custGeom>
            <a:avLst/>
            <a:gdLst>
              <a:gd name="textAreaLeft" fmla="*/ 0 w 3600"/>
              <a:gd name="textAreaRight" fmla="*/ 7200 w 3600"/>
              <a:gd name="textAreaTop" fmla="*/ 0 h 2520"/>
              <a:gd name="textAreaBottom" fmla="*/ 6120 h 2520"/>
            </a:gdLst>
            <a:ahLst/>
            <a:rect l="textAreaLeft" t="textAreaTop" r="textAreaRight" b="textAreaBottom"/>
            <a:pathLst>
              <a:path w="357" h="315">
                <a:moveTo>
                  <a:pt x="315" y="314"/>
                </a:moveTo>
                <a:lnTo>
                  <a:pt x="356" y="126"/>
                </a:lnTo>
                <a:lnTo>
                  <a:pt x="43" y="0"/>
                </a:lnTo>
                <a:lnTo>
                  <a:pt x="1" y="189"/>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8" name="Google Shape;929;p36"/>
          <p:cNvSpPr/>
          <p:nvPr/>
        </p:nvSpPr>
        <p:spPr>
          <a:xfrm>
            <a:off x="2944440" y="2162520"/>
            <a:ext cx="3600" cy="2160"/>
          </a:xfrm>
          <a:custGeom>
            <a:avLst/>
            <a:gdLst>
              <a:gd name="textAreaLeft" fmla="*/ 0 w 3600"/>
              <a:gd name="textAreaRight" fmla="*/ 7200 w 3600"/>
              <a:gd name="textAreaTop" fmla="*/ 0 h 2160"/>
              <a:gd name="textAreaBottom" fmla="*/ 5760 h 2160"/>
            </a:gdLst>
            <a:ahLst/>
            <a:rect l="textAreaLeft" t="textAreaTop" r="textAreaRight" b="textAreaBottom"/>
            <a:pathLst>
              <a:path w="357" h="294">
                <a:moveTo>
                  <a:pt x="315" y="294"/>
                </a:moveTo>
                <a:lnTo>
                  <a:pt x="356" y="105"/>
                </a:lnTo>
                <a:lnTo>
                  <a:pt x="43" y="1"/>
                </a:lnTo>
                <a:lnTo>
                  <a:pt x="1" y="189"/>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9" name="Google Shape;930;p36"/>
          <p:cNvSpPr/>
          <p:nvPr/>
        </p:nvSpPr>
        <p:spPr>
          <a:xfrm>
            <a:off x="2887920" y="2148480"/>
            <a:ext cx="3600" cy="1440"/>
          </a:xfrm>
          <a:custGeom>
            <a:avLst/>
            <a:gdLst>
              <a:gd name="textAreaLeft" fmla="*/ 0 w 3600"/>
              <a:gd name="textAreaRight" fmla="*/ 7200 w 3600"/>
              <a:gd name="textAreaTop" fmla="*/ 0 h 1440"/>
              <a:gd name="textAreaBottom" fmla="*/ 5040 h 1440"/>
            </a:gdLst>
            <a:ahLst/>
            <a:rect l="textAreaLeft" t="textAreaTop" r="textAreaRight" b="textAreaBottom"/>
            <a:pathLst>
              <a:path w="356" h="252">
                <a:moveTo>
                  <a:pt x="335" y="251"/>
                </a:moveTo>
                <a:lnTo>
                  <a:pt x="356" y="63"/>
                </a:lnTo>
                <a:lnTo>
                  <a:pt x="21" y="0"/>
                </a:lnTo>
                <a:lnTo>
                  <a:pt x="0" y="18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0" name="Google Shape;931;p36"/>
          <p:cNvSpPr/>
          <p:nvPr/>
        </p:nvSpPr>
        <p:spPr>
          <a:xfrm>
            <a:off x="2899440" y="2149920"/>
            <a:ext cx="3600" cy="1800"/>
          </a:xfrm>
          <a:custGeom>
            <a:avLst/>
            <a:gdLst>
              <a:gd name="textAreaLeft" fmla="*/ 0 w 3600"/>
              <a:gd name="textAreaRight" fmla="*/ 7200 w 3600"/>
              <a:gd name="textAreaTop" fmla="*/ 0 h 1800"/>
              <a:gd name="textAreaBottom" fmla="*/ 5400 h 1800"/>
            </a:gdLst>
            <a:ahLst/>
            <a:rect l="textAreaLeft" t="textAreaTop" r="textAreaRight" b="textAreaBottom"/>
            <a:pathLst>
              <a:path w="356" h="273">
                <a:moveTo>
                  <a:pt x="314" y="272"/>
                </a:moveTo>
                <a:lnTo>
                  <a:pt x="356" y="63"/>
                </a:lnTo>
                <a:lnTo>
                  <a:pt x="42" y="0"/>
                </a:lnTo>
                <a:lnTo>
                  <a:pt x="0" y="20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1" name="Google Shape;932;p36"/>
          <p:cNvSpPr/>
          <p:nvPr/>
        </p:nvSpPr>
        <p:spPr>
          <a:xfrm>
            <a:off x="2910600" y="2152440"/>
            <a:ext cx="3600" cy="1800"/>
          </a:xfrm>
          <a:custGeom>
            <a:avLst/>
            <a:gdLst>
              <a:gd name="textAreaLeft" fmla="*/ 0 w 3600"/>
              <a:gd name="textAreaRight" fmla="*/ 7200 w 3600"/>
              <a:gd name="textAreaTop" fmla="*/ 0 h 1800"/>
              <a:gd name="textAreaBottom" fmla="*/ 5400 h 1800"/>
            </a:gdLst>
            <a:ahLst/>
            <a:rect l="textAreaLeft" t="textAreaTop" r="textAreaRight" b="textAreaBottom"/>
            <a:pathLst>
              <a:path w="357" h="273">
                <a:moveTo>
                  <a:pt x="336" y="273"/>
                </a:moveTo>
                <a:lnTo>
                  <a:pt x="357" y="84"/>
                </a:lnTo>
                <a:lnTo>
                  <a:pt x="43" y="1"/>
                </a:lnTo>
                <a:lnTo>
                  <a:pt x="1" y="18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2" name="Google Shape;933;p36"/>
          <p:cNvSpPr/>
          <p:nvPr/>
        </p:nvSpPr>
        <p:spPr>
          <a:xfrm>
            <a:off x="2853000" y="2145960"/>
            <a:ext cx="3240" cy="720"/>
          </a:xfrm>
          <a:custGeom>
            <a:avLst/>
            <a:gdLst>
              <a:gd name="textAreaLeft" fmla="*/ 0 w 3240"/>
              <a:gd name="textAreaRight" fmla="*/ 6840 w 3240"/>
              <a:gd name="textAreaTop" fmla="*/ 0 h 720"/>
              <a:gd name="textAreaBottom" fmla="*/ 4320 h 720"/>
            </a:gdLst>
            <a:ahLst/>
            <a:rect l="textAreaLeft" t="textAreaTop" r="textAreaRight" b="textAreaBottom"/>
            <a:pathLst>
              <a:path w="336" h="211">
                <a:moveTo>
                  <a:pt x="335" y="210"/>
                </a:moveTo>
                <a:lnTo>
                  <a:pt x="335" y="1"/>
                </a:lnTo>
                <a:lnTo>
                  <a:pt x="1" y="1"/>
                </a:lnTo>
                <a:lnTo>
                  <a:pt x="1" y="189"/>
                </a:lnTo>
                <a:close/>
              </a:path>
            </a:pathLst>
          </a:custGeom>
          <a:solidFill>
            <a:srgbClr val="ffffff"/>
          </a:solidFill>
          <a:ln w="19050">
            <a:solidFill>
              <a:srgbClr val="ffffff"/>
            </a:solidFill>
            <a:round/>
          </a:ln>
        </p:spPr>
        <p:style>
          <a:lnRef idx="0"/>
          <a:fillRef idx="0"/>
          <a:effectRef idx="0"/>
          <a:fontRef idx="minor"/>
        </p:style>
        <p:txBody>
          <a:bodyPr lIns="90000" rIns="90000" tIns="2160" bIns="2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3" name="Google Shape;934;p36"/>
          <p:cNvSpPr/>
          <p:nvPr/>
        </p:nvSpPr>
        <p:spPr>
          <a:xfrm>
            <a:off x="2865240" y="2146320"/>
            <a:ext cx="3240" cy="720"/>
          </a:xfrm>
          <a:custGeom>
            <a:avLst/>
            <a:gdLst>
              <a:gd name="textAreaLeft" fmla="*/ 0 w 3240"/>
              <a:gd name="textAreaRight" fmla="*/ 6840 w 3240"/>
              <a:gd name="textAreaTop" fmla="*/ 0 h 720"/>
              <a:gd name="textAreaBottom" fmla="*/ 4320 h 720"/>
            </a:gdLst>
            <a:ahLst/>
            <a:rect l="textAreaLeft" t="textAreaTop" r="textAreaRight" b="textAreaBottom"/>
            <a:pathLst>
              <a:path w="336" h="210">
                <a:moveTo>
                  <a:pt x="314" y="210"/>
                </a:moveTo>
                <a:lnTo>
                  <a:pt x="335" y="1"/>
                </a:lnTo>
                <a:lnTo>
                  <a:pt x="0" y="1"/>
                </a:lnTo>
                <a:lnTo>
                  <a:pt x="0" y="189"/>
                </a:lnTo>
                <a:close/>
              </a:path>
            </a:pathLst>
          </a:custGeom>
          <a:solidFill>
            <a:srgbClr val="ffffff"/>
          </a:solidFill>
          <a:ln w="28575">
            <a:solidFill>
              <a:srgbClr val="ffffff"/>
            </a:solidFill>
            <a:round/>
          </a:ln>
        </p:spPr>
        <p:style>
          <a:lnRef idx="0"/>
          <a:fillRef idx="0"/>
          <a:effectRef idx="0"/>
          <a:fontRef idx="minor"/>
        </p:style>
        <p:txBody>
          <a:bodyPr lIns="90000" rIns="90000" tIns="2160" bIns="2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4" name="Google Shape;935;p36"/>
          <p:cNvSpPr/>
          <p:nvPr/>
        </p:nvSpPr>
        <p:spPr>
          <a:xfrm>
            <a:off x="2876040" y="2147400"/>
            <a:ext cx="3600" cy="720"/>
          </a:xfrm>
          <a:custGeom>
            <a:avLst/>
            <a:gdLst>
              <a:gd name="textAreaLeft" fmla="*/ 0 w 3600"/>
              <a:gd name="textAreaRight" fmla="*/ 7200 w 3600"/>
              <a:gd name="textAreaTop" fmla="*/ 0 h 720"/>
              <a:gd name="textAreaBottom" fmla="*/ 4320 h 720"/>
            </a:gdLst>
            <a:ahLst/>
            <a:rect l="textAreaLeft" t="textAreaTop" r="textAreaRight" b="textAreaBottom"/>
            <a:pathLst>
              <a:path w="357" h="21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a:solidFill>
              <a:srgbClr val="ffffff"/>
            </a:solidFill>
            <a:round/>
          </a:ln>
        </p:spPr>
        <p:style>
          <a:lnRef idx="0"/>
          <a:fillRef idx="0"/>
          <a:effectRef idx="0"/>
          <a:fontRef idx="minor"/>
        </p:style>
        <p:txBody>
          <a:bodyPr lIns="90000" rIns="90000" tIns="2160" bIns="2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5" name="Google Shape;936;p36"/>
          <p:cNvSpPr/>
          <p:nvPr/>
        </p:nvSpPr>
        <p:spPr>
          <a:xfrm>
            <a:off x="5746680" y="2233080"/>
            <a:ext cx="32760" cy="32760"/>
          </a:xfrm>
          <a:custGeom>
            <a:avLst/>
            <a:gdLst>
              <a:gd name="textAreaLeft" fmla="*/ 0 w 32760"/>
              <a:gd name="textAreaRight" fmla="*/ 36360 w 32760"/>
              <a:gd name="textAreaTop" fmla="*/ 0 h 32760"/>
              <a:gd name="textAreaBottom" fmla="*/ 36360 h 32760"/>
            </a:gdLst>
            <a:ahLst/>
            <a:rect l="textAreaLeft" t="textAreaTop" r="textAreaRight" b="textAreaBottom"/>
            <a:pathLst>
              <a:path w="628" h="629">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a:solidFill>
              <a:srgbClr val="ffffff"/>
            </a:solidFill>
            <a:round/>
          </a:ln>
        </p:spPr>
        <p:style>
          <a:lnRef idx="0"/>
          <a:fillRef idx="0"/>
          <a:effectRef idx="0"/>
          <a:fontRef idx="minor"/>
        </p:style>
        <p:txBody>
          <a:bodyPr lIns="90000" rIns="90000" tIns="18000" bIns="18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6" name="Google Shape;937;p36"/>
          <p:cNvSpPr/>
          <p:nvPr/>
        </p:nvSpPr>
        <p:spPr>
          <a:xfrm>
            <a:off x="5698440" y="2158200"/>
            <a:ext cx="128880" cy="23040"/>
          </a:xfrm>
          <a:custGeom>
            <a:avLst/>
            <a:gdLst>
              <a:gd name="textAreaLeft" fmla="*/ 0 w 128880"/>
              <a:gd name="textAreaRight" fmla="*/ 132480 w 128880"/>
              <a:gd name="textAreaTop" fmla="*/ 0 h 23040"/>
              <a:gd name="textAreaBottom" fmla="*/ 26640 h 23040"/>
            </a:gdLst>
            <a:ahLst/>
            <a:rect l="textAreaLeft" t="textAreaTop" r="textAreaRight" b="textAreaBottom"/>
            <a:pathLst>
              <a:path fill="none" w="2302" h="461">
                <a:moveTo>
                  <a:pt x="2302" y="461"/>
                </a:moveTo>
                <a:cubicBezTo>
                  <a:pt x="2009" y="168"/>
                  <a:pt x="1590" y="1"/>
                  <a:pt x="1151" y="1"/>
                </a:cubicBezTo>
                <a:cubicBezTo>
                  <a:pt x="712" y="1"/>
                  <a:pt x="293" y="168"/>
                  <a:pt x="0" y="461"/>
                </a:cubicBezTo>
              </a:path>
            </a:pathLst>
          </a:custGeom>
          <a:solidFill>
            <a:srgbClr val="1effc1"/>
          </a:solidFill>
          <a:ln cap="rnd" w="19050">
            <a:solidFill>
              <a:srgbClr val="ffffff"/>
            </a:solidFill>
            <a:round/>
          </a:ln>
        </p:spPr>
        <p:style>
          <a:lnRef idx="0"/>
          <a:fillRef idx="0"/>
          <a:effectRef idx="0"/>
          <a:fontRef idx="minor"/>
        </p:style>
        <p:txBody>
          <a:bodyPr lIns="90000" rIns="90000" tIns="13320" bIns="13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7" name="Google Shape;938;p36"/>
          <p:cNvSpPr/>
          <p:nvPr/>
        </p:nvSpPr>
        <p:spPr>
          <a:xfrm>
            <a:off x="5727600" y="2198160"/>
            <a:ext cx="71280" cy="12240"/>
          </a:xfrm>
          <a:custGeom>
            <a:avLst/>
            <a:gdLst>
              <a:gd name="textAreaLeft" fmla="*/ 0 w 71280"/>
              <a:gd name="textAreaRight" fmla="*/ 74880 w 71280"/>
              <a:gd name="textAreaTop" fmla="*/ 0 h 12240"/>
              <a:gd name="textAreaBottom" fmla="*/ 15840 h 12240"/>
            </a:gdLst>
            <a:ahLst/>
            <a:rect l="textAreaLeft" t="textAreaTop" r="textAreaRight" b="textAreaBottom"/>
            <a:pathLst>
              <a:path fill="none" w="1298" h="273">
                <a:moveTo>
                  <a:pt x="0" y="272"/>
                </a:moveTo>
                <a:cubicBezTo>
                  <a:pt x="147" y="105"/>
                  <a:pt x="377" y="0"/>
                  <a:pt x="649" y="0"/>
                </a:cubicBezTo>
                <a:cubicBezTo>
                  <a:pt x="900" y="0"/>
                  <a:pt x="1151" y="105"/>
                  <a:pt x="1298" y="272"/>
                </a:cubicBezTo>
              </a:path>
            </a:pathLst>
          </a:custGeom>
          <a:solidFill>
            <a:srgbClr val="1effc1"/>
          </a:solidFill>
          <a:ln cap="rnd" w="19050">
            <a:solidFill>
              <a:srgbClr val="ffffff"/>
            </a:solidFill>
            <a:round/>
          </a:ln>
        </p:spPr>
        <p:style>
          <a:lnRef idx="0"/>
          <a:fillRef idx="0"/>
          <a:effectRef idx="0"/>
          <a:fontRef idx="minor"/>
        </p:style>
        <p:txBody>
          <a:bodyPr lIns="90000" rIns="90000" tIns="7920" bIns="7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8" name="Google Shape;939;p36"/>
          <p:cNvSpPr/>
          <p:nvPr/>
        </p:nvSpPr>
        <p:spPr>
          <a:xfrm>
            <a:off x="5727600" y="2198160"/>
            <a:ext cx="71280" cy="12240"/>
          </a:xfrm>
          <a:custGeom>
            <a:avLst/>
            <a:gdLst>
              <a:gd name="textAreaLeft" fmla="*/ 0 w 71280"/>
              <a:gd name="textAreaRight" fmla="*/ 74880 w 71280"/>
              <a:gd name="textAreaTop" fmla="*/ 0 h 12240"/>
              <a:gd name="textAreaBottom" fmla="*/ 15840 h 12240"/>
            </a:gdLst>
            <a:ahLst/>
            <a:rect l="textAreaLeft" t="textAreaTop" r="textAreaRight" b="textAreaBottom"/>
            <a:pathLst>
              <a:path fill="none" w="1298" h="273">
                <a:moveTo>
                  <a:pt x="1298" y="272"/>
                </a:moveTo>
                <a:cubicBezTo>
                  <a:pt x="1151" y="105"/>
                  <a:pt x="900" y="0"/>
                  <a:pt x="649" y="0"/>
                </a:cubicBezTo>
                <a:cubicBezTo>
                  <a:pt x="377" y="0"/>
                  <a:pt x="147" y="105"/>
                  <a:pt x="0" y="272"/>
                </a:cubicBezTo>
              </a:path>
            </a:pathLst>
          </a:custGeom>
          <a:solidFill>
            <a:srgbClr val="1effc1"/>
          </a:solidFill>
          <a:ln cap="rnd" w="19050">
            <a:solidFill>
              <a:srgbClr val="ffffff"/>
            </a:solidFill>
            <a:round/>
          </a:ln>
        </p:spPr>
        <p:style>
          <a:lnRef idx="0"/>
          <a:fillRef idx="0"/>
          <a:effectRef idx="0"/>
          <a:fontRef idx="minor"/>
        </p:style>
        <p:txBody>
          <a:bodyPr lIns="90000" rIns="90000" tIns="7920" bIns="7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9" name="Google Shape;940;p36"/>
          <p:cNvSpPr/>
          <p:nvPr/>
        </p:nvSpPr>
        <p:spPr>
          <a:xfrm>
            <a:off x="5667120" y="2117160"/>
            <a:ext cx="189360" cy="34920"/>
          </a:xfrm>
          <a:custGeom>
            <a:avLst/>
            <a:gdLst>
              <a:gd name="textAreaLeft" fmla="*/ 0 w 189360"/>
              <a:gd name="textAreaRight" fmla="*/ 192960 w 189360"/>
              <a:gd name="textAreaTop" fmla="*/ 0 h 34920"/>
              <a:gd name="textAreaBottom" fmla="*/ 38520 h 34920"/>
            </a:gdLst>
            <a:ahLst/>
            <a:rect l="textAreaLeft" t="textAreaTop" r="textAreaRight" b="textAreaBottom"/>
            <a:pathLst>
              <a:path fill="none" w="3348" h="670">
                <a:moveTo>
                  <a:pt x="3348" y="670"/>
                </a:moveTo>
                <a:cubicBezTo>
                  <a:pt x="2929" y="251"/>
                  <a:pt x="2323" y="0"/>
                  <a:pt x="1674" y="0"/>
                </a:cubicBezTo>
                <a:cubicBezTo>
                  <a:pt x="1004" y="0"/>
                  <a:pt x="440" y="251"/>
                  <a:pt x="0" y="670"/>
                </a:cubicBezTo>
              </a:path>
            </a:pathLst>
          </a:custGeom>
          <a:solidFill>
            <a:srgbClr val="1effc1"/>
          </a:solidFill>
          <a:ln cap="rnd" w="19050">
            <a:solidFill>
              <a:srgbClr val="ffffff"/>
            </a:solidFill>
            <a:round/>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0" name="Google Shape;941;p36"/>
          <p:cNvSpPr/>
          <p:nvPr/>
        </p:nvSpPr>
        <p:spPr>
          <a:xfrm>
            <a:off x="5698440" y="2158200"/>
            <a:ext cx="128880" cy="23040"/>
          </a:xfrm>
          <a:custGeom>
            <a:avLst/>
            <a:gdLst>
              <a:gd name="textAreaLeft" fmla="*/ 0 w 128880"/>
              <a:gd name="textAreaRight" fmla="*/ 132480 w 128880"/>
              <a:gd name="textAreaTop" fmla="*/ 0 h 23040"/>
              <a:gd name="textAreaBottom" fmla="*/ 26640 h 23040"/>
            </a:gdLst>
            <a:ahLst/>
            <a:rect l="textAreaLeft" t="textAreaTop" r="textAreaRight" b="textAreaBottom"/>
            <a:pathLst>
              <a:path fill="none" w="2302" h="461">
                <a:moveTo>
                  <a:pt x="0" y="461"/>
                </a:moveTo>
                <a:cubicBezTo>
                  <a:pt x="293" y="168"/>
                  <a:pt x="712" y="1"/>
                  <a:pt x="1151" y="1"/>
                </a:cubicBezTo>
                <a:cubicBezTo>
                  <a:pt x="1590" y="1"/>
                  <a:pt x="2009" y="168"/>
                  <a:pt x="2302" y="461"/>
                </a:cubicBezTo>
              </a:path>
            </a:pathLst>
          </a:custGeom>
          <a:solidFill>
            <a:srgbClr val="1effc1"/>
          </a:solidFill>
          <a:ln cap="rnd" w="19050">
            <a:solidFill>
              <a:srgbClr val="ffffff"/>
            </a:solidFill>
            <a:round/>
          </a:ln>
        </p:spPr>
        <p:style>
          <a:lnRef idx="0"/>
          <a:fillRef idx="0"/>
          <a:effectRef idx="0"/>
          <a:fontRef idx="minor"/>
        </p:style>
        <p:txBody>
          <a:bodyPr lIns="90000" rIns="90000" tIns="13320" bIns="13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1" name="Google Shape;942;p36"/>
          <p:cNvSpPr/>
          <p:nvPr/>
        </p:nvSpPr>
        <p:spPr>
          <a:xfrm>
            <a:off x="6084360" y="299988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2" name="Google Shape;943;p36"/>
          <p:cNvSpPr/>
          <p:nvPr/>
        </p:nvSpPr>
        <p:spPr>
          <a:xfrm>
            <a:off x="6084360" y="29876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19050">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3" name="Google Shape;944;p36"/>
          <p:cNvSpPr/>
          <p:nvPr/>
        </p:nvSpPr>
        <p:spPr>
          <a:xfrm>
            <a:off x="6084360" y="297504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19050">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4" name="Google Shape;945;p36"/>
          <p:cNvSpPr/>
          <p:nvPr/>
        </p:nvSpPr>
        <p:spPr>
          <a:xfrm>
            <a:off x="6084360" y="30373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5" name="Google Shape;946;p36"/>
          <p:cNvSpPr/>
          <p:nvPr/>
        </p:nvSpPr>
        <p:spPr>
          <a:xfrm>
            <a:off x="6084360" y="30247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6" name="Google Shape;947;p36"/>
          <p:cNvSpPr/>
          <p:nvPr/>
        </p:nvSpPr>
        <p:spPr>
          <a:xfrm>
            <a:off x="6084360" y="301248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7" name="Google Shape;948;p36"/>
          <p:cNvSpPr/>
          <p:nvPr/>
        </p:nvSpPr>
        <p:spPr>
          <a:xfrm>
            <a:off x="6084360" y="30751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8" name="Google Shape;949;p36"/>
          <p:cNvSpPr/>
          <p:nvPr/>
        </p:nvSpPr>
        <p:spPr>
          <a:xfrm>
            <a:off x="6084360" y="30625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9" name="Google Shape;950;p36"/>
          <p:cNvSpPr/>
          <p:nvPr/>
        </p:nvSpPr>
        <p:spPr>
          <a:xfrm>
            <a:off x="6084360" y="305028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0" name="Google Shape;951;p36"/>
          <p:cNvSpPr/>
          <p:nvPr/>
        </p:nvSpPr>
        <p:spPr>
          <a:xfrm>
            <a:off x="6084360" y="311256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1" name="Google Shape;952;p36"/>
          <p:cNvSpPr/>
          <p:nvPr/>
        </p:nvSpPr>
        <p:spPr>
          <a:xfrm>
            <a:off x="6084360" y="309996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2" name="Google Shape;953;p36"/>
          <p:cNvSpPr/>
          <p:nvPr/>
        </p:nvSpPr>
        <p:spPr>
          <a:xfrm>
            <a:off x="6084360" y="308736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3" name="Google Shape;954;p36"/>
          <p:cNvSpPr/>
          <p:nvPr/>
        </p:nvSpPr>
        <p:spPr>
          <a:xfrm>
            <a:off x="6084360" y="31496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4" name="Google Shape;955;p36"/>
          <p:cNvSpPr/>
          <p:nvPr/>
        </p:nvSpPr>
        <p:spPr>
          <a:xfrm>
            <a:off x="6084360" y="313740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5" name="Google Shape;956;p36"/>
          <p:cNvSpPr/>
          <p:nvPr/>
        </p:nvSpPr>
        <p:spPr>
          <a:xfrm>
            <a:off x="6084360" y="312480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6" name="Google Shape;957;p36"/>
          <p:cNvSpPr/>
          <p:nvPr/>
        </p:nvSpPr>
        <p:spPr>
          <a:xfrm>
            <a:off x="6084360" y="3187080"/>
            <a:ext cx="720" cy="2880"/>
          </a:xfrm>
          <a:custGeom>
            <a:avLst/>
            <a:gdLst>
              <a:gd name="textAreaLeft" fmla="*/ 0 w 720"/>
              <a:gd name="textAreaRight" fmla="*/ 4320 w 720"/>
              <a:gd name="textAreaTop" fmla="*/ 0 h 2880"/>
              <a:gd name="textAreaBottom" fmla="*/ 6480 h 288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7" name="Google Shape;958;p36"/>
          <p:cNvSpPr/>
          <p:nvPr/>
        </p:nvSpPr>
        <p:spPr>
          <a:xfrm>
            <a:off x="6084360" y="317448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8" name="Google Shape;959;p36"/>
          <p:cNvSpPr/>
          <p:nvPr/>
        </p:nvSpPr>
        <p:spPr>
          <a:xfrm>
            <a:off x="6084360" y="31622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9" name="Google Shape;960;p36"/>
          <p:cNvSpPr/>
          <p:nvPr/>
        </p:nvSpPr>
        <p:spPr>
          <a:xfrm>
            <a:off x="6084360" y="322488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6">
                <a:moveTo>
                  <a:pt x="1" y="0"/>
                </a:moveTo>
                <a:lnTo>
                  <a:pt x="210" y="0"/>
                </a:lnTo>
                <a:lnTo>
                  <a:pt x="210" y="356"/>
                </a:lnTo>
                <a:lnTo>
                  <a:pt x="1"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0" name="Google Shape;961;p36"/>
          <p:cNvSpPr/>
          <p:nvPr/>
        </p:nvSpPr>
        <p:spPr>
          <a:xfrm>
            <a:off x="6084360" y="321228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1" name="Google Shape;962;p36"/>
          <p:cNvSpPr/>
          <p:nvPr/>
        </p:nvSpPr>
        <p:spPr>
          <a:xfrm>
            <a:off x="6084360" y="320004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2" name="Google Shape;963;p36"/>
          <p:cNvSpPr/>
          <p:nvPr/>
        </p:nvSpPr>
        <p:spPr>
          <a:xfrm>
            <a:off x="6084360" y="32623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3" name="Google Shape;964;p36"/>
          <p:cNvSpPr/>
          <p:nvPr/>
        </p:nvSpPr>
        <p:spPr>
          <a:xfrm>
            <a:off x="6084360" y="324972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4" name="Google Shape;965;p36"/>
          <p:cNvSpPr/>
          <p:nvPr/>
        </p:nvSpPr>
        <p:spPr>
          <a:xfrm>
            <a:off x="6084360" y="323712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1" y="1"/>
                </a:moveTo>
                <a:lnTo>
                  <a:pt x="210" y="1"/>
                </a:lnTo>
                <a:lnTo>
                  <a:pt x="210" y="357"/>
                </a:lnTo>
                <a:lnTo>
                  <a:pt x="1" y="357"/>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5" name="Google Shape;966;p36"/>
          <p:cNvSpPr/>
          <p:nvPr/>
        </p:nvSpPr>
        <p:spPr>
          <a:xfrm>
            <a:off x="6084360" y="329940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1" y="0"/>
                </a:moveTo>
                <a:lnTo>
                  <a:pt x="210" y="0"/>
                </a:lnTo>
                <a:lnTo>
                  <a:pt x="210" y="356"/>
                </a:lnTo>
                <a:lnTo>
                  <a:pt x="1"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6" name="Google Shape;967;p36"/>
          <p:cNvSpPr/>
          <p:nvPr/>
        </p:nvSpPr>
        <p:spPr>
          <a:xfrm>
            <a:off x="6084360" y="3287160"/>
            <a:ext cx="720" cy="3600"/>
          </a:xfrm>
          <a:custGeom>
            <a:avLst/>
            <a:gdLst>
              <a:gd name="textAreaLeft" fmla="*/ 0 w 720"/>
              <a:gd name="textAreaRight" fmla="*/ 4320 w 720"/>
              <a:gd name="textAreaTop" fmla="*/ 0 h 3600"/>
              <a:gd name="textAreaBottom" fmla="*/ 7200 h 3600"/>
            </a:gdLst>
            <a:ahLst/>
            <a:rect l="textAreaLeft" t="textAreaTop" r="textAreaRight" b="textAreaBottom"/>
            <a:pathLst>
              <a:path w="210" h="357">
                <a:moveTo>
                  <a:pt x="1" y="1"/>
                </a:moveTo>
                <a:lnTo>
                  <a:pt x="210" y="1"/>
                </a:lnTo>
                <a:lnTo>
                  <a:pt x="210" y="356"/>
                </a:lnTo>
                <a:lnTo>
                  <a:pt x="1"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7" name="Google Shape;968;p36"/>
          <p:cNvSpPr/>
          <p:nvPr/>
        </p:nvSpPr>
        <p:spPr>
          <a:xfrm>
            <a:off x="6084360" y="3274560"/>
            <a:ext cx="720" cy="3240"/>
          </a:xfrm>
          <a:custGeom>
            <a:avLst/>
            <a:gdLst>
              <a:gd name="textAreaLeft" fmla="*/ 0 w 720"/>
              <a:gd name="textAreaRight" fmla="*/ 4320 w 720"/>
              <a:gd name="textAreaTop" fmla="*/ 0 h 3240"/>
              <a:gd name="textAreaBottom" fmla="*/ 6840 h 324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8" name="Google Shape;969;p36"/>
          <p:cNvSpPr/>
          <p:nvPr/>
        </p:nvSpPr>
        <p:spPr>
          <a:xfrm>
            <a:off x="5104440" y="3467520"/>
            <a:ext cx="114120" cy="448920"/>
          </a:xfrm>
          <a:custGeom>
            <a:avLst/>
            <a:gdLst>
              <a:gd name="textAreaLeft" fmla="*/ 0 w 114120"/>
              <a:gd name="textAreaRight" fmla="*/ 117720 w 114120"/>
              <a:gd name="textAreaTop" fmla="*/ 0 h 448920"/>
              <a:gd name="textAreaBottom" fmla="*/ 452520 h 448920"/>
            </a:gdLst>
            <a:ahLst/>
            <a:rect l="textAreaLeft" t="textAreaTop" r="textAreaRight" b="textAreaBottom"/>
            <a:pathLst>
              <a:path w="5943" h="22829">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9" name="Google Shape;970;p36"/>
          <p:cNvSpPr/>
          <p:nvPr/>
        </p:nvSpPr>
        <p:spPr>
          <a:xfrm>
            <a:off x="4929840" y="2717640"/>
            <a:ext cx="462960" cy="682920"/>
          </a:xfrm>
          <a:custGeom>
            <a:avLst/>
            <a:gdLst>
              <a:gd name="textAreaLeft" fmla="*/ 0 w 462960"/>
              <a:gd name="textAreaRight" fmla="*/ 466560 w 462960"/>
              <a:gd name="textAreaTop" fmla="*/ 0 h 682920"/>
              <a:gd name="textAreaBottom" fmla="*/ 686520 h 682920"/>
            </a:gdLst>
            <a:ahLst/>
            <a:rect l="textAreaLeft" t="textAreaTop" r="textAreaRight" b="textAreaBottom"/>
            <a:pathLst>
              <a:path w="23540" h="3463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a:solidFill>
              <a:srgbClr val="42ffb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80" name="Google Shape;971;p36"/>
          <p:cNvSpPr/>
          <p:nvPr/>
        </p:nvSpPr>
        <p:spPr>
          <a:xfrm>
            <a:off x="4960800" y="2748600"/>
            <a:ext cx="400680" cy="620640"/>
          </a:xfrm>
          <a:custGeom>
            <a:avLst/>
            <a:gdLst>
              <a:gd name="textAreaLeft" fmla="*/ 0 w 400680"/>
              <a:gd name="textAreaRight" fmla="*/ 404280 w 400680"/>
              <a:gd name="textAreaTop" fmla="*/ 0 h 620640"/>
              <a:gd name="textAreaBottom" fmla="*/ 624240 h 620640"/>
            </a:gdLst>
            <a:ahLst/>
            <a:rect l="textAreaLeft" t="textAreaTop" r="textAreaRight" b="textAreaBottom"/>
            <a:pathLst>
              <a:path w="20401" h="3149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1" name="Google Shape;972;p36"/>
          <p:cNvSpPr/>
          <p:nvPr/>
        </p:nvSpPr>
        <p:spPr>
          <a:xfrm>
            <a:off x="5018400" y="2924280"/>
            <a:ext cx="275040" cy="1440"/>
          </a:xfrm>
          <a:custGeom>
            <a:avLst/>
            <a:gdLst>
              <a:gd name="textAreaLeft" fmla="*/ 0 w 275040"/>
              <a:gd name="textAreaRight" fmla="*/ 278640 w 275040"/>
              <a:gd name="textAreaTop" fmla="*/ 0 h 1440"/>
              <a:gd name="textAreaBottom" fmla="*/ 5040 h 1440"/>
            </a:gdLst>
            <a:ahLst/>
            <a:rect l="textAreaLeft" t="textAreaTop" r="textAreaRight" b="textAreaBottom"/>
            <a:pathLst>
              <a:path w="14062" h="252">
                <a:moveTo>
                  <a:pt x="189" y="0"/>
                </a:moveTo>
                <a:cubicBezTo>
                  <a:pt x="1" y="0"/>
                  <a:pt x="1" y="252"/>
                  <a:pt x="189" y="252"/>
                </a:cubicBezTo>
                <a:lnTo>
                  <a:pt x="13915" y="252"/>
                </a:lnTo>
                <a:cubicBezTo>
                  <a:pt x="14062" y="252"/>
                  <a:pt x="14062" y="0"/>
                  <a:pt x="13915" y="0"/>
                </a:cubicBezTo>
                <a:close/>
              </a:path>
            </a:pathLst>
          </a:custGeom>
          <a:no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2" name="Google Shape;973;p36"/>
          <p:cNvSpPr/>
          <p:nvPr/>
        </p:nvSpPr>
        <p:spPr>
          <a:xfrm>
            <a:off x="5018400" y="2873160"/>
            <a:ext cx="275040" cy="1440"/>
          </a:xfrm>
          <a:custGeom>
            <a:avLst/>
            <a:gdLst>
              <a:gd name="textAreaLeft" fmla="*/ 0 w 275040"/>
              <a:gd name="textAreaRight" fmla="*/ 278640 w 275040"/>
              <a:gd name="textAreaTop" fmla="*/ 0 h 1440"/>
              <a:gd name="textAreaBottom" fmla="*/ 5040 h 1440"/>
            </a:gdLst>
            <a:ahLst/>
            <a:rect l="textAreaLeft" t="textAreaTop" r="textAreaRight" b="textAreaBottom"/>
            <a:pathLst>
              <a:path w="14062" h="252">
                <a:moveTo>
                  <a:pt x="189" y="1"/>
                </a:moveTo>
                <a:cubicBezTo>
                  <a:pt x="1" y="1"/>
                  <a:pt x="1" y="252"/>
                  <a:pt x="189" y="252"/>
                </a:cubicBezTo>
                <a:lnTo>
                  <a:pt x="13915" y="252"/>
                </a:lnTo>
                <a:cubicBezTo>
                  <a:pt x="14062" y="252"/>
                  <a:pt x="14062" y="1"/>
                  <a:pt x="13915" y="1"/>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3" name="Google Shape;974;p36"/>
          <p:cNvSpPr/>
          <p:nvPr/>
        </p:nvSpPr>
        <p:spPr>
          <a:xfrm>
            <a:off x="5018400" y="2973240"/>
            <a:ext cx="275040" cy="1800"/>
          </a:xfrm>
          <a:custGeom>
            <a:avLst/>
            <a:gdLst>
              <a:gd name="textAreaLeft" fmla="*/ 0 w 275040"/>
              <a:gd name="textAreaRight" fmla="*/ 278640 w 275040"/>
              <a:gd name="textAreaTop" fmla="*/ 0 h 1800"/>
              <a:gd name="textAreaBottom" fmla="*/ 5400 h 1800"/>
            </a:gdLst>
            <a:ahLst/>
            <a:rect l="textAreaLeft" t="textAreaTop" r="textAreaRight" b="textAreaBottom"/>
            <a:pathLst>
              <a:path w="14062" h="273">
                <a:moveTo>
                  <a:pt x="189" y="0"/>
                </a:moveTo>
                <a:cubicBezTo>
                  <a:pt x="1" y="0"/>
                  <a:pt x="1" y="272"/>
                  <a:pt x="189" y="272"/>
                </a:cubicBezTo>
                <a:lnTo>
                  <a:pt x="13915" y="272"/>
                </a:lnTo>
                <a:cubicBezTo>
                  <a:pt x="14062" y="272"/>
                  <a:pt x="14062" y="0"/>
                  <a:pt x="13915" y="0"/>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4" name="Google Shape;975;p36"/>
          <p:cNvSpPr/>
          <p:nvPr/>
        </p:nvSpPr>
        <p:spPr>
          <a:xfrm>
            <a:off x="5018400" y="3074400"/>
            <a:ext cx="275040" cy="1800"/>
          </a:xfrm>
          <a:custGeom>
            <a:avLst/>
            <a:gdLst>
              <a:gd name="textAreaLeft" fmla="*/ 0 w 275040"/>
              <a:gd name="textAreaRight" fmla="*/ 278640 w 275040"/>
              <a:gd name="textAreaTop" fmla="*/ 0 h 1800"/>
              <a:gd name="textAreaBottom" fmla="*/ 5400 h 1800"/>
            </a:gdLst>
            <a:ahLst/>
            <a:rect l="textAreaLeft" t="textAreaTop" r="textAreaRight" b="textAreaBottom"/>
            <a:pathLst>
              <a:path w="14062" h="273">
                <a:moveTo>
                  <a:pt x="189" y="1"/>
                </a:moveTo>
                <a:cubicBezTo>
                  <a:pt x="1" y="1"/>
                  <a:pt x="1" y="273"/>
                  <a:pt x="189" y="273"/>
                </a:cubicBezTo>
                <a:lnTo>
                  <a:pt x="13915" y="273"/>
                </a:lnTo>
                <a:cubicBezTo>
                  <a:pt x="14062" y="273"/>
                  <a:pt x="14062" y="1"/>
                  <a:pt x="13915" y="1"/>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5" name="Google Shape;976;p36"/>
          <p:cNvSpPr/>
          <p:nvPr/>
        </p:nvSpPr>
        <p:spPr>
          <a:xfrm>
            <a:off x="5018400" y="3126960"/>
            <a:ext cx="275040" cy="1800"/>
          </a:xfrm>
          <a:custGeom>
            <a:avLst/>
            <a:gdLst>
              <a:gd name="textAreaLeft" fmla="*/ 0 w 275040"/>
              <a:gd name="textAreaRight" fmla="*/ 278640 w 275040"/>
              <a:gd name="textAreaTop" fmla="*/ 0 h 1800"/>
              <a:gd name="textAreaBottom" fmla="*/ 5400 h 1800"/>
            </a:gdLst>
            <a:ahLst/>
            <a:rect l="textAreaLeft" t="textAreaTop" r="textAreaRight" b="textAreaBottom"/>
            <a:pathLst>
              <a:path w="14062" h="273">
                <a:moveTo>
                  <a:pt x="189" y="0"/>
                </a:moveTo>
                <a:cubicBezTo>
                  <a:pt x="1" y="0"/>
                  <a:pt x="1" y="272"/>
                  <a:pt x="189" y="272"/>
                </a:cubicBezTo>
                <a:lnTo>
                  <a:pt x="13915" y="272"/>
                </a:lnTo>
                <a:cubicBezTo>
                  <a:pt x="14062" y="272"/>
                  <a:pt x="14062" y="0"/>
                  <a:pt x="13915" y="0"/>
                </a:cubicBezTo>
                <a:close/>
              </a:path>
            </a:pathLst>
          </a:custGeom>
          <a:solidFill>
            <a:schemeClr val="accent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86" name="Google Shape;977;p36"/>
          <p:cNvSpPr/>
          <p:nvPr/>
        </p:nvSpPr>
        <p:spPr>
          <a:xfrm>
            <a:off x="5018400" y="3176280"/>
            <a:ext cx="275040" cy="1800"/>
          </a:xfrm>
          <a:custGeom>
            <a:avLst/>
            <a:gdLst>
              <a:gd name="textAreaLeft" fmla="*/ 0 w 275040"/>
              <a:gd name="textAreaRight" fmla="*/ 278640 w 275040"/>
              <a:gd name="textAreaTop" fmla="*/ 0 h 1800"/>
              <a:gd name="textAreaBottom" fmla="*/ 5400 h 1800"/>
            </a:gdLst>
            <a:ahLst/>
            <a:rect l="textAreaLeft" t="textAreaTop" r="textAreaRight" b="textAreaBottom"/>
            <a:pathLst>
              <a:path w="14062" h="273">
                <a:moveTo>
                  <a:pt x="189" y="1"/>
                </a:moveTo>
                <a:cubicBezTo>
                  <a:pt x="1" y="1"/>
                  <a:pt x="1" y="273"/>
                  <a:pt x="189" y="273"/>
                </a:cubicBezTo>
                <a:lnTo>
                  <a:pt x="13915" y="273"/>
                </a:lnTo>
                <a:cubicBezTo>
                  <a:pt x="14062" y="273"/>
                  <a:pt x="14062" y="1"/>
                  <a:pt x="13915" y="1"/>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7" name="Google Shape;978;p36"/>
          <p:cNvSpPr/>
          <p:nvPr/>
        </p:nvSpPr>
        <p:spPr>
          <a:xfrm>
            <a:off x="5519160" y="3734640"/>
            <a:ext cx="86760" cy="132120"/>
          </a:xfrm>
          <a:custGeom>
            <a:avLst/>
            <a:gdLst>
              <a:gd name="textAreaLeft" fmla="*/ 0 w 86760"/>
              <a:gd name="textAreaRight" fmla="*/ 90360 w 86760"/>
              <a:gd name="textAreaTop" fmla="*/ 0 h 132120"/>
              <a:gd name="textAreaBottom" fmla="*/ 135720 h 132120"/>
            </a:gdLst>
            <a:ahLst/>
            <a:rect l="textAreaLeft" t="textAreaTop" r="textAreaRight" b="textAreaBottom"/>
            <a:pathLst>
              <a:path w="4562" h="6843">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a:solidFill>
              <a:srgbClr val="42ffb7"/>
            </a:solidFill>
            <a:round/>
          </a:ln>
        </p:spPr>
        <p:style>
          <a:lnRef idx="0"/>
          <a:fillRef idx="0"/>
          <a:effectRef idx="0"/>
          <a:fontRef idx="minor"/>
        </p:style>
        <p:txBody>
          <a:bodyPr lIns="90000" rIns="90000" tIns="67680" bIns="67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88" name="Google Shape;979;p36"/>
          <p:cNvSpPr/>
          <p:nvPr/>
        </p:nvSpPr>
        <p:spPr>
          <a:xfrm>
            <a:off x="5535720" y="3815640"/>
            <a:ext cx="52560" cy="51120"/>
          </a:xfrm>
          <a:custGeom>
            <a:avLst/>
            <a:gdLst>
              <a:gd name="textAreaLeft" fmla="*/ 0 w 52560"/>
              <a:gd name="textAreaRight" fmla="*/ 56160 w 52560"/>
              <a:gd name="textAreaTop" fmla="*/ 0 h 51120"/>
              <a:gd name="textAreaBottom" fmla="*/ 54720 h 51120"/>
            </a:gdLst>
            <a:ahLst/>
            <a:rect l="textAreaLeft" t="textAreaTop" r="textAreaRight" b="textAreaBottom"/>
            <a:pathLst>
              <a:path w="2826" h="2763">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a:solidFill>
              <a:srgbClr val="42ffb7"/>
            </a:solidFill>
            <a:round/>
          </a:ln>
        </p:spPr>
        <p:style>
          <a:lnRef idx="0"/>
          <a:fillRef idx="0"/>
          <a:effectRef idx="0"/>
          <a:fontRef idx="minor"/>
        </p:style>
        <p:txBody>
          <a:bodyPr lIns="90000" rIns="90000" tIns="27360" bIns="27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89" name="Google Shape;980;p36"/>
          <p:cNvSpPr/>
          <p:nvPr/>
        </p:nvSpPr>
        <p:spPr>
          <a:xfrm>
            <a:off x="5499360" y="3718800"/>
            <a:ext cx="20880" cy="20520"/>
          </a:xfrm>
          <a:custGeom>
            <a:avLst/>
            <a:gdLst>
              <a:gd name="textAreaLeft" fmla="*/ 0 w 20880"/>
              <a:gd name="textAreaRight" fmla="*/ 24480 w 20880"/>
              <a:gd name="textAreaTop" fmla="*/ 0 h 20520"/>
              <a:gd name="textAreaBottom" fmla="*/ 24120 h 20520"/>
            </a:gdLst>
            <a:ahLst/>
            <a:rect l="textAreaLeft" t="textAreaTop" r="textAreaRight" b="textAreaBottom"/>
            <a:pathLst>
              <a:path w="1235" h="1214">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a:solidFill>
              <a:srgbClr val="42ffb7"/>
            </a:solidFill>
            <a:round/>
          </a:ln>
        </p:spPr>
        <p:style>
          <a:lnRef idx="0"/>
          <a:fillRef idx="0"/>
          <a:effectRef idx="0"/>
          <a:fontRef idx="minor"/>
        </p:style>
        <p:txBody>
          <a:bodyPr lIns="90000" rIns="90000" tIns="11880" bIns="11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0" name="Google Shape;981;p36"/>
          <p:cNvSpPr/>
          <p:nvPr/>
        </p:nvSpPr>
        <p:spPr>
          <a:xfrm>
            <a:off x="5559840" y="3694320"/>
            <a:ext cx="4680" cy="27360"/>
          </a:xfrm>
          <a:custGeom>
            <a:avLst/>
            <a:gdLst>
              <a:gd name="textAreaLeft" fmla="*/ 0 w 4680"/>
              <a:gd name="textAreaRight" fmla="*/ 8280 w 4680"/>
              <a:gd name="textAreaTop" fmla="*/ 0 h 27360"/>
              <a:gd name="textAreaBottom" fmla="*/ 30960 h 27360"/>
            </a:gdLst>
            <a:ahLst/>
            <a:rect l="textAreaLeft" t="textAreaTop" r="textAreaRight" b="textAreaBottom"/>
            <a:pathLst>
              <a:path w="419" h="157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a:solidFill>
              <a:srgbClr val="42ffb7"/>
            </a:solidFill>
            <a:round/>
          </a:ln>
        </p:spPr>
        <p:style>
          <a:lnRef idx="0"/>
          <a:fillRef idx="0"/>
          <a:effectRef idx="0"/>
          <a:fontRef idx="minor"/>
        </p:style>
        <p:txBody>
          <a:bodyPr lIns="90000" rIns="90000" tIns="15480" bIns="15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1" name="Google Shape;982;p36"/>
          <p:cNvSpPr/>
          <p:nvPr/>
        </p:nvSpPr>
        <p:spPr>
          <a:xfrm>
            <a:off x="5603760" y="3718800"/>
            <a:ext cx="21240" cy="20520"/>
          </a:xfrm>
          <a:custGeom>
            <a:avLst/>
            <a:gdLst>
              <a:gd name="textAreaLeft" fmla="*/ 0 w 21240"/>
              <a:gd name="textAreaRight" fmla="*/ 24840 w 21240"/>
              <a:gd name="textAreaTop" fmla="*/ 0 h 20520"/>
              <a:gd name="textAreaBottom" fmla="*/ 24120 h 20520"/>
            </a:gdLst>
            <a:ahLst/>
            <a:rect l="textAreaLeft" t="textAreaTop" r="textAreaRight" b="textAreaBottom"/>
            <a:pathLst>
              <a:path w="1256" h="1214">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a:solidFill>
              <a:srgbClr val="42ffb7"/>
            </a:solidFill>
            <a:round/>
          </a:ln>
        </p:spPr>
        <p:style>
          <a:lnRef idx="0"/>
          <a:fillRef idx="0"/>
          <a:effectRef idx="0"/>
          <a:fontRef idx="minor"/>
        </p:style>
        <p:txBody>
          <a:bodyPr lIns="90000" rIns="90000" tIns="11880" bIns="11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2" name="Google Shape;983;p36"/>
          <p:cNvSpPr/>
          <p:nvPr/>
        </p:nvSpPr>
        <p:spPr>
          <a:xfrm>
            <a:off x="4298400" y="4289400"/>
            <a:ext cx="402840" cy="697680"/>
          </a:xfrm>
          <a:custGeom>
            <a:avLst/>
            <a:gdLst>
              <a:gd name="textAreaLeft" fmla="*/ 0 w 402840"/>
              <a:gd name="textAreaRight" fmla="*/ 406440 w 402840"/>
              <a:gd name="textAreaTop" fmla="*/ 0 h 697680"/>
              <a:gd name="textAreaBottom" fmla="*/ 701280 h 697680"/>
            </a:gdLst>
            <a:ahLst/>
            <a:rect l="textAreaLeft" t="textAreaTop" r="textAreaRight" b="textAreaBottom"/>
            <a:pathLst>
              <a:path w="20506" h="3536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3" name="Google Shape;984;p36"/>
          <p:cNvSpPr/>
          <p:nvPr/>
        </p:nvSpPr>
        <p:spPr>
          <a:xfrm>
            <a:off x="4482000" y="4900680"/>
            <a:ext cx="260280" cy="112680"/>
          </a:xfrm>
          <a:custGeom>
            <a:avLst/>
            <a:gdLst>
              <a:gd name="textAreaLeft" fmla="*/ 0 w 260280"/>
              <a:gd name="textAreaRight" fmla="*/ 263880 w 260280"/>
              <a:gd name="textAreaTop" fmla="*/ 0 h 112680"/>
              <a:gd name="textAreaBottom" fmla="*/ 116280 h 112680"/>
            </a:gdLst>
            <a:ahLst/>
            <a:rect l="textAreaLeft" t="textAreaTop" r="textAreaRight" b="textAreaBottom"/>
            <a:pathLst>
              <a:path w="13309" h="5860">
                <a:moveTo>
                  <a:pt x="1" y="5859"/>
                </a:moveTo>
                <a:lnTo>
                  <a:pt x="13308" y="1"/>
                </a:lnTo>
              </a:path>
            </a:pathLst>
          </a:custGeom>
          <a:solidFill>
            <a:srgbClr val="aaddf6"/>
          </a:soli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4" name="Google Shape;985;p36"/>
          <p:cNvSpPr/>
          <p:nvPr/>
        </p:nvSpPr>
        <p:spPr>
          <a:xfrm>
            <a:off x="4461480" y="4824000"/>
            <a:ext cx="394200" cy="381600"/>
          </a:xfrm>
          <a:custGeom>
            <a:avLst/>
            <a:gdLst>
              <a:gd name="textAreaLeft" fmla="*/ 0 w 394200"/>
              <a:gd name="textAreaRight" fmla="*/ 397800 w 394200"/>
              <a:gd name="textAreaTop" fmla="*/ 0 h 381600"/>
              <a:gd name="textAreaBottom" fmla="*/ 385200 h 381600"/>
            </a:gdLst>
            <a:ahLst/>
            <a:rect l="textAreaLeft" t="textAreaTop" r="textAreaRight" b="textAreaBottom"/>
            <a:pathLst>
              <a:path w="20067" h="19439">
                <a:moveTo>
                  <a:pt x="12241" y="1"/>
                </a:moveTo>
                <a:lnTo>
                  <a:pt x="0" y="5336"/>
                </a:lnTo>
                <a:lnTo>
                  <a:pt x="5169" y="19439"/>
                </a:lnTo>
                <a:lnTo>
                  <a:pt x="20066" y="19439"/>
                </a:lnTo>
                <a:lnTo>
                  <a:pt x="12241"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5" name="Google Shape;986;p36"/>
          <p:cNvSpPr/>
          <p:nvPr/>
        </p:nvSpPr>
        <p:spPr>
          <a:xfrm>
            <a:off x="4482000" y="4900680"/>
            <a:ext cx="388440" cy="315360"/>
          </a:xfrm>
          <a:custGeom>
            <a:avLst/>
            <a:gdLst>
              <a:gd name="textAreaLeft" fmla="*/ 0 w 388440"/>
              <a:gd name="textAreaRight" fmla="*/ 392040 w 388440"/>
              <a:gd name="textAreaTop" fmla="*/ 0 h 315360"/>
              <a:gd name="textAreaBottom" fmla="*/ 318960 h 315360"/>
            </a:gdLst>
            <a:ahLst/>
            <a:rect l="textAreaLeft" t="textAreaTop" r="textAreaRight" b="textAreaBottom"/>
            <a:pathLst>
              <a:path w="19774" h="16091">
                <a:moveTo>
                  <a:pt x="13329" y="1"/>
                </a:moveTo>
                <a:lnTo>
                  <a:pt x="1" y="5859"/>
                </a:lnTo>
                <a:lnTo>
                  <a:pt x="3746" y="16091"/>
                </a:lnTo>
                <a:lnTo>
                  <a:pt x="19773" y="16091"/>
                </a:lnTo>
                <a:lnTo>
                  <a:pt x="1332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6" name="Google Shape;987;p36"/>
          <p:cNvSpPr/>
          <p:nvPr/>
        </p:nvSpPr>
        <p:spPr>
          <a:xfrm>
            <a:off x="4491360" y="4953960"/>
            <a:ext cx="20160" cy="20160"/>
          </a:xfrm>
          <a:custGeom>
            <a:avLst/>
            <a:gdLst>
              <a:gd name="textAreaLeft" fmla="*/ 0 w 20160"/>
              <a:gd name="textAreaRight" fmla="*/ 23760 w 20160"/>
              <a:gd name="textAreaTop" fmla="*/ 0 h 20160"/>
              <a:gd name="textAreaBottom" fmla="*/ 23760 h 20160"/>
            </a:gdLst>
            <a:ahLst/>
            <a:rect l="textAreaLeft" t="textAreaTop" r="textAreaRight" b="textAreaBottom"/>
            <a:pathLst>
              <a:path w="1194" h="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w="0">
            <a:noFill/>
          </a:ln>
        </p:spPr>
        <p:style>
          <a:lnRef idx="0"/>
          <a:fillRef idx="0"/>
          <a:effectRef idx="0"/>
          <a:fontRef idx="minor"/>
        </p:style>
        <p:txBody>
          <a:bodyPr lIns="90000" rIns="90000" tIns="11880" bIns="11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7" name="Google Shape;988;p36"/>
          <p:cNvSpPr/>
          <p:nvPr/>
        </p:nvSpPr>
        <p:spPr>
          <a:xfrm>
            <a:off x="4024080" y="2166480"/>
            <a:ext cx="151560" cy="139320"/>
          </a:xfrm>
          <a:custGeom>
            <a:avLst/>
            <a:gdLst>
              <a:gd name="textAreaLeft" fmla="*/ 0 w 151560"/>
              <a:gd name="textAreaRight" fmla="*/ 155160 w 151560"/>
              <a:gd name="textAreaTop" fmla="*/ 0 h 139320"/>
              <a:gd name="textAreaBottom" fmla="*/ 142920 h 139320"/>
            </a:gdLst>
            <a:ahLst/>
            <a:rect l="textAreaLeft" t="textAreaTop" r="textAreaRight" b="textAreaBottom"/>
            <a:pathLst>
              <a:path w="92112" h="84743">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w="0">
            <a:noFill/>
          </a:ln>
        </p:spPr>
        <p:style>
          <a:lnRef idx="0"/>
          <a:fillRef idx="0"/>
          <a:effectRef idx="0"/>
          <a:fontRef idx="minor"/>
        </p:style>
        <p:txBody>
          <a:bodyPr lIns="90000" rIns="90000" tIns="71280" bIns="71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8" name="PlaceHolder 2"/>
          <p:cNvSpPr>
            <a:spLocks noGrp="1"/>
          </p:cNvSpPr>
          <p:nvPr>
            <p:ph type="subTitle"/>
          </p:nvPr>
        </p:nvSpPr>
        <p:spPr>
          <a:xfrm>
            <a:off x="685800" y="2988720"/>
            <a:ext cx="2056680" cy="1582560"/>
          </a:xfrm>
          <a:prstGeom prst="rect">
            <a:avLst/>
          </a:prstGeom>
          <a:noFill/>
          <a:ln w="0">
            <a:noFill/>
          </a:ln>
        </p:spPr>
        <p:txBody>
          <a:bodyPr lIns="0" rIns="0" tIns="0" bIns="0" anchor="t">
            <a:noAutofit/>
          </a:bodyPr>
          <a:p>
            <a:pPr>
              <a:lnSpc>
                <a:spcPct val="115000"/>
              </a:lnSpc>
              <a:spcAft>
                <a:spcPts val="1599"/>
              </a:spcAft>
              <a:tabLst>
                <a:tab algn="l" pos="0"/>
              </a:tabLst>
            </a:pPr>
            <a:endParaRPr b="0" lang="en-US" sz="900" spc="-1" strike="noStrike">
              <a:solidFill>
                <a:srgbClr val="ffffff"/>
              </a:solidFill>
              <a:latin typeface="Arial"/>
            </a:endParaRPr>
          </a:p>
          <a:p>
            <a:pPr>
              <a:lnSpc>
                <a:spcPct val="115000"/>
              </a:lnSpc>
              <a:spcAft>
                <a:spcPts val="1599"/>
              </a:spcAft>
              <a:tabLst>
                <a:tab algn="l" pos="0"/>
              </a:tabLst>
            </a:pPr>
            <a:r>
              <a:rPr b="0" lang="es" sz="900" spc="-1" strike="noStrike">
                <a:solidFill>
                  <a:srgbClr val="ffffff"/>
                </a:solidFill>
                <a:latin typeface="Roboto Light"/>
                <a:ea typeface="Roboto Light"/>
              </a:rPr>
              <a:t>Edge computing complements CDN infrastructure for faster processing and reduced latency.</a:t>
            </a:r>
            <a:endParaRPr b="0" lang="en-US" sz="900" spc="-1" strike="noStrike">
              <a:solidFill>
                <a:srgbClr val="ffffff"/>
              </a:solidFill>
              <a:latin typeface="Arial"/>
            </a:endParaRPr>
          </a:p>
          <a:p>
            <a:pPr>
              <a:lnSpc>
                <a:spcPct val="115000"/>
              </a:lnSpc>
              <a:spcAft>
                <a:spcPts val="1599"/>
              </a:spcAft>
              <a:tabLst>
                <a:tab algn="l" pos="0"/>
              </a:tabLst>
            </a:pPr>
            <a:r>
              <a:rPr b="0" lang="es" sz="900" spc="-1" strike="noStrike">
                <a:solidFill>
                  <a:srgbClr val="ffffff"/>
                </a:solidFill>
                <a:latin typeface="Roboto Light"/>
                <a:ea typeface="Roboto Light"/>
              </a:rPr>
              <a:t>Examples: Gaming,Live Streaming,IoT</a:t>
            </a:r>
            <a:endParaRPr b="0" lang="en-US" sz="900" spc="-1" strike="noStrike">
              <a:solidFill>
                <a:srgbClr val="ffffff"/>
              </a:solidFill>
              <a:latin typeface="Arial"/>
            </a:endParaRPr>
          </a:p>
        </p:txBody>
      </p:sp>
      <p:sp>
        <p:nvSpPr>
          <p:cNvPr id="1199" name="PlaceHolder 3"/>
          <p:cNvSpPr>
            <a:spLocks noGrp="1"/>
          </p:cNvSpPr>
          <p:nvPr>
            <p:ph type="title"/>
          </p:nvPr>
        </p:nvSpPr>
        <p:spPr>
          <a:xfrm>
            <a:off x="685800" y="3006000"/>
            <a:ext cx="1712880" cy="310680"/>
          </a:xfrm>
          <a:prstGeom prst="rect">
            <a:avLst/>
          </a:prstGeom>
          <a:noFill/>
          <a:ln w="0">
            <a:noFill/>
          </a:ln>
        </p:spPr>
        <p:txBody>
          <a:bodyPr lIns="0" rIns="0" tIns="0" bIns="0" anchor="t">
            <a:noAutofit/>
          </a:bodyPr>
          <a:p>
            <a:pPr indent="0">
              <a:lnSpc>
                <a:spcPct val="100000"/>
              </a:lnSpc>
              <a:buNone/>
              <a:tabLst>
                <a:tab algn="l" pos="0"/>
              </a:tabLst>
            </a:pPr>
            <a:r>
              <a:rPr b="1" lang="es" sz="900" spc="-1" strike="noStrike">
                <a:solidFill>
                  <a:srgbClr val="ffffff"/>
                </a:solidFill>
                <a:latin typeface="Roboto Black"/>
              </a:rPr>
              <a:t>Edge Computing and Edge CDN:</a:t>
            </a:r>
            <a:endParaRPr b="0" lang="en-US" sz="900" spc="-1" strike="noStrike">
              <a:solidFill>
                <a:srgbClr val="ffffff"/>
              </a:solidFill>
              <a:latin typeface="Arial"/>
            </a:endParaRPr>
          </a:p>
        </p:txBody>
      </p:sp>
      <p:sp>
        <p:nvSpPr>
          <p:cNvPr id="1200" name="PlaceHolder 4"/>
          <p:cNvSpPr>
            <a:spLocks noGrp="1"/>
          </p:cNvSpPr>
          <p:nvPr>
            <p:ph type="subTitle"/>
          </p:nvPr>
        </p:nvSpPr>
        <p:spPr>
          <a:xfrm>
            <a:off x="6543360" y="3526560"/>
            <a:ext cx="2056680" cy="1274040"/>
          </a:xfrm>
          <a:prstGeom prst="rect">
            <a:avLst/>
          </a:prstGeom>
          <a:noFill/>
          <a:ln w="0">
            <a:noFill/>
          </a:ln>
        </p:spPr>
        <p:txBody>
          <a:bodyPr lIns="0" rIns="0" tIns="0" bIns="0" anchor="t">
            <a:noAutofit/>
          </a:bodyPr>
          <a:p>
            <a:pPr indent="0">
              <a:lnSpc>
                <a:spcPct val="115000"/>
              </a:lnSpc>
              <a:spcAft>
                <a:spcPts val="1599"/>
              </a:spcAft>
              <a:buNone/>
              <a:tabLst>
                <a:tab algn="l" pos="0"/>
              </a:tabLst>
            </a:pPr>
            <a:r>
              <a:rPr b="0" lang="es" sz="900" spc="-1" strike="noStrike">
                <a:solidFill>
                  <a:srgbClr val="ffffff"/>
                </a:solidFill>
                <a:latin typeface="Roboto Light"/>
              </a:rPr>
              <a:t>CDN optimizes video delivery with adaptive bit-rate streaming and global distribution.</a:t>
            </a:r>
            <a:endParaRPr b="0" lang="en-US" sz="900" spc="-1" strike="noStrike">
              <a:solidFill>
                <a:srgbClr val="ffffff"/>
              </a:solidFill>
              <a:latin typeface="Arial"/>
            </a:endParaRPr>
          </a:p>
          <a:p>
            <a:pPr indent="0">
              <a:lnSpc>
                <a:spcPct val="115000"/>
              </a:lnSpc>
              <a:spcAft>
                <a:spcPts val="1599"/>
              </a:spcAft>
              <a:buNone/>
              <a:tabLst>
                <a:tab algn="l" pos="0"/>
              </a:tabLst>
            </a:pPr>
            <a:r>
              <a:rPr b="0" lang="es" sz="900" spc="-1" strike="noStrike">
                <a:solidFill>
                  <a:srgbClr val="ffffff"/>
                </a:solidFill>
                <a:latin typeface="Roboto Light"/>
              </a:rPr>
              <a:t>Examples:Netflix,YouTube,Amazon Prime</a:t>
            </a:r>
            <a:endParaRPr b="0" lang="en-US" sz="900" spc="-1" strike="noStrike">
              <a:solidFill>
                <a:srgbClr val="ffffff"/>
              </a:solidFill>
              <a:latin typeface="Arial"/>
            </a:endParaRPr>
          </a:p>
        </p:txBody>
      </p:sp>
      <p:sp>
        <p:nvSpPr>
          <p:cNvPr id="1201" name="PlaceHolder 5"/>
          <p:cNvSpPr>
            <a:spLocks noGrp="1"/>
          </p:cNvSpPr>
          <p:nvPr>
            <p:ph type="title"/>
          </p:nvPr>
        </p:nvSpPr>
        <p:spPr>
          <a:xfrm>
            <a:off x="6527520" y="3117600"/>
            <a:ext cx="2072520" cy="310680"/>
          </a:xfrm>
          <a:prstGeom prst="rect">
            <a:avLst/>
          </a:prstGeom>
          <a:noFill/>
          <a:ln w="0">
            <a:noFill/>
          </a:ln>
        </p:spPr>
        <p:txBody>
          <a:bodyPr lIns="0" rIns="0" tIns="0" bIns="0" anchor="t">
            <a:noAutofit/>
          </a:bodyPr>
          <a:p>
            <a:pPr indent="0">
              <a:lnSpc>
                <a:spcPct val="100000"/>
              </a:lnSpc>
              <a:buNone/>
              <a:tabLst>
                <a:tab algn="l" pos="0"/>
              </a:tabLst>
            </a:pPr>
            <a:r>
              <a:rPr b="1" lang="es" sz="900" spc="-1" strike="noStrike">
                <a:solidFill>
                  <a:srgbClr val="ffffff"/>
                </a:solidFill>
                <a:latin typeface="Roboto Black"/>
              </a:rPr>
              <a:t>Video Streaming and Over-The-Top (OTT)Content:</a:t>
            </a:r>
            <a:endParaRPr b="0" lang="en-US" sz="900" spc="-1" strike="noStrike">
              <a:solidFill>
                <a:srgbClr val="ffffff"/>
              </a:solidFill>
              <a:latin typeface="Arial"/>
            </a:endParaRPr>
          </a:p>
        </p:txBody>
      </p:sp>
      <p:cxnSp>
        <p:nvCxnSpPr>
          <p:cNvPr id="1202" name="Google Shape;995;p36"/>
          <p:cNvCxnSpPr/>
          <p:nvPr/>
        </p:nvCxnSpPr>
        <p:spPr>
          <a:xfrm flipV="1" rot="10800000">
            <a:off x="1676880" y="3941640"/>
            <a:ext cx="1981800" cy="569880"/>
          </a:xfrm>
          <a:prstGeom prst="bentConnector3">
            <a:avLst>
              <a:gd name="adj1" fmla="val 34647"/>
            </a:avLst>
          </a:prstGeom>
          <a:ln w="28575">
            <a:solidFill>
              <a:srgbClr val="ffffff"/>
            </a:solidFill>
            <a:round/>
            <a:headEnd len="med" type="oval" w="med"/>
            <a:tailEnd len="med" type="oval" w="med"/>
          </a:ln>
        </p:spPr>
      </p:cxnSp>
      <p:cxnSp>
        <p:nvCxnSpPr>
          <p:cNvPr id="1203" name="Google Shape;997;p36"/>
          <p:cNvCxnSpPr/>
          <p:nvPr/>
        </p:nvCxnSpPr>
        <p:spPr>
          <a:xfrm>
            <a:off x="5191920" y="4039560"/>
            <a:ext cx="1896480" cy="762840"/>
          </a:xfrm>
          <a:prstGeom prst="bentConnector3">
            <a:avLst>
              <a:gd name="adj1" fmla="val 50009"/>
            </a:avLst>
          </a:prstGeom>
          <a:ln w="28575">
            <a:solidFill>
              <a:srgbClr val="ffffff"/>
            </a:solidFill>
            <a:round/>
            <a:headEnd len="med" type="oval" w="med"/>
            <a:tailEnd len="med" type="oval" w="med"/>
          </a:ln>
        </p:spPr>
      </p:cxnSp>
      <p:cxnSp>
        <p:nvCxnSpPr>
          <p:cNvPr id="1204" name="Google Shape;998;p36"/>
          <p:cNvCxnSpPr/>
          <p:nvPr/>
        </p:nvCxnSpPr>
        <p:spPr>
          <a:xfrm>
            <a:off x="311400" y="1191600"/>
            <a:ext cx="8524440" cy="3600"/>
          </a:xfrm>
          <a:prstGeom prst="straightConnector1">
            <a:avLst/>
          </a:prstGeom>
          <a:ln w="9525">
            <a:solidFill>
              <a:srgbClr val="48ffd5"/>
            </a:solidFill>
            <a:roun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205" name="PlaceHolder 1"/>
          <p:cNvSpPr>
            <a:spLocks noGrp="1"/>
          </p:cNvSpPr>
          <p:nvPr>
            <p:ph type="title"/>
          </p:nvPr>
        </p:nvSpPr>
        <p:spPr>
          <a:xfrm>
            <a:off x="3986640" y="1429200"/>
            <a:ext cx="3574440" cy="603000"/>
          </a:xfrm>
          <a:prstGeom prst="rect">
            <a:avLst/>
          </a:prstGeom>
          <a:noFill/>
          <a:ln w="0">
            <a:noFill/>
          </a:ln>
        </p:spPr>
        <p:txBody>
          <a:bodyPr lIns="90000" rIns="90000" tIns="91440" bIns="91440" anchor="b">
            <a:noAutofit/>
          </a:bodyPr>
          <a:p>
            <a:pPr indent="0">
              <a:lnSpc>
                <a:spcPct val="100000"/>
              </a:lnSpc>
              <a:buNone/>
              <a:tabLst>
                <a:tab algn="l" pos="0"/>
              </a:tabLst>
            </a:pPr>
            <a:r>
              <a:rPr b="0" lang="es" sz="3000" spc="-1" strike="noStrike">
                <a:solidFill>
                  <a:srgbClr val="0e2a47"/>
                </a:solidFill>
                <a:latin typeface="Roboto Black"/>
                <a:ea typeface="Roboto Black"/>
              </a:rPr>
              <a:t>THANKS!</a:t>
            </a:r>
            <a:endParaRPr b="0" lang="en-US" sz="3000" spc="-1" strike="noStrike">
              <a:solidFill>
                <a:srgbClr val="ffffff"/>
              </a:solidFill>
              <a:latin typeface="Arial"/>
            </a:endParaRPr>
          </a:p>
        </p:txBody>
      </p:sp>
      <p:sp>
        <p:nvSpPr>
          <p:cNvPr id="1206" name="PlaceHolder 2"/>
          <p:cNvSpPr>
            <a:spLocks noGrp="1"/>
          </p:cNvSpPr>
          <p:nvPr>
            <p:ph type="subTitle"/>
          </p:nvPr>
        </p:nvSpPr>
        <p:spPr>
          <a:xfrm>
            <a:off x="3986640" y="2421720"/>
            <a:ext cx="4467240" cy="1873800"/>
          </a:xfrm>
          <a:prstGeom prst="rect">
            <a:avLst/>
          </a:prstGeom>
          <a:noFill/>
          <a:ln w="0">
            <a:noFill/>
          </a:ln>
        </p:spPr>
        <p:txBody>
          <a:bodyPr lIns="0" rIns="0" tIns="91440" bIns="91440" anchor="t">
            <a:noAutofit/>
          </a:bodyPr>
          <a:p>
            <a:pPr indent="0">
              <a:lnSpc>
                <a:spcPct val="100000"/>
              </a:lnSpc>
              <a:buNone/>
              <a:tabLst>
                <a:tab algn="l" pos="0"/>
              </a:tabLst>
            </a:pPr>
            <a:r>
              <a:rPr b="0" lang="es" sz="1000" spc="-1" strike="noStrike">
                <a:solidFill>
                  <a:srgbClr val="0e2a47"/>
                </a:solidFill>
                <a:latin typeface="Roboto Light"/>
                <a:ea typeface="Roboto Light"/>
              </a:rPr>
              <a:t>Does anyone have any question?</a:t>
            </a:r>
            <a:endParaRPr b="0" lang="en-US" sz="1000" spc="-1" strike="noStrike">
              <a:solidFill>
                <a:srgbClr val="ffffff"/>
              </a:solidFill>
              <a:latin typeface="Arial"/>
            </a:endParaRPr>
          </a:p>
          <a:p>
            <a:pPr indent="0">
              <a:lnSpc>
                <a:spcPct val="100000"/>
              </a:lnSpc>
              <a:buNone/>
              <a:tabLst>
                <a:tab algn="l" pos="0"/>
              </a:tabLst>
            </a:pPr>
            <a:endParaRPr b="0" lang="en-US" sz="1000" spc="-1" strike="noStrike">
              <a:solidFill>
                <a:srgbClr val="ffffff"/>
              </a:solidFill>
              <a:latin typeface="Arial"/>
            </a:endParaRPr>
          </a:p>
          <a:p>
            <a:pPr indent="0">
              <a:lnSpc>
                <a:spcPct val="100000"/>
              </a:lnSpc>
              <a:buNone/>
              <a:tabLst>
                <a:tab algn="l" pos="0"/>
              </a:tabLst>
            </a:pPr>
            <a:r>
              <a:rPr b="0" lang="es" sz="1000" spc="-1" strike="noStrike" u="sng">
                <a:solidFill>
                  <a:srgbClr val="48ffd5"/>
                </a:solidFill>
                <a:uFillTx/>
                <a:latin typeface="Roboto Light"/>
                <a:ea typeface="Roboto Light"/>
                <a:hlinkClick r:id="rId1"/>
              </a:rPr>
              <a:t>addyouremail@freepik.com</a:t>
            </a:r>
            <a:endParaRPr b="0" lang="en-US" sz="1000" spc="-1" strike="noStrike">
              <a:solidFill>
                <a:srgbClr val="ffffff"/>
              </a:solidFill>
              <a:latin typeface="Arial"/>
            </a:endParaRPr>
          </a:p>
        </p:txBody>
      </p:sp>
      <p:grpSp>
        <p:nvGrpSpPr>
          <p:cNvPr id="1207" name="Google Shape;1128;p40"/>
          <p:cNvGrpSpPr/>
          <p:nvPr/>
        </p:nvGrpSpPr>
        <p:grpSpPr>
          <a:xfrm>
            <a:off x="-4534560" y="-117360"/>
            <a:ext cx="7319880" cy="5374440"/>
            <a:chOff x="-4534560" y="-117360"/>
            <a:chExt cx="7319880" cy="5374440"/>
          </a:xfrm>
        </p:grpSpPr>
        <p:sp>
          <p:nvSpPr>
            <p:cNvPr id="1208" name="Google Shape;1129;p40"/>
            <p:cNvSpPr/>
            <p:nvPr/>
          </p:nvSpPr>
          <p:spPr>
            <a:xfrm flipH="1">
              <a:off x="-2557440" y="4656960"/>
              <a:ext cx="874440" cy="461880"/>
            </a:xfrm>
            <a:custGeom>
              <a:avLst/>
              <a:gdLst>
                <a:gd name="textAreaLeft" fmla="*/ -1800 w 874440"/>
                <a:gd name="textAreaRight" fmla="*/ 876240 w 874440"/>
                <a:gd name="textAreaTop" fmla="*/ 0 h 461880"/>
                <a:gd name="textAreaBottom" fmla="*/ 465480 h 461880"/>
              </a:gdLst>
              <a:ahLst/>
              <a:rect l="textAreaLeft" t="textAreaTop" r="textAreaRight" b="textAreaBottom"/>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9" name="Google Shape;1130;p40"/>
            <p:cNvSpPr/>
            <p:nvPr/>
          </p:nvSpPr>
          <p:spPr>
            <a:xfrm flipH="1">
              <a:off x="-3441600" y="1096200"/>
              <a:ext cx="433800" cy="134640"/>
            </a:xfrm>
            <a:custGeom>
              <a:avLst/>
              <a:gdLst>
                <a:gd name="textAreaLeft" fmla="*/ -1800 w 433800"/>
                <a:gd name="textAreaRight" fmla="*/ 435600 w 433800"/>
                <a:gd name="textAreaTop" fmla="*/ 0 h 134640"/>
                <a:gd name="textAreaBottom" fmla="*/ 138240 h 134640"/>
              </a:gdLst>
              <a:ahLst/>
              <a:rect l="textAreaLeft" t="textAreaTop" r="textAreaRight" b="textAreaBottom"/>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txBody>
            <a:bodyPr lIns="90000" rIns="90000" tIns="69120" bIns="69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0" name="Google Shape;1131;p40"/>
            <p:cNvSpPr/>
            <p:nvPr/>
          </p:nvSpPr>
          <p:spPr>
            <a:xfrm flipH="1">
              <a:off x="-3346560" y="1234800"/>
              <a:ext cx="243000" cy="95760"/>
            </a:xfrm>
            <a:custGeom>
              <a:avLst/>
              <a:gdLst>
                <a:gd name="textAreaLeft" fmla="*/ -1800 w 243000"/>
                <a:gd name="textAreaRight" fmla="*/ 244800 w 243000"/>
                <a:gd name="textAreaTop" fmla="*/ 0 h 95760"/>
                <a:gd name="textAreaBottom" fmla="*/ 99360 h 95760"/>
              </a:gdLst>
              <a:ahLst/>
              <a:rect l="textAreaLeft" t="textAreaTop" r="textAreaRight" b="textAreaBottom"/>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txBody>
            <a:bodyPr lIns="90000" rIns="90000" tIns="49680" bIns="49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1" name="Google Shape;1132;p40"/>
            <p:cNvSpPr/>
            <p:nvPr/>
          </p:nvSpPr>
          <p:spPr>
            <a:xfrm flipH="1">
              <a:off x="-3293640" y="1362240"/>
              <a:ext cx="119880" cy="103320"/>
            </a:xfrm>
            <a:custGeom>
              <a:avLst/>
              <a:gdLst>
                <a:gd name="textAreaLeft" fmla="*/ -1800 w 119880"/>
                <a:gd name="textAreaRight" fmla="*/ 121680 w 119880"/>
                <a:gd name="textAreaTop" fmla="*/ 0 h 103320"/>
                <a:gd name="textAreaBottom" fmla="*/ 106920 h 103320"/>
              </a:gdLst>
              <a:ahLst/>
              <a:rect l="textAreaLeft" t="textAreaTop" r="textAreaRight" b="textAreaBottom"/>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txBody>
            <a:bodyPr lIns="90000" rIns="90000" tIns="53280" bIns="53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2" name="Google Shape;1133;p40"/>
            <p:cNvSpPr/>
            <p:nvPr/>
          </p:nvSpPr>
          <p:spPr>
            <a:xfrm flipH="1">
              <a:off x="-3540240" y="951480"/>
              <a:ext cx="631080" cy="174600"/>
            </a:xfrm>
            <a:custGeom>
              <a:avLst/>
              <a:gdLst>
                <a:gd name="textAreaLeft" fmla="*/ -1800 w 631080"/>
                <a:gd name="textAreaRight" fmla="*/ 632880 w 631080"/>
                <a:gd name="textAreaTop" fmla="*/ 0 h 174600"/>
                <a:gd name="textAreaBottom" fmla="*/ 178200 h 174600"/>
              </a:gdLst>
              <a:ahLst/>
              <a:rect l="textAreaLeft" t="textAreaTop" r="textAreaRight" b="textAreaBottom"/>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txBody>
            <a:bodyPr lIns="90000" rIns="90000" tIns="88920" bIns="88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3" name="Google Shape;1134;p40"/>
            <p:cNvSpPr/>
            <p:nvPr/>
          </p:nvSpPr>
          <p:spPr>
            <a:xfrm flipH="1">
              <a:off x="-2738160" y="755640"/>
              <a:ext cx="3706920" cy="4314600"/>
            </a:xfrm>
            <a:custGeom>
              <a:avLst/>
              <a:gdLst>
                <a:gd name="textAreaLeft" fmla="*/ -1800 w 3706920"/>
                <a:gd name="textAreaRight" fmla="*/ 3708720 w 3706920"/>
                <a:gd name="textAreaTop" fmla="*/ 0 h 4314600"/>
                <a:gd name="textAreaBottom" fmla="*/ 4318200 h 4314600"/>
              </a:gdLst>
              <a:ahLst/>
              <a:rect l="textAreaLeft" t="textAreaTop" r="textAreaRight" b="textAreaBottom"/>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4" name="Google Shape;1135;p40"/>
            <p:cNvSpPr/>
            <p:nvPr/>
          </p:nvSpPr>
          <p:spPr>
            <a:xfrm flipH="1">
              <a:off x="-319680" y="2665440"/>
              <a:ext cx="1005840" cy="1015200"/>
            </a:xfrm>
            <a:custGeom>
              <a:avLst/>
              <a:gdLst>
                <a:gd name="textAreaLeft" fmla="*/ -1800 w 1005840"/>
                <a:gd name="textAreaRight" fmla="*/ 1007640 w 1005840"/>
                <a:gd name="textAreaTop" fmla="*/ 0 h 1015200"/>
                <a:gd name="textAreaBottom" fmla="*/ 1018800 h 1015200"/>
              </a:gdLst>
              <a:ahLst/>
              <a:rect l="textAreaLeft" t="textAreaTop" r="textAreaRight" b="textAreaBottom"/>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5" name="Google Shape;1136;p40"/>
            <p:cNvSpPr/>
            <p:nvPr/>
          </p:nvSpPr>
          <p:spPr>
            <a:xfrm flipH="1">
              <a:off x="-1054800" y="2738520"/>
              <a:ext cx="360" cy="360"/>
            </a:xfrm>
            <a:custGeom>
              <a:avLst/>
              <a:gdLst>
                <a:gd name="textAreaLeft" fmla="*/ 368280 w 360"/>
                <a:gd name="textAreaRight" fmla="*/ 736920 w 360"/>
                <a:gd name="textAreaTop" fmla="*/ 0 h 360"/>
                <a:gd name="textAreaBottom" fmla="*/ 368640 h 360"/>
              </a:gdLst>
              <a:ahLst/>
              <a:rect l="textAreaLeft" t="textAreaTop" r="textAreaRight" b="textAreaBottom"/>
              <a:pathLst>
                <a:path w="1" h="1">
                  <a:moveTo>
                    <a:pt x="1" y="0"/>
                  </a:moveTo>
                  <a:lnTo>
                    <a:pt x="1" y="0"/>
                  </a:lnTo>
                  <a:close/>
                </a:path>
              </a:pathLst>
            </a:custGeom>
            <a:solidFill>
              <a:schemeClr val="accent1"/>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6" name="Google Shape;1137;p40"/>
            <p:cNvSpPr/>
            <p:nvPr/>
          </p:nvSpPr>
          <p:spPr>
            <a:xfrm flipH="1">
              <a:off x="-1100880" y="2552040"/>
              <a:ext cx="716400" cy="715320"/>
            </a:xfrm>
            <a:custGeom>
              <a:avLst/>
              <a:gdLst>
                <a:gd name="textAreaLeft" fmla="*/ 1800 w 716400"/>
                <a:gd name="textAreaRight" fmla="*/ 721800 w 716400"/>
                <a:gd name="textAreaTop" fmla="*/ 0 h 715320"/>
                <a:gd name="textAreaBottom" fmla="*/ 718920 h 715320"/>
              </a:gdLst>
              <a:ahLst/>
              <a:rect l="textAreaLeft" t="textAreaTop" r="textAreaRight" b="textAreaBottom"/>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7" name="Google Shape;1138;p40"/>
            <p:cNvSpPr/>
            <p:nvPr/>
          </p:nvSpPr>
          <p:spPr>
            <a:xfrm flipH="1">
              <a:off x="-102960" y="2912760"/>
              <a:ext cx="608760" cy="519480"/>
            </a:xfrm>
            <a:custGeom>
              <a:avLst/>
              <a:gdLst>
                <a:gd name="textAreaLeft" fmla="*/ 1800 w 608760"/>
                <a:gd name="textAreaRight" fmla="*/ 614160 w 608760"/>
                <a:gd name="textAreaTop" fmla="*/ 0 h 519480"/>
                <a:gd name="textAreaBottom" fmla="*/ 523080 h 519480"/>
              </a:gdLst>
              <a:ahLst/>
              <a:rect l="textAreaLeft" t="textAreaTop" r="textAreaRight" b="textAreaBottom"/>
              <a:pathLst>
                <a:path w="23719" h="20041">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8" name="Google Shape;1139;p40"/>
            <p:cNvSpPr/>
            <p:nvPr/>
          </p:nvSpPr>
          <p:spPr>
            <a:xfrm flipH="1">
              <a:off x="-904680" y="2768400"/>
              <a:ext cx="341280" cy="284400"/>
            </a:xfrm>
            <a:custGeom>
              <a:avLst/>
              <a:gdLst>
                <a:gd name="textAreaLeft" fmla="*/ 1800 w 341280"/>
                <a:gd name="textAreaRight" fmla="*/ 346680 w 341280"/>
                <a:gd name="textAreaTop" fmla="*/ 0 h 284400"/>
                <a:gd name="textAreaBottom" fmla="*/ 288000 h 284400"/>
              </a:gdLst>
              <a:ahLst/>
              <a:rect l="textAreaLeft" t="textAreaTop" r="textAreaRight" b="textAreaBottom"/>
              <a:pathLst>
                <a:path w="13354" h="11037">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9" name="Google Shape;1140;p40"/>
            <p:cNvSpPr/>
            <p:nvPr/>
          </p:nvSpPr>
          <p:spPr>
            <a:xfrm flipH="1">
              <a:off x="1915920" y="1919160"/>
              <a:ext cx="455040" cy="458640"/>
            </a:xfrm>
            <a:custGeom>
              <a:avLst/>
              <a:gdLst>
                <a:gd name="textAreaLeft" fmla="*/ -1800 w 455040"/>
                <a:gd name="textAreaRight" fmla="*/ 456840 w 455040"/>
                <a:gd name="textAreaTop" fmla="*/ 0 h 458640"/>
                <a:gd name="textAreaBottom" fmla="*/ 462240 h 458640"/>
              </a:gdLst>
              <a:ahLst/>
              <a:rect l="textAreaLeft" t="textAreaTop" r="textAreaRight" b="textAreaBottom"/>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0" name="Google Shape;1141;p40"/>
            <p:cNvSpPr/>
            <p:nvPr/>
          </p:nvSpPr>
          <p:spPr>
            <a:xfrm flipH="1">
              <a:off x="1562760" y="1869480"/>
              <a:ext cx="320400" cy="320400"/>
            </a:xfrm>
            <a:custGeom>
              <a:avLst/>
              <a:gdLst>
                <a:gd name="textAreaLeft" fmla="*/ -1800 w 320400"/>
                <a:gd name="textAreaRight" fmla="*/ 322200 w 320400"/>
                <a:gd name="textAreaTop" fmla="*/ 0 h 320400"/>
                <a:gd name="textAreaBottom" fmla="*/ 324000 h 320400"/>
              </a:gdLst>
              <a:ahLst/>
              <a:rect l="textAreaLeft" t="textAreaTop" r="textAreaRight" b="textAreaBottom"/>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1" name="Google Shape;1142;p40"/>
            <p:cNvSpPr/>
            <p:nvPr/>
          </p:nvSpPr>
          <p:spPr>
            <a:xfrm flipH="1">
              <a:off x="-2478240" y="191412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2" name="Google Shape;1143;p40"/>
            <p:cNvSpPr/>
            <p:nvPr/>
          </p:nvSpPr>
          <p:spPr>
            <a:xfrm flipH="1">
              <a:off x="-2478240" y="205704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3" name="Google Shape;1144;p40"/>
            <p:cNvSpPr/>
            <p:nvPr/>
          </p:nvSpPr>
          <p:spPr>
            <a:xfrm flipH="1">
              <a:off x="-2478240" y="220032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0"/>
                  </a:moveTo>
                  <a:lnTo>
                    <a:pt x="1" y="1593"/>
                  </a:lnTo>
                  <a:lnTo>
                    <a:pt x="41140" y="1593"/>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4" name="Google Shape;1145;p40"/>
            <p:cNvSpPr/>
            <p:nvPr/>
          </p:nvSpPr>
          <p:spPr>
            <a:xfrm flipH="1">
              <a:off x="-2478240" y="2344680"/>
              <a:ext cx="1058400" cy="38160"/>
            </a:xfrm>
            <a:custGeom>
              <a:avLst/>
              <a:gdLst>
                <a:gd name="textAreaLeft" fmla="*/ 1800 w 1058400"/>
                <a:gd name="textAreaRight" fmla="*/ 1063800 w 1058400"/>
                <a:gd name="textAreaTop" fmla="*/ 0 h 38160"/>
                <a:gd name="textAreaBottom" fmla="*/ 41760 h 38160"/>
              </a:gdLst>
              <a:ahLst/>
              <a:rect l="textAreaLeft" t="textAreaTop" r="textAreaRight" b="textAreaBottom"/>
              <a:pathLst>
                <a:path w="41141" h="1594">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5" name="Google Shape;1146;p40"/>
            <p:cNvSpPr/>
            <p:nvPr/>
          </p:nvSpPr>
          <p:spPr>
            <a:xfrm flipH="1">
              <a:off x="-2478240" y="248760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6" name="Google Shape;1147;p40"/>
            <p:cNvSpPr/>
            <p:nvPr/>
          </p:nvSpPr>
          <p:spPr>
            <a:xfrm flipH="1">
              <a:off x="-2478240" y="263052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7" name="Google Shape;1148;p40"/>
            <p:cNvSpPr/>
            <p:nvPr/>
          </p:nvSpPr>
          <p:spPr>
            <a:xfrm flipH="1">
              <a:off x="-2478240" y="277344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8" name="Google Shape;1149;p40"/>
            <p:cNvSpPr/>
            <p:nvPr/>
          </p:nvSpPr>
          <p:spPr>
            <a:xfrm flipH="1">
              <a:off x="-2478240" y="291672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9" name="Google Shape;1150;p40"/>
            <p:cNvSpPr/>
            <p:nvPr/>
          </p:nvSpPr>
          <p:spPr>
            <a:xfrm flipH="1">
              <a:off x="-2478240" y="305964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0" name="Google Shape;1151;p40"/>
            <p:cNvSpPr/>
            <p:nvPr/>
          </p:nvSpPr>
          <p:spPr>
            <a:xfrm flipH="1">
              <a:off x="-2478240" y="320256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1" name="Google Shape;1152;p40"/>
            <p:cNvSpPr/>
            <p:nvPr/>
          </p:nvSpPr>
          <p:spPr>
            <a:xfrm flipH="1">
              <a:off x="-2478240" y="334548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2" name="Google Shape;1153;p40"/>
            <p:cNvSpPr/>
            <p:nvPr/>
          </p:nvSpPr>
          <p:spPr>
            <a:xfrm flipH="1">
              <a:off x="-2478240" y="3488400"/>
              <a:ext cx="1058400" cy="37800"/>
            </a:xfrm>
            <a:custGeom>
              <a:avLst/>
              <a:gdLst>
                <a:gd name="textAreaLeft" fmla="*/ 1800 w 1058400"/>
                <a:gd name="textAreaRight" fmla="*/ 1063800 w 1058400"/>
                <a:gd name="textAreaTop" fmla="*/ 0 h 37800"/>
                <a:gd name="textAreaBottom" fmla="*/ 41400 h 37800"/>
              </a:gdLst>
              <a:ahLst/>
              <a:rect l="textAreaLeft" t="textAreaTop" r="textAreaRight" b="textAreaBottom"/>
              <a:pathLst>
                <a:path w="41141" h="1593">
                  <a:moveTo>
                    <a:pt x="1" y="0"/>
                  </a:moveTo>
                  <a:lnTo>
                    <a:pt x="1" y="1593"/>
                  </a:lnTo>
                  <a:lnTo>
                    <a:pt x="41140" y="1593"/>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3" name="Google Shape;1154;p40"/>
            <p:cNvSpPr/>
            <p:nvPr/>
          </p:nvSpPr>
          <p:spPr>
            <a:xfrm flipH="1">
              <a:off x="-1168200" y="1914120"/>
              <a:ext cx="1830960" cy="37800"/>
            </a:xfrm>
            <a:custGeom>
              <a:avLst/>
              <a:gdLst>
                <a:gd name="textAreaLeft" fmla="*/ 1800 w 1830960"/>
                <a:gd name="textAreaRight" fmla="*/ 1836360 w 1830960"/>
                <a:gd name="textAreaTop" fmla="*/ 0 h 37800"/>
                <a:gd name="textAreaBottom" fmla="*/ 41400 h 3780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4" name="Google Shape;1155;p40"/>
            <p:cNvSpPr/>
            <p:nvPr/>
          </p:nvSpPr>
          <p:spPr>
            <a:xfrm flipH="1">
              <a:off x="-1168200" y="2057040"/>
              <a:ext cx="1830960" cy="37800"/>
            </a:xfrm>
            <a:custGeom>
              <a:avLst/>
              <a:gdLst>
                <a:gd name="textAreaLeft" fmla="*/ 1800 w 1830960"/>
                <a:gd name="textAreaRight" fmla="*/ 1836360 w 1830960"/>
                <a:gd name="textAreaTop" fmla="*/ 0 h 37800"/>
                <a:gd name="textAreaBottom" fmla="*/ 41400 h 3780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5" name="Google Shape;1156;p40"/>
            <p:cNvSpPr/>
            <p:nvPr/>
          </p:nvSpPr>
          <p:spPr>
            <a:xfrm flipH="1">
              <a:off x="-1168200" y="2200320"/>
              <a:ext cx="1830960" cy="37800"/>
            </a:xfrm>
            <a:custGeom>
              <a:avLst/>
              <a:gdLst>
                <a:gd name="textAreaLeft" fmla="*/ 1800 w 1830960"/>
                <a:gd name="textAreaRight" fmla="*/ 1836360 w 1830960"/>
                <a:gd name="textAreaTop" fmla="*/ 0 h 37800"/>
                <a:gd name="textAreaBottom" fmla="*/ 41400 h 37800"/>
              </a:gdLst>
              <a:ahLst/>
              <a:rect l="textAreaLeft" t="textAreaTop" r="textAreaRight" b="textAreaBottom"/>
              <a:pathLst>
                <a:path w="71072" h="1593">
                  <a:moveTo>
                    <a:pt x="0" y="0"/>
                  </a:moveTo>
                  <a:lnTo>
                    <a:pt x="0" y="1593"/>
                  </a:lnTo>
                  <a:lnTo>
                    <a:pt x="71071" y="1593"/>
                  </a:lnTo>
                  <a:lnTo>
                    <a:pt x="71071"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6" name="Google Shape;1157;p40"/>
            <p:cNvSpPr/>
            <p:nvPr/>
          </p:nvSpPr>
          <p:spPr>
            <a:xfrm flipH="1">
              <a:off x="-568080" y="2344680"/>
              <a:ext cx="1231200" cy="38160"/>
            </a:xfrm>
            <a:custGeom>
              <a:avLst/>
              <a:gdLst>
                <a:gd name="textAreaLeft" fmla="*/ -1800 w 1231200"/>
                <a:gd name="textAreaRight" fmla="*/ 1233000 w 1231200"/>
                <a:gd name="textAreaTop" fmla="*/ 0 h 38160"/>
                <a:gd name="textAreaBottom" fmla="*/ 41760 h 38160"/>
              </a:gdLst>
              <a:ahLst/>
              <a:rect l="textAreaLeft" t="textAreaTop" r="textAreaRight" b="textAreaBottom"/>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7" name="Google Shape;1158;p40"/>
            <p:cNvSpPr/>
            <p:nvPr/>
          </p:nvSpPr>
          <p:spPr>
            <a:xfrm flipH="1">
              <a:off x="-2294280" y="1625040"/>
              <a:ext cx="750960" cy="120960"/>
            </a:xfrm>
            <a:custGeom>
              <a:avLst/>
              <a:gdLst>
                <a:gd name="textAreaLeft" fmla="*/ 1800 w 750960"/>
                <a:gd name="textAreaRight" fmla="*/ 756360 w 750960"/>
                <a:gd name="textAreaTop" fmla="*/ 0 h 120960"/>
                <a:gd name="textAreaBottom" fmla="*/ 124560 h 120960"/>
              </a:gdLst>
              <a:ahLst/>
              <a:rect l="textAreaLeft" t="textAreaTop" r="textAreaRight" b="textAreaBottom"/>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txBody>
            <a:bodyPr lIns="90000" rIns="90000" tIns="62280" bIns="62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8" name="Google Shape;1159;p40"/>
            <p:cNvSpPr/>
            <p:nvPr/>
          </p:nvSpPr>
          <p:spPr>
            <a:xfrm flipH="1">
              <a:off x="-627120" y="1625040"/>
              <a:ext cx="749520" cy="120960"/>
            </a:xfrm>
            <a:custGeom>
              <a:avLst/>
              <a:gdLst>
                <a:gd name="textAreaLeft" fmla="*/ 1800 w 749520"/>
                <a:gd name="textAreaRight" fmla="*/ 754920 w 749520"/>
                <a:gd name="textAreaTop" fmla="*/ 0 h 120960"/>
                <a:gd name="textAreaBottom" fmla="*/ 124560 h 120960"/>
              </a:gdLst>
              <a:ahLst/>
              <a:rect l="textAreaLeft" t="textAreaTop" r="textAreaRight" b="textAreaBottom"/>
              <a:pathLst>
                <a:path w="29168" h="4778">
                  <a:moveTo>
                    <a:pt x="0" y="1"/>
                  </a:moveTo>
                  <a:lnTo>
                    <a:pt x="0" y="4777"/>
                  </a:lnTo>
                  <a:lnTo>
                    <a:pt x="29167" y="4777"/>
                  </a:lnTo>
                  <a:lnTo>
                    <a:pt x="29167" y="1"/>
                  </a:lnTo>
                  <a:close/>
                </a:path>
              </a:pathLst>
            </a:custGeom>
            <a:solidFill>
              <a:schemeClr val="accent1"/>
            </a:solidFill>
            <a:ln w="0">
              <a:noFill/>
            </a:ln>
          </p:spPr>
          <p:style>
            <a:lnRef idx="0"/>
            <a:fillRef idx="0"/>
            <a:effectRef idx="0"/>
            <a:fontRef idx="minor"/>
          </p:style>
          <p:txBody>
            <a:bodyPr lIns="90000" rIns="90000" tIns="62280" bIns="62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9" name="Google Shape;1160;p40"/>
            <p:cNvSpPr/>
            <p:nvPr/>
          </p:nvSpPr>
          <p:spPr>
            <a:xfrm flipH="1">
              <a:off x="1595520" y="3024720"/>
              <a:ext cx="787320" cy="1615320"/>
            </a:xfrm>
            <a:custGeom>
              <a:avLst/>
              <a:gdLst>
                <a:gd name="textAreaLeft" fmla="*/ 1800 w 787320"/>
                <a:gd name="textAreaRight" fmla="*/ 792720 w 787320"/>
                <a:gd name="textAreaTop" fmla="*/ 0 h 1615320"/>
                <a:gd name="textAreaBottom" fmla="*/ 1618920 h 1615320"/>
              </a:gdLst>
              <a:ahLst/>
              <a:rect l="textAreaLeft" t="textAreaTop" r="textAreaRight" b="textAreaBottom"/>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0" name="Google Shape;1161;p40"/>
            <p:cNvSpPr/>
            <p:nvPr/>
          </p:nvSpPr>
          <p:spPr>
            <a:xfrm flipH="1">
              <a:off x="1949040" y="4166640"/>
              <a:ext cx="78480" cy="411840"/>
            </a:xfrm>
            <a:custGeom>
              <a:avLst/>
              <a:gdLst>
                <a:gd name="textAreaLeft" fmla="*/ -1800 w 78480"/>
                <a:gd name="textAreaRight" fmla="*/ 80280 w 78480"/>
                <a:gd name="textAreaTop" fmla="*/ 0 h 411840"/>
                <a:gd name="textAreaBottom" fmla="*/ 415440 h 411840"/>
              </a:gdLst>
              <a:ahLst/>
              <a:rect l="textAreaLeft" t="textAreaTop" r="textAreaRight" b="textAreaBottom"/>
              <a:pathLst>
                <a:path w="3185" h="15922">
                  <a:moveTo>
                    <a:pt x="0" y="1"/>
                  </a:moveTo>
                  <a:lnTo>
                    <a:pt x="0" y="15922"/>
                  </a:lnTo>
                  <a:lnTo>
                    <a:pt x="3185" y="15922"/>
                  </a:lnTo>
                  <a:lnTo>
                    <a:pt x="318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1" name="Google Shape;1162;p40"/>
            <p:cNvSpPr/>
            <p:nvPr/>
          </p:nvSpPr>
          <p:spPr>
            <a:xfrm flipH="1">
              <a:off x="298440" y="323640"/>
              <a:ext cx="216720" cy="220680"/>
            </a:xfrm>
            <a:custGeom>
              <a:avLst/>
              <a:gdLst>
                <a:gd name="textAreaLeft" fmla="*/ -1800 w 216720"/>
                <a:gd name="textAreaRight" fmla="*/ 218520 w 216720"/>
                <a:gd name="textAreaTop" fmla="*/ 0 h 220680"/>
                <a:gd name="textAreaBottom" fmla="*/ 224280 h 220680"/>
              </a:gdLst>
              <a:ahLst/>
              <a:rect l="textAreaLeft" t="textAreaTop" r="textAreaRight" b="textAreaBottom"/>
              <a:pathLst>
                <a:path w="8535" h="8598">
                  <a:moveTo>
                    <a:pt x="1" y="0"/>
                  </a:moveTo>
                  <a:lnTo>
                    <a:pt x="1" y="8598"/>
                  </a:lnTo>
                  <a:lnTo>
                    <a:pt x="8534" y="8598"/>
                  </a:lnTo>
                  <a:lnTo>
                    <a:pt x="85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2" name="Google Shape;1163;p40"/>
            <p:cNvSpPr/>
            <p:nvPr/>
          </p:nvSpPr>
          <p:spPr>
            <a:xfrm flipH="1">
              <a:off x="-68400" y="323640"/>
              <a:ext cx="216720" cy="220680"/>
            </a:xfrm>
            <a:custGeom>
              <a:avLst/>
              <a:gdLst>
                <a:gd name="textAreaLeft" fmla="*/ -1800 w 216720"/>
                <a:gd name="textAreaRight" fmla="*/ 218520 w 216720"/>
                <a:gd name="textAreaTop" fmla="*/ 0 h 220680"/>
                <a:gd name="textAreaBottom" fmla="*/ 224280 h 220680"/>
              </a:gdLst>
              <a:ahLst/>
              <a:rect l="textAreaLeft" t="textAreaTop" r="textAreaRight" b="textAreaBottom"/>
              <a:pathLst>
                <a:path w="8534" h="8598">
                  <a:moveTo>
                    <a:pt x="0" y="0"/>
                  </a:moveTo>
                  <a:lnTo>
                    <a:pt x="0" y="8598"/>
                  </a:lnTo>
                  <a:lnTo>
                    <a:pt x="8534" y="8598"/>
                  </a:lnTo>
                  <a:lnTo>
                    <a:pt x="85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3" name="Google Shape;1164;p40"/>
            <p:cNvSpPr/>
            <p:nvPr/>
          </p:nvSpPr>
          <p:spPr>
            <a:xfrm flipH="1">
              <a:off x="-434880" y="323640"/>
              <a:ext cx="216720" cy="220680"/>
            </a:xfrm>
            <a:custGeom>
              <a:avLst/>
              <a:gdLst>
                <a:gd name="textAreaLeft" fmla="*/ 1800 w 216720"/>
                <a:gd name="textAreaRight" fmla="*/ 222120 w 216720"/>
                <a:gd name="textAreaTop" fmla="*/ 0 h 220680"/>
                <a:gd name="textAreaBottom" fmla="*/ 224280 h 220680"/>
              </a:gdLst>
              <a:ahLst/>
              <a:rect l="textAreaLeft" t="textAreaTop" r="textAreaRight" b="textAreaBottom"/>
              <a:pathLst>
                <a:path w="8535" h="8598">
                  <a:moveTo>
                    <a:pt x="1" y="0"/>
                  </a:moveTo>
                  <a:lnTo>
                    <a:pt x="1" y="8598"/>
                  </a:lnTo>
                  <a:lnTo>
                    <a:pt x="8534" y="8598"/>
                  </a:lnTo>
                  <a:lnTo>
                    <a:pt x="85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4" name="Google Shape;1165;p40"/>
            <p:cNvSpPr/>
            <p:nvPr/>
          </p:nvSpPr>
          <p:spPr>
            <a:xfrm flipH="1">
              <a:off x="-618840" y="203760"/>
              <a:ext cx="1318320" cy="460080"/>
            </a:xfrm>
            <a:custGeom>
              <a:avLst/>
              <a:gdLst>
                <a:gd name="textAreaLeft" fmla="*/ -1800 w 1318320"/>
                <a:gd name="textAreaRight" fmla="*/ 1320120 w 1318320"/>
                <a:gd name="textAreaTop" fmla="*/ 0 h 460080"/>
                <a:gd name="textAreaBottom" fmla="*/ 463680 h 460080"/>
              </a:gdLst>
              <a:ahLst/>
              <a:rect l="textAreaLeft" t="textAreaTop" r="textAreaRight" b="textAreaBottom"/>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5" name="Google Shape;1166;p40"/>
            <p:cNvSpPr/>
            <p:nvPr/>
          </p:nvSpPr>
          <p:spPr>
            <a:xfrm flipH="1">
              <a:off x="-3259440" y="-117360"/>
              <a:ext cx="1181880" cy="397440"/>
            </a:xfrm>
            <a:custGeom>
              <a:avLst/>
              <a:gdLst>
                <a:gd name="textAreaLeft" fmla="*/ -1800 w 1181880"/>
                <a:gd name="textAreaRight" fmla="*/ 1183680 w 1181880"/>
                <a:gd name="textAreaTop" fmla="*/ 0 h 397440"/>
                <a:gd name="textAreaBottom" fmla="*/ 401040 h 397440"/>
              </a:gdLst>
              <a:ahLst/>
              <a:rect l="textAreaLeft" t="textAreaTop" r="textAreaRight" b="textAreaBottom"/>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6" name="Google Shape;1167;p40"/>
            <p:cNvSpPr/>
            <p:nvPr/>
          </p:nvSpPr>
          <p:spPr>
            <a:xfrm flipH="1">
              <a:off x="-2642760" y="1616760"/>
              <a:ext cx="164160" cy="137880"/>
            </a:xfrm>
            <a:custGeom>
              <a:avLst/>
              <a:gdLst>
                <a:gd name="textAreaLeft" fmla="*/ 1800 w 164160"/>
                <a:gd name="textAreaRight" fmla="*/ 169560 w 164160"/>
                <a:gd name="textAreaTop" fmla="*/ 0 h 137880"/>
                <a:gd name="textAreaBottom" fmla="*/ 141480 h 137880"/>
              </a:gdLst>
              <a:ahLst/>
              <a:rect l="textAreaLeft" t="textAreaTop" r="textAreaRight" b="textAreaBottom"/>
              <a:pathLst>
                <a:path w="6496" h="5414">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7" name="Google Shape;1168;p40"/>
            <p:cNvSpPr/>
            <p:nvPr/>
          </p:nvSpPr>
          <p:spPr>
            <a:xfrm flipH="1">
              <a:off x="156960" y="3834000"/>
              <a:ext cx="136080" cy="117720"/>
            </a:xfrm>
            <a:custGeom>
              <a:avLst/>
              <a:gdLst>
                <a:gd name="textAreaLeft" fmla="*/ -1800 w 136080"/>
                <a:gd name="textAreaRight" fmla="*/ 137880 w 136080"/>
                <a:gd name="textAreaTop" fmla="*/ 0 h 117720"/>
                <a:gd name="textAreaBottom" fmla="*/ 121320 h 117720"/>
              </a:gdLst>
              <a:ahLst/>
              <a:rect l="textAreaLeft" t="textAreaTop" r="textAreaRight" b="textAreaBottom"/>
              <a:pathLst>
                <a:path w="5415" h="4650">
                  <a:moveTo>
                    <a:pt x="2739" y="1"/>
                  </a:moveTo>
                  <a:lnTo>
                    <a:pt x="1" y="4650"/>
                  </a:lnTo>
                  <a:lnTo>
                    <a:pt x="5414" y="4650"/>
                  </a:lnTo>
                  <a:lnTo>
                    <a:pt x="2739" y="1"/>
                  </a:lnTo>
                  <a:close/>
                </a:path>
              </a:pathLst>
            </a:custGeom>
            <a:solidFill>
              <a:schemeClr val="accent1"/>
            </a:solidFill>
            <a:ln w="0">
              <a:noFill/>
            </a:ln>
          </p:spPr>
          <p:style>
            <a:lnRef idx="0"/>
            <a:fillRef idx="0"/>
            <a:effectRef idx="0"/>
            <a:fontRef idx="minor"/>
          </p:style>
          <p:txBody>
            <a:bodyPr lIns="90000" rIns="90000" tIns="60480" bIns="60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8" name="Google Shape;1169;p40"/>
            <p:cNvSpPr/>
            <p:nvPr/>
          </p:nvSpPr>
          <p:spPr>
            <a:xfrm flipH="1">
              <a:off x="303120" y="1616760"/>
              <a:ext cx="165600" cy="137880"/>
            </a:xfrm>
            <a:custGeom>
              <a:avLst/>
              <a:gdLst>
                <a:gd name="textAreaLeft" fmla="*/ -1800 w 165600"/>
                <a:gd name="textAreaRight" fmla="*/ 167400 w 165600"/>
                <a:gd name="textAreaTop" fmla="*/ 0 h 137880"/>
                <a:gd name="textAreaBottom" fmla="*/ 141480 h 137880"/>
              </a:gdLst>
              <a:ahLst/>
              <a:rect l="textAreaLeft" t="textAreaTop" r="textAreaRight" b="textAreaBottom"/>
              <a:pathLst>
                <a:path w="6561" h="5414">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9" name="Google Shape;1170;p40"/>
            <p:cNvSpPr/>
            <p:nvPr/>
          </p:nvSpPr>
          <p:spPr>
            <a:xfrm flipH="1">
              <a:off x="1276560" y="2246760"/>
              <a:ext cx="248040" cy="213840"/>
            </a:xfrm>
            <a:custGeom>
              <a:avLst/>
              <a:gdLst>
                <a:gd name="textAreaLeft" fmla="*/ 1800 w 248040"/>
                <a:gd name="textAreaRight" fmla="*/ 253440 w 248040"/>
                <a:gd name="textAreaTop" fmla="*/ 0 h 213840"/>
                <a:gd name="textAreaBottom" fmla="*/ 217440 h 213840"/>
              </a:gdLst>
              <a:ahLst/>
              <a:rect l="textAreaLeft" t="textAreaTop" r="textAreaRight" b="textAreaBottom"/>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0" name="Google Shape;1171;p40"/>
            <p:cNvSpPr/>
            <p:nvPr/>
          </p:nvSpPr>
          <p:spPr>
            <a:xfrm flipH="1">
              <a:off x="-2088720" y="1317240"/>
              <a:ext cx="248040" cy="214560"/>
            </a:xfrm>
            <a:custGeom>
              <a:avLst/>
              <a:gdLst>
                <a:gd name="textAreaLeft" fmla="*/ -1800 w 248040"/>
                <a:gd name="textAreaRight" fmla="*/ 249840 w 248040"/>
                <a:gd name="textAreaTop" fmla="*/ 0 h 214560"/>
                <a:gd name="textAreaBottom" fmla="*/ 218160 h 214560"/>
              </a:gdLst>
              <a:ahLst/>
              <a:rect l="textAreaLeft" t="textAreaTop" r="textAreaRight" b="textAreaBottom"/>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1" name="Google Shape;1172;p40"/>
            <p:cNvSpPr/>
            <p:nvPr/>
          </p:nvSpPr>
          <p:spPr>
            <a:xfrm flipH="1">
              <a:off x="-2350080" y="1317240"/>
              <a:ext cx="248040" cy="214560"/>
            </a:xfrm>
            <a:custGeom>
              <a:avLst/>
              <a:gdLst>
                <a:gd name="textAreaLeft" fmla="*/ -1800 w 248040"/>
                <a:gd name="textAreaRight" fmla="*/ 249840 w 248040"/>
                <a:gd name="textAreaTop" fmla="*/ 0 h 214560"/>
                <a:gd name="textAreaBottom" fmla="*/ 218160 h 214560"/>
              </a:gdLst>
              <a:ahLst/>
              <a:rect l="textAreaLeft" t="textAreaTop" r="textAreaRight" b="textAreaBottom"/>
              <a:pathLst>
                <a:path w="9745" h="8356">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2" name="Google Shape;1173;p40"/>
            <p:cNvSpPr/>
            <p:nvPr/>
          </p:nvSpPr>
          <p:spPr>
            <a:xfrm flipH="1">
              <a:off x="-4242240" y="1968840"/>
              <a:ext cx="248040" cy="214560"/>
            </a:xfrm>
            <a:custGeom>
              <a:avLst/>
              <a:gdLst>
                <a:gd name="textAreaLeft" fmla="*/ -1800 w 248040"/>
                <a:gd name="textAreaRight" fmla="*/ 249840 w 248040"/>
                <a:gd name="textAreaTop" fmla="*/ 0 h 214560"/>
                <a:gd name="textAreaBottom" fmla="*/ 218160 h 214560"/>
              </a:gdLst>
              <a:ahLst/>
              <a:rect l="textAreaLeft" t="textAreaTop" r="textAreaRight" b="textAreaBottom"/>
              <a:pathLst>
                <a:path w="9745" h="8354">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3" name="Google Shape;1174;p40"/>
            <p:cNvSpPr/>
            <p:nvPr/>
          </p:nvSpPr>
          <p:spPr>
            <a:xfrm flipH="1">
              <a:off x="-3066840" y="2465280"/>
              <a:ext cx="200160" cy="171720"/>
            </a:xfrm>
            <a:custGeom>
              <a:avLst/>
              <a:gdLst>
                <a:gd name="textAreaLeft" fmla="*/ 1800 w 200160"/>
                <a:gd name="textAreaRight" fmla="*/ 205560 w 200160"/>
                <a:gd name="textAreaTop" fmla="*/ 0 h 171720"/>
                <a:gd name="textAreaBottom" fmla="*/ 175320 h 171720"/>
              </a:gdLst>
              <a:ahLst/>
              <a:rect l="textAreaLeft" t="textAreaTop" r="textAreaRight" b="textAreaBottom"/>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4" name="Google Shape;1175;p40"/>
            <p:cNvSpPr/>
            <p:nvPr/>
          </p:nvSpPr>
          <p:spPr>
            <a:xfrm flipH="1">
              <a:off x="-3147480" y="595800"/>
              <a:ext cx="200160" cy="173160"/>
            </a:xfrm>
            <a:custGeom>
              <a:avLst/>
              <a:gdLst>
                <a:gd name="textAreaLeft" fmla="*/ 1800 w 200160"/>
                <a:gd name="textAreaRight" fmla="*/ 205560 w 200160"/>
                <a:gd name="textAreaTop" fmla="*/ 0 h 173160"/>
                <a:gd name="textAreaBottom" fmla="*/ 176760 h 173160"/>
              </a:gdLst>
              <a:ahLst/>
              <a:rect l="textAreaLeft" t="textAreaTop" r="textAreaRight" b="textAreaBottom"/>
              <a:pathLst>
                <a:path w="7897" h="6769">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5" name="Google Shape;1176;p40"/>
            <p:cNvSpPr/>
            <p:nvPr/>
          </p:nvSpPr>
          <p:spPr>
            <a:xfrm flipH="1">
              <a:off x="-3415320" y="595800"/>
              <a:ext cx="200160" cy="173160"/>
            </a:xfrm>
            <a:custGeom>
              <a:avLst/>
              <a:gdLst>
                <a:gd name="textAreaLeft" fmla="*/ 1800 w 200160"/>
                <a:gd name="textAreaRight" fmla="*/ 205560 w 200160"/>
                <a:gd name="textAreaTop" fmla="*/ 0 h 173160"/>
                <a:gd name="textAreaBottom" fmla="*/ 176760 h 173160"/>
              </a:gdLst>
              <a:ahLst/>
              <a:rect l="textAreaLeft" t="textAreaTop" r="textAreaRight" b="textAreaBottom"/>
              <a:pathLst>
                <a:path w="7898" h="6769">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6" name="Google Shape;1177;p40"/>
            <p:cNvSpPr/>
            <p:nvPr/>
          </p:nvSpPr>
          <p:spPr>
            <a:xfrm flipH="1">
              <a:off x="-273600" y="4679280"/>
              <a:ext cx="200160" cy="173520"/>
            </a:xfrm>
            <a:custGeom>
              <a:avLst/>
              <a:gdLst>
                <a:gd name="textAreaLeft" fmla="*/ 1800 w 200160"/>
                <a:gd name="textAreaRight" fmla="*/ 205560 w 200160"/>
                <a:gd name="textAreaTop" fmla="*/ 0 h 173520"/>
                <a:gd name="textAreaBottom" fmla="*/ 177120 h 173520"/>
              </a:gdLst>
              <a:ahLst/>
              <a:rect l="textAreaLeft" t="textAreaTop" r="textAreaRight" b="textAreaBottom"/>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7" name="Google Shape;1178;p40"/>
            <p:cNvSpPr/>
            <p:nvPr/>
          </p:nvSpPr>
          <p:spPr>
            <a:xfrm flipH="1">
              <a:off x="-540000" y="4679280"/>
              <a:ext cx="200160" cy="173520"/>
            </a:xfrm>
            <a:custGeom>
              <a:avLst/>
              <a:gdLst>
                <a:gd name="textAreaLeft" fmla="*/ 1800 w 200160"/>
                <a:gd name="textAreaRight" fmla="*/ 205560 w 200160"/>
                <a:gd name="textAreaTop" fmla="*/ 0 h 173520"/>
                <a:gd name="textAreaBottom" fmla="*/ 177120 h 173520"/>
              </a:gdLst>
              <a:ahLst/>
              <a:rect l="textAreaLeft" t="textAreaTop" r="textAreaRight" b="textAreaBottom"/>
              <a:pathLst>
                <a:path w="7898" h="6783">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8" name="Google Shape;1179;p40"/>
            <p:cNvSpPr/>
            <p:nvPr/>
          </p:nvSpPr>
          <p:spPr>
            <a:xfrm flipH="1">
              <a:off x="-3680280" y="595800"/>
              <a:ext cx="198720" cy="173160"/>
            </a:xfrm>
            <a:custGeom>
              <a:avLst/>
              <a:gdLst>
                <a:gd name="textAreaLeft" fmla="*/ 1800 w 198720"/>
                <a:gd name="textAreaRight" fmla="*/ 204120 w 198720"/>
                <a:gd name="textAreaTop" fmla="*/ 0 h 173160"/>
                <a:gd name="textAreaBottom" fmla="*/ 176760 h 173160"/>
              </a:gdLst>
              <a:ahLst/>
              <a:rect l="textAreaLeft" t="textAreaTop" r="textAreaRight" b="textAreaBottom"/>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9" name="Google Shape;1180;p40"/>
            <p:cNvSpPr/>
            <p:nvPr/>
          </p:nvSpPr>
          <p:spPr>
            <a:xfrm flipH="1">
              <a:off x="-1059480" y="481320"/>
              <a:ext cx="200160" cy="171720"/>
            </a:xfrm>
            <a:custGeom>
              <a:avLst/>
              <a:gdLst>
                <a:gd name="textAreaLeft" fmla="*/ 1800 w 200160"/>
                <a:gd name="textAreaRight" fmla="*/ 205560 w 200160"/>
                <a:gd name="textAreaTop" fmla="*/ 0 h 171720"/>
                <a:gd name="textAreaBottom" fmla="*/ 175320 h 171720"/>
              </a:gdLst>
              <a:ahLst/>
              <a:rect l="textAreaLeft" t="textAreaTop" r="textAreaRight" b="textAreaBottom"/>
              <a:pathLst>
                <a:path w="7898" h="6721">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0" name="Google Shape;1181;p40"/>
            <p:cNvSpPr/>
            <p:nvPr/>
          </p:nvSpPr>
          <p:spPr>
            <a:xfrm flipH="1">
              <a:off x="-881640" y="4356000"/>
              <a:ext cx="293400" cy="213480"/>
            </a:xfrm>
            <a:custGeom>
              <a:avLst/>
              <a:gdLst>
                <a:gd name="textAreaLeft" fmla="*/ -1800 w 293400"/>
                <a:gd name="textAreaRight" fmla="*/ 295200 w 293400"/>
                <a:gd name="textAreaTop" fmla="*/ 0 h 213480"/>
                <a:gd name="textAreaBottom" fmla="*/ 217080 h 213480"/>
              </a:gdLst>
              <a:ahLst/>
              <a:rect l="textAreaLeft" t="textAreaTop" r="textAreaRight" b="textAreaBottom"/>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1" name="Google Shape;1182;p40"/>
            <p:cNvSpPr/>
            <p:nvPr/>
          </p:nvSpPr>
          <p:spPr>
            <a:xfrm flipH="1">
              <a:off x="1279800" y="2504160"/>
              <a:ext cx="207000" cy="1520640"/>
            </a:xfrm>
            <a:custGeom>
              <a:avLst/>
              <a:gdLst>
                <a:gd name="textAreaLeft" fmla="*/ 1800 w 207000"/>
                <a:gd name="textAreaRight" fmla="*/ 212400 w 207000"/>
                <a:gd name="textAreaTop" fmla="*/ 0 h 1520640"/>
                <a:gd name="textAreaBottom" fmla="*/ 1524240 h 1520640"/>
              </a:gdLst>
              <a:ahLst/>
              <a:rect l="textAreaLeft" t="textAreaTop" r="textAreaRight" b="textAreaBottom"/>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2" name="Google Shape;1183;p40"/>
            <p:cNvSpPr/>
            <p:nvPr/>
          </p:nvSpPr>
          <p:spPr>
            <a:xfrm flipH="1">
              <a:off x="-1357200" y="515160"/>
              <a:ext cx="134640" cy="160560"/>
            </a:xfrm>
            <a:custGeom>
              <a:avLst/>
              <a:gdLst>
                <a:gd name="textAreaLeft" fmla="*/ 1800 w 134640"/>
                <a:gd name="textAreaRight" fmla="*/ 140040 w 134640"/>
                <a:gd name="textAreaTop" fmla="*/ 0 h 160560"/>
                <a:gd name="textAreaBottom" fmla="*/ 164160 h 160560"/>
              </a:gdLst>
              <a:ahLst/>
              <a:rect l="textAreaLeft" t="textAreaTop" r="textAreaRight" b="textAreaBottom"/>
              <a:pathLst>
                <a:path w="5350" h="629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3" name="Google Shape;1184;p40"/>
            <p:cNvSpPr/>
            <p:nvPr/>
          </p:nvSpPr>
          <p:spPr>
            <a:xfrm flipH="1">
              <a:off x="-3959640" y="1638360"/>
              <a:ext cx="834840" cy="776160"/>
            </a:xfrm>
            <a:custGeom>
              <a:avLst/>
              <a:gdLst>
                <a:gd name="textAreaLeft" fmla="*/ -1800 w 834840"/>
                <a:gd name="textAreaRight" fmla="*/ 836640 w 834840"/>
                <a:gd name="textAreaTop" fmla="*/ 0 h 776160"/>
                <a:gd name="textAreaBottom" fmla="*/ 779760 h 776160"/>
              </a:gdLst>
              <a:ahLst/>
              <a:rect l="textAreaLeft" t="textAreaTop" r="textAreaRight" b="textAreaBottom"/>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4" name="Google Shape;1185;p40"/>
            <p:cNvSpPr/>
            <p:nvPr/>
          </p:nvSpPr>
          <p:spPr>
            <a:xfrm>
              <a:off x="1176480" y="678600"/>
              <a:ext cx="1078200" cy="776160"/>
            </a:xfrm>
            <a:custGeom>
              <a:avLst/>
              <a:gdLst>
                <a:gd name="textAreaLeft" fmla="*/ 0 w 1078200"/>
                <a:gd name="textAreaRight" fmla="*/ 1081800 w 1078200"/>
                <a:gd name="textAreaTop" fmla="*/ 0 h 776160"/>
                <a:gd name="textAreaBottom" fmla="*/ 779760 h 776160"/>
              </a:gdLst>
              <a:ahLst/>
              <a:rect l="textAreaLeft" t="textAreaTop" r="textAreaRight" b="textAreaBottom"/>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5" name="Google Shape;1186;p40"/>
            <p:cNvSpPr/>
            <p:nvPr/>
          </p:nvSpPr>
          <p:spPr>
            <a:xfrm flipH="1">
              <a:off x="-3106440" y="3006360"/>
              <a:ext cx="251280" cy="1598760"/>
            </a:xfrm>
            <a:custGeom>
              <a:avLst/>
              <a:gdLst>
                <a:gd name="textAreaLeft" fmla="*/ 1800 w 251280"/>
                <a:gd name="textAreaRight" fmla="*/ 256680 w 251280"/>
                <a:gd name="textAreaTop" fmla="*/ 0 h 1598760"/>
                <a:gd name="textAreaBottom" fmla="*/ 1602360 h 1598760"/>
              </a:gdLst>
              <a:ahLst/>
              <a:rect l="textAreaLeft" t="textAreaTop" r="textAreaRight" b="textAreaBottom"/>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6" name="Google Shape;1187;p40"/>
            <p:cNvSpPr/>
            <p:nvPr/>
          </p:nvSpPr>
          <p:spPr>
            <a:xfrm flipH="1">
              <a:off x="-3451680" y="2950560"/>
              <a:ext cx="132480" cy="73800"/>
            </a:xfrm>
            <a:custGeom>
              <a:avLst/>
              <a:gdLst>
                <a:gd name="textAreaLeft" fmla="*/ 1800 w 132480"/>
                <a:gd name="textAreaRight" fmla="*/ 137880 w 132480"/>
                <a:gd name="textAreaTop" fmla="*/ 0 h 73800"/>
                <a:gd name="textAreaBottom" fmla="*/ 77400 h 73800"/>
              </a:gdLst>
              <a:ahLst/>
              <a:rect l="textAreaLeft" t="textAreaTop" r="textAreaRight" b="textAreaBottom"/>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w="0">
              <a:noFill/>
            </a:ln>
          </p:spPr>
          <p:style>
            <a:lnRef idx="0"/>
            <a:fillRef idx="0"/>
            <a:effectRef idx="0"/>
            <a:fontRef idx="minor"/>
          </p:style>
          <p:txBody>
            <a:bodyPr lIns="90000" rIns="90000" tIns="38520" bIns="38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7" name="Google Shape;1188;p40"/>
            <p:cNvSpPr/>
            <p:nvPr/>
          </p:nvSpPr>
          <p:spPr>
            <a:xfrm flipH="1">
              <a:off x="-3959640" y="3726000"/>
              <a:ext cx="159120" cy="181080"/>
            </a:xfrm>
            <a:custGeom>
              <a:avLst/>
              <a:gdLst>
                <a:gd name="textAreaLeft" fmla="*/ 1800 w 159120"/>
                <a:gd name="textAreaRight" fmla="*/ 164520 w 159120"/>
                <a:gd name="textAreaTop" fmla="*/ 0 h 181080"/>
                <a:gd name="textAreaBottom" fmla="*/ 184680 h 181080"/>
              </a:gdLst>
              <a:ahLst/>
              <a:rect l="textAreaLeft" t="textAreaTop" r="textAreaRight" b="textAreaBottom"/>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8" name="Google Shape;1189;p40"/>
            <p:cNvSpPr/>
            <p:nvPr/>
          </p:nvSpPr>
          <p:spPr>
            <a:xfrm flipH="1">
              <a:off x="-3793680" y="3027600"/>
              <a:ext cx="320400" cy="339120"/>
            </a:xfrm>
            <a:custGeom>
              <a:avLst/>
              <a:gdLst>
                <a:gd name="textAreaLeft" fmla="*/ 1800 w 320400"/>
                <a:gd name="textAreaRight" fmla="*/ 325800 w 320400"/>
                <a:gd name="textAreaTop" fmla="*/ 0 h 339120"/>
                <a:gd name="textAreaBottom" fmla="*/ 342720 h 339120"/>
              </a:gdLst>
              <a:ahLst/>
              <a:rect l="textAreaLeft" t="textAreaTop" r="textAreaRight" b="textAreaBottom"/>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9" name="Google Shape;1190;p40"/>
            <p:cNvSpPr/>
            <p:nvPr/>
          </p:nvSpPr>
          <p:spPr>
            <a:xfrm flipH="1">
              <a:off x="-3137040" y="2821680"/>
              <a:ext cx="249120" cy="160920"/>
            </a:xfrm>
            <a:custGeom>
              <a:avLst/>
              <a:gdLst>
                <a:gd name="textAreaLeft" fmla="*/ 1800 w 249120"/>
                <a:gd name="textAreaRight" fmla="*/ 254520 w 249120"/>
                <a:gd name="textAreaTop" fmla="*/ 0 h 160920"/>
                <a:gd name="textAreaBottom" fmla="*/ 164520 h 160920"/>
              </a:gdLst>
              <a:ahLst/>
              <a:rect l="textAreaLeft" t="textAreaTop" r="textAreaRight" b="textAreaBottom"/>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0" name="Google Shape;1191;p40"/>
            <p:cNvSpPr/>
            <p:nvPr/>
          </p:nvSpPr>
          <p:spPr>
            <a:xfrm flipH="1">
              <a:off x="-3893760" y="3561120"/>
              <a:ext cx="57240" cy="119520"/>
            </a:xfrm>
            <a:custGeom>
              <a:avLst/>
              <a:gdLst>
                <a:gd name="textAreaLeft" fmla="*/ -1800 w 57240"/>
                <a:gd name="textAreaRight" fmla="*/ 59040 w 57240"/>
                <a:gd name="textAreaTop" fmla="*/ 0 h 119520"/>
                <a:gd name="textAreaBottom" fmla="*/ 123120 h 119520"/>
              </a:gdLst>
              <a:ahLst/>
              <a:rect l="textAreaLeft" t="textAreaTop" r="textAreaRight" b="textAreaBottom"/>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1" name="Google Shape;1192;p40"/>
            <p:cNvSpPr/>
            <p:nvPr/>
          </p:nvSpPr>
          <p:spPr>
            <a:xfrm flipH="1">
              <a:off x="-3293640" y="2902320"/>
              <a:ext cx="121320" cy="58680"/>
            </a:xfrm>
            <a:custGeom>
              <a:avLst/>
              <a:gdLst>
                <a:gd name="textAreaLeft" fmla="*/ -1800 w 121320"/>
                <a:gd name="textAreaRight" fmla="*/ 123120 w 121320"/>
                <a:gd name="textAreaTop" fmla="*/ 0 h 58680"/>
                <a:gd name="textAreaBottom" fmla="*/ 62280 h 58680"/>
              </a:gdLst>
              <a:ahLst/>
              <a:rect l="textAreaLeft" t="textAreaTop" r="textAreaRight" b="textAreaBottom"/>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2" name="Google Shape;1193;p40"/>
            <p:cNvSpPr/>
            <p:nvPr/>
          </p:nvSpPr>
          <p:spPr>
            <a:xfrm flipH="1">
              <a:off x="-3859200" y="3402720"/>
              <a:ext cx="75600" cy="117000"/>
            </a:xfrm>
            <a:custGeom>
              <a:avLst/>
              <a:gdLst>
                <a:gd name="textAreaLeft" fmla="*/ 1800 w 75600"/>
                <a:gd name="textAreaRight" fmla="*/ 81000 w 75600"/>
                <a:gd name="textAreaTop" fmla="*/ 0 h 117000"/>
                <a:gd name="textAreaBottom" fmla="*/ 120600 h 117000"/>
              </a:gdLst>
              <a:ahLst/>
              <a:rect l="textAreaLeft" t="textAreaTop" r="textAreaRight" b="textAreaBottom"/>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w="0">
              <a:noFill/>
            </a:ln>
          </p:spPr>
          <p:style>
            <a:lnRef idx="0"/>
            <a:fillRef idx="0"/>
            <a:effectRef idx="0"/>
            <a:fontRef idx="minor"/>
          </p:style>
          <p:txBody>
            <a:bodyPr lIns="90000" rIns="90000" tIns="60120" bIns="60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3" name="Google Shape;1194;p40"/>
            <p:cNvSpPr/>
            <p:nvPr/>
          </p:nvSpPr>
          <p:spPr>
            <a:xfrm flipH="1">
              <a:off x="2557080" y="1935720"/>
              <a:ext cx="228240" cy="448560"/>
            </a:xfrm>
            <a:custGeom>
              <a:avLst/>
              <a:gdLst>
                <a:gd name="textAreaLeft" fmla="*/ -1800 w 228240"/>
                <a:gd name="textAreaRight" fmla="*/ 230040 w 228240"/>
                <a:gd name="textAreaTop" fmla="*/ 0 h 448560"/>
                <a:gd name="textAreaBottom" fmla="*/ 452160 h 448560"/>
              </a:gdLst>
              <a:ahLst/>
              <a:rect l="textAreaLeft" t="textAreaTop" r="textAreaRight" b="textAreaBottom"/>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4" name="Google Shape;1195;p40"/>
            <p:cNvSpPr/>
            <p:nvPr/>
          </p:nvSpPr>
          <p:spPr>
            <a:xfrm flipH="1">
              <a:off x="2509560" y="2580840"/>
              <a:ext cx="90720" cy="109440"/>
            </a:xfrm>
            <a:custGeom>
              <a:avLst/>
              <a:gdLst>
                <a:gd name="textAreaLeft" fmla="*/ -1800 w 90720"/>
                <a:gd name="textAreaRight" fmla="*/ 92520 w 90720"/>
                <a:gd name="textAreaTop" fmla="*/ 0 h 109440"/>
                <a:gd name="textAreaBottom" fmla="*/ 113040 h 109440"/>
              </a:gdLst>
              <a:ahLst/>
              <a:rect l="textAreaLeft" t="textAreaTop" r="textAreaRight" b="textAreaBottom"/>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5" name="Google Shape;1196;p40"/>
            <p:cNvSpPr/>
            <p:nvPr/>
          </p:nvSpPr>
          <p:spPr>
            <a:xfrm flipH="1">
              <a:off x="2588400" y="2428560"/>
              <a:ext cx="70560" cy="115200"/>
            </a:xfrm>
            <a:custGeom>
              <a:avLst/>
              <a:gdLst>
                <a:gd name="textAreaLeft" fmla="*/ -1800 w 70560"/>
                <a:gd name="textAreaRight" fmla="*/ 72360 w 70560"/>
                <a:gd name="textAreaTop" fmla="*/ 0 h 115200"/>
                <a:gd name="textAreaBottom" fmla="*/ 118800 h 115200"/>
              </a:gdLst>
              <a:ahLst/>
              <a:rect l="textAreaLeft" t="textAreaTop" r="textAreaRight" b="textAreaBottom"/>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w="0">
              <a:noFill/>
            </a:ln>
          </p:spPr>
          <p:style>
            <a:lnRef idx="0"/>
            <a:fillRef idx="0"/>
            <a:effectRef idx="0"/>
            <a:fontRef idx="minor"/>
          </p:style>
          <p:txBody>
            <a:bodyPr lIns="90000" rIns="90000" tIns="59400" bIns="59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6" name="Google Shape;1197;p40"/>
            <p:cNvSpPr/>
            <p:nvPr/>
          </p:nvSpPr>
          <p:spPr>
            <a:xfrm flipH="1">
              <a:off x="2559240" y="1781280"/>
              <a:ext cx="79920" cy="114120"/>
            </a:xfrm>
            <a:custGeom>
              <a:avLst/>
              <a:gdLst>
                <a:gd name="textAreaLeft" fmla="*/ -1800 w 79920"/>
                <a:gd name="textAreaRight" fmla="*/ 81720 w 79920"/>
                <a:gd name="textAreaTop" fmla="*/ 0 h 114120"/>
                <a:gd name="textAreaBottom" fmla="*/ 117720 h 114120"/>
              </a:gdLst>
              <a:ahLst/>
              <a:rect l="textAreaLeft" t="textAreaTop" r="textAreaRight" b="textAreaBottom"/>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7" name="Google Shape;1198;p40"/>
            <p:cNvSpPr/>
            <p:nvPr/>
          </p:nvSpPr>
          <p:spPr>
            <a:xfrm flipH="1">
              <a:off x="2271240" y="1425600"/>
              <a:ext cx="226440" cy="228960"/>
            </a:xfrm>
            <a:custGeom>
              <a:avLst/>
              <a:gdLst>
                <a:gd name="textAreaLeft" fmla="*/ 1800 w 226440"/>
                <a:gd name="textAreaRight" fmla="*/ 231840 w 226440"/>
                <a:gd name="textAreaTop" fmla="*/ 0 h 228960"/>
                <a:gd name="textAreaBottom" fmla="*/ 232560 h 228960"/>
              </a:gdLst>
              <a:ahLst/>
              <a:rect l="textAreaLeft" t="textAreaTop" r="textAreaRight" b="textAreaBottom"/>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8" name="Google Shape;1199;p40"/>
            <p:cNvSpPr/>
            <p:nvPr/>
          </p:nvSpPr>
          <p:spPr>
            <a:xfrm flipH="1">
              <a:off x="2475000" y="1642680"/>
              <a:ext cx="90000" cy="105120"/>
            </a:xfrm>
            <a:custGeom>
              <a:avLst/>
              <a:gdLst>
                <a:gd name="textAreaLeft" fmla="*/ -1800 w 90000"/>
                <a:gd name="textAreaRight" fmla="*/ 91800 w 90000"/>
                <a:gd name="textAreaTop" fmla="*/ 0 h 105120"/>
                <a:gd name="textAreaBottom" fmla="*/ 108720 h 105120"/>
              </a:gdLst>
              <a:ahLst/>
              <a:rect l="textAreaLeft" t="textAreaTop" r="textAreaRight" b="textAreaBottom"/>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w="0">
              <a:noFill/>
            </a:ln>
          </p:spPr>
          <p:style>
            <a:lnRef idx="0"/>
            <a:fillRef idx="0"/>
            <a:effectRef idx="0"/>
            <a:fontRef idx="minor"/>
          </p:style>
          <p:txBody>
            <a:bodyPr lIns="90000" rIns="90000" tIns="54360" bIns="54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9" name="Google Shape;1200;p40"/>
            <p:cNvSpPr/>
            <p:nvPr/>
          </p:nvSpPr>
          <p:spPr>
            <a:xfrm flipH="1">
              <a:off x="2274480" y="2717280"/>
              <a:ext cx="235800" cy="242280"/>
            </a:xfrm>
            <a:custGeom>
              <a:avLst/>
              <a:gdLst>
                <a:gd name="textAreaLeft" fmla="*/ 1800 w 235800"/>
                <a:gd name="textAreaRight" fmla="*/ 241200 w 235800"/>
                <a:gd name="textAreaTop" fmla="*/ 0 h 242280"/>
                <a:gd name="textAreaBottom" fmla="*/ 245880 h 242280"/>
              </a:gdLst>
              <a:ahLst/>
              <a:rect l="textAreaLeft" t="textAreaTop" r="textAreaRight" b="textAreaBottom"/>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0" name="Google Shape;1201;p40"/>
            <p:cNvSpPr/>
            <p:nvPr/>
          </p:nvSpPr>
          <p:spPr>
            <a:xfrm flipH="1">
              <a:off x="-4345920" y="2674800"/>
              <a:ext cx="86760" cy="108720"/>
            </a:xfrm>
            <a:custGeom>
              <a:avLst/>
              <a:gdLst>
                <a:gd name="textAreaLeft" fmla="*/ -1800 w 86760"/>
                <a:gd name="textAreaRight" fmla="*/ 88560 w 86760"/>
                <a:gd name="textAreaTop" fmla="*/ 0 h 108720"/>
                <a:gd name="textAreaBottom" fmla="*/ 112320 h 108720"/>
              </a:gdLst>
              <a:ahLst/>
              <a:rect l="textAreaLeft" t="textAreaTop" r="textAreaRight" b="textAreaBottom"/>
              <a:pathLst>
                <a:path w="3504" h="4305">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1" name="Google Shape;1202;p40"/>
            <p:cNvSpPr/>
            <p:nvPr/>
          </p:nvSpPr>
          <p:spPr>
            <a:xfrm flipH="1">
              <a:off x="-4408560" y="2521800"/>
              <a:ext cx="70560" cy="117000"/>
            </a:xfrm>
            <a:custGeom>
              <a:avLst/>
              <a:gdLst>
                <a:gd name="textAreaLeft" fmla="*/ 1800 w 70560"/>
                <a:gd name="textAreaRight" fmla="*/ 75960 w 70560"/>
                <a:gd name="textAreaTop" fmla="*/ 0 h 117000"/>
                <a:gd name="textAreaBottom" fmla="*/ 120600 h 117000"/>
              </a:gdLst>
              <a:ahLst/>
              <a:rect l="textAreaLeft" t="textAreaTop" r="textAreaRight" b="textAreaBottom"/>
              <a:pathLst>
                <a:path w="2867" h="4619">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w="0">
              <a:noFill/>
            </a:ln>
          </p:spPr>
          <p:style>
            <a:lnRef idx="0"/>
            <a:fillRef idx="0"/>
            <a:effectRef idx="0"/>
            <a:fontRef idx="minor"/>
          </p:style>
          <p:txBody>
            <a:bodyPr lIns="90000" rIns="90000" tIns="60120" bIns="60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2" name="Google Shape;1203;p40"/>
            <p:cNvSpPr/>
            <p:nvPr/>
          </p:nvSpPr>
          <p:spPr>
            <a:xfrm flipH="1">
              <a:off x="-4253760" y="2812680"/>
              <a:ext cx="230040" cy="241560"/>
            </a:xfrm>
            <a:custGeom>
              <a:avLst/>
              <a:gdLst>
                <a:gd name="textAreaLeft" fmla="*/ -1800 w 230040"/>
                <a:gd name="textAreaRight" fmla="*/ 231840 w 230040"/>
                <a:gd name="textAreaTop" fmla="*/ 0 h 241560"/>
                <a:gd name="textAreaBottom" fmla="*/ 245160 h 241560"/>
              </a:gdLst>
              <a:ahLst/>
              <a:rect l="textAreaLeft" t="textAreaTop" r="textAreaRight" b="textAreaBottom"/>
              <a:pathLst>
                <a:path w="9044" h="9393">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3" name="Google Shape;1204;p40"/>
            <p:cNvSpPr/>
            <p:nvPr/>
          </p:nvSpPr>
          <p:spPr>
            <a:xfrm flipH="1">
              <a:off x="-4534920" y="2030400"/>
              <a:ext cx="226440" cy="450360"/>
            </a:xfrm>
            <a:custGeom>
              <a:avLst/>
              <a:gdLst>
                <a:gd name="textAreaLeft" fmla="*/ -1800 w 226440"/>
                <a:gd name="textAreaRight" fmla="*/ 228240 w 226440"/>
                <a:gd name="textAreaTop" fmla="*/ 0 h 450360"/>
                <a:gd name="textAreaBottom" fmla="*/ 453960 h 450360"/>
              </a:gdLst>
              <a:ahLst/>
              <a:rect l="textAreaLeft" t="textAreaTop" r="textAreaRight" b="textAreaBottom"/>
              <a:pathLst>
                <a:path w="8917" h="1739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4" name="Google Shape;1205;p40"/>
            <p:cNvSpPr/>
            <p:nvPr/>
          </p:nvSpPr>
          <p:spPr>
            <a:xfrm flipH="1">
              <a:off x="-4314600" y="1735920"/>
              <a:ext cx="91800" cy="106560"/>
            </a:xfrm>
            <a:custGeom>
              <a:avLst/>
              <a:gdLst>
                <a:gd name="textAreaLeft" fmla="*/ -1800 w 91800"/>
                <a:gd name="textAreaRight" fmla="*/ 93600 w 91800"/>
                <a:gd name="textAreaTop" fmla="*/ 0 h 106560"/>
                <a:gd name="textAreaBottom" fmla="*/ 110160 h 106560"/>
              </a:gdLst>
              <a:ahLst/>
              <a:rect l="textAreaLeft" t="textAreaTop" r="textAreaRight" b="textAreaBottom"/>
              <a:pathLst>
                <a:path w="3695" h="4217">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w="0">
              <a:noFill/>
            </a:ln>
          </p:spPr>
          <p:style>
            <a:lnRef idx="0"/>
            <a:fillRef idx="0"/>
            <a:effectRef idx="0"/>
            <a:fontRef idx="minor"/>
          </p:style>
          <p:txBody>
            <a:bodyPr lIns="90000" rIns="90000" tIns="55080" bIns="55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5" name="Google Shape;1206;p40"/>
            <p:cNvSpPr/>
            <p:nvPr/>
          </p:nvSpPr>
          <p:spPr>
            <a:xfrm flipH="1">
              <a:off x="-4388760" y="1875600"/>
              <a:ext cx="77040" cy="115200"/>
            </a:xfrm>
            <a:custGeom>
              <a:avLst/>
              <a:gdLst>
                <a:gd name="textAreaLeft" fmla="*/ 1800 w 77040"/>
                <a:gd name="textAreaRight" fmla="*/ 82440 w 77040"/>
                <a:gd name="textAreaTop" fmla="*/ 0 h 115200"/>
                <a:gd name="textAreaBottom" fmla="*/ 118800 h 115200"/>
              </a:gdLst>
              <a:ahLst/>
              <a:rect l="textAreaLeft" t="textAreaTop" r="textAreaRight" b="textAreaBottom"/>
              <a:pathLst>
                <a:path w="3122" h="4545">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w="0">
              <a:noFill/>
            </a:ln>
          </p:spPr>
          <p:style>
            <a:lnRef idx="0"/>
            <a:fillRef idx="0"/>
            <a:effectRef idx="0"/>
            <a:fontRef idx="minor"/>
          </p:style>
          <p:txBody>
            <a:bodyPr lIns="90000" rIns="90000" tIns="59400" bIns="59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6" name="Google Shape;1207;p40"/>
            <p:cNvSpPr/>
            <p:nvPr/>
          </p:nvSpPr>
          <p:spPr>
            <a:xfrm flipH="1">
              <a:off x="-4247280" y="1520280"/>
              <a:ext cx="226440" cy="228960"/>
            </a:xfrm>
            <a:custGeom>
              <a:avLst/>
              <a:gdLst>
                <a:gd name="textAreaLeft" fmla="*/ -1800 w 226440"/>
                <a:gd name="textAreaRight" fmla="*/ 228240 w 226440"/>
                <a:gd name="textAreaTop" fmla="*/ 0 h 228960"/>
                <a:gd name="textAreaBottom" fmla="*/ 232560 h 228960"/>
              </a:gdLst>
              <a:ahLst/>
              <a:rect l="textAreaLeft" t="textAreaTop" r="textAreaRight" b="textAreaBottom"/>
              <a:pathLst>
                <a:path w="8917" h="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7" name="Google Shape;1208;p40"/>
            <p:cNvSpPr/>
            <p:nvPr/>
          </p:nvSpPr>
          <p:spPr>
            <a:xfrm flipH="1">
              <a:off x="1288080" y="4709520"/>
              <a:ext cx="329400" cy="339120"/>
            </a:xfrm>
            <a:custGeom>
              <a:avLst/>
              <a:gdLst>
                <a:gd name="textAreaLeft" fmla="*/ 1800 w 329400"/>
                <a:gd name="textAreaRight" fmla="*/ 334800 w 329400"/>
                <a:gd name="textAreaTop" fmla="*/ 0 h 339120"/>
                <a:gd name="textAreaBottom" fmla="*/ 342720 h 339120"/>
              </a:gdLst>
              <a:ahLst/>
              <a:rect l="textAreaLeft" t="textAreaTop" r="textAreaRight" b="textAreaBottom"/>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8" name="Google Shape;1209;p40"/>
            <p:cNvSpPr/>
            <p:nvPr/>
          </p:nvSpPr>
          <p:spPr>
            <a:xfrm flipH="1">
              <a:off x="990360" y="5114160"/>
              <a:ext cx="131400" cy="59400"/>
            </a:xfrm>
            <a:custGeom>
              <a:avLst/>
              <a:gdLst>
                <a:gd name="textAreaLeft" fmla="*/ 1800 w 131400"/>
                <a:gd name="textAreaRight" fmla="*/ 136800 w 131400"/>
                <a:gd name="textAreaTop" fmla="*/ 0 h 59400"/>
                <a:gd name="textAreaBottom" fmla="*/ 63000 h 59400"/>
              </a:gdLst>
              <a:ahLst/>
              <a:rect l="textAreaLeft" t="textAreaTop" r="textAreaRight" b="textAreaBottom"/>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w="0">
              <a:noFill/>
            </a:ln>
          </p:spPr>
          <p:style>
            <a:lnRef idx="0"/>
            <a:fillRef idx="0"/>
            <a:effectRef idx="0"/>
            <a:fontRef idx="minor"/>
          </p:style>
          <p:txBody>
            <a:bodyPr lIns="90000" rIns="90000" tIns="31320" bIns="31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9" name="Google Shape;1210;p40"/>
            <p:cNvSpPr/>
            <p:nvPr/>
          </p:nvSpPr>
          <p:spPr>
            <a:xfrm flipH="1">
              <a:off x="1659600" y="4395240"/>
              <a:ext cx="54000" cy="118440"/>
            </a:xfrm>
            <a:custGeom>
              <a:avLst/>
              <a:gdLst>
                <a:gd name="textAreaLeft" fmla="*/ -1800 w 54000"/>
                <a:gd name="textAreaRight" fmla="*/ 55800 w 54000"/>
                <a:gd name="textAreaTop" fmla="*/ 0 h 118440"/>
                <a:gd name="textAreaBottom" fmla="*/ 122040 h 118440"/>
              </a:gdLst>
              <a:ahLst/>
              <a:rect l="textAreaLeft" t="textAreaTop" r="textAreaRight" b="textAreaBottom"/>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w="0">
              <a:noFill/>
            </a:ln>
          </p:spPr>
          <p:style>
            <a:lnRef idx="0"/>
            <a:fillRef idx="0"/>
            <a:effectRef idx="0"/>
            <a:fontRef idx="minor"/>
          </p:style>
          <p:txBody>
            <a:bodyPr lIns="90000" rIns="90000" tIns="60840" bIns="60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0" name="Google Shape;1211;p40"/>
            <p:cNvSpPr/>
            <p:nvPr/>
          </p:nvSpPr>
          <p:spPr>
            <a:xfrm flipH="1">
              <a:off x="1607040" y="4556880"/>
              <a:ext cx="73800" cy="116280"/>
            </a:xfrm>
            <a:custGeom>
              <a:avLst/>
              <a:gdLst>
                <a:gd name="textAreaLeft" fmla="*/ 1800 w 73800"/>
                <a:gd name="textAreaRight" fmla="*/ 79200 w 73800"/>
                <a:gd name="textAreaTop" fmla="*/ 0 h 116280"/>
                <a:gd name="textAreaBottom" fmla="*/ 119880 h 116280"/>
              </a:gdLst>
              <a:ahLst/>
              <a:rect l="textAreaLeft" t="textAreaTop" r="textAreaRight" b="textAreaBottom"/>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w="0">
              <a:noFill/>
            </a:ln>
          </p:spPr>
          <p:style>
            <a:lnRef idx="0"/>
            <a:fillRef idx="0"/>
            <a:effectRef idx="0"/>
            <a:fontRef idx="minor"/>
          </p:style>
          <p:txBody>
            <a:bodyPr lIns="90000" rIns="90000" tIns="59760" bIns="59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1" name="Google Shape;1212;p40"/>
            <p:cNvSpPr/>
            <p:nvPr/>
          </p:nvSpPr>
          <p:spPr>
            <a:xfrm flipH="1">
              <a:off x="1618560" y="4168080"/>
              <a:ext cx="159120" cy="182520"/>
            </a:xfrm>
            <a:custGeom>
              <a:avLst/>
              <a:gdLst>
                <a:gd name="textAreaLeft" fmla="*/ -1800 w 159120"/>
                <a:gd name="textAreaRight" fmla="*/ 160920 w 159120"/>
                <a:gd name="textAreaTop" fmla="*/ 0 h 182520"/>
                <a:gd name="textAreaBottom" fmla="*/ 186120 h 182520"/>
              </a:gdLst>
              <a:ahLst/>
              <a:rect l="textAreaLeft" t="textAreaTop" r="textAreaRight" b="textAreaBottom"/>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2" name="Google Shape;1213;p40"/>
            <p:cNvSpPr/>
            <p:nvPr/>
          </p:nvSpPr>
          <p:spPr>
            <a:xfrm flipH="1">
              <a:off x="1141560" y="5052240"/>
              <a:ext cx="132120" cy="73080"/>
            </a:xfrm>
            <a:custGeom>
              <a:avLst/>
              <a:gdLst>
                <a:gd name="textAreaLeft" fmla="*/ 1800 w 132120"/>
                <a:gd name="textAreaRight" fmla="*/ 137520 w 132120"/>
                <a:gd name="textAreaTop" fmla="*/ 0 h 73080"/>
                <a:gd name="textAreaBottom" fmla="*/ 76680 h 73080"/>
              </a:gdLst>
              <a:ahLst/>
              <a:rect l="textAreaLeft" t="textAreaTop" r="textAreaRight" b="textAreaBottom"/>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w="0">
              <a:noFill/>
            </a:ln>
          </p:spPr>
          <p:style>
            <a:lnRef idx="0"/>
            <a:fillRef idx="0"/>
            <a:effectRef idx="0"/>
            <a:fontRef idx="minor"/>
          </p:style>
          <p:txBody>
            <a:bodyPr lIns="90000" rIns="90000" tIns="38160" bIns="38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3" name="Google Shape;1214;p40"/>
            <p:cNvSpPr/>
            <p:nvPr/>
          </p:nvSpPr>
          <p:spPr>
            <a:xfrm flipH="1">
              <a:off x="709200" y="5094000"/>
              <a:ext cx="241560" cy="160920"/>
            </a:xfrm>
            <a:custGeom>
              <a:avLst/>
              <a:gdLst>
                <a:gd name="textAreaLeft" fmla="*/ 1800 w 241560"/>
                <a:gd name="textAreaRight" fmla="*/ 246960 w 241560"/>
                <a:gd name="textAreaTop" fmla="*/ 0 h 160920"/>
                <a:gd name="textAreaBottom" fmla="*/ 164520 h 160920"/>
              </a:gdLst>
              <a:ahLst/>
              <a:rect l="textAreaLeft" t="textAreaTop" r="textAreaRight" b="textAreaBottom"/>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4" name="Google Shape;1215;p40"/>
            <p:cNvSpPr/>
            <p:nvPr/>
          </p:nvSpPr>
          <p:spPr>
            <a:xfrm flipH="1">
              <a:off x="-951120" y="1562040"/>
              <a:ext cx="244800" cy="247320"/>
            </a:xfrm>
            <a:custGeom>
              <a:avLst/>
              <a:gdLst>
                <a:gd name="textAreaLeft" fmla="*/ 1800 w 244800"/>
                <a:gd name="textAreaRight" fmla="*/ 250200 w 244800"/>
                <a:gd name="textAreaTop" fmla="*/ 0 h 247320"/>
                <a:gd name="textAreaBottom" fmla="*/ 250920 h 247320"/>
              </a:gdLst>
              <a:ahLst/>
              <a:rect l="textAreaLeft" t="textAreaTop" r="textAreaRight" b="textAreaBottom"/>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5" name="Google Shape;1216;p40"/>
            <p:cNvSpPr/>
            <p:nvPr/>
          </p:nvSpPr>
          <p:spPr>
            <a:xfrm flipH="1">
              <a:off x="-1768320" y="415080"/>
              <a:ext cx="244800" cy="247320"/>
            </a:xfrm>
            <a:custGeom>
              <a:avLst/>
              <a:gdLst>
                <a:gd name="textAreaLeft" fmla="*/ 1800 w 244800"/>
                <a:gd name="textAreaRight" fmla="*/ 250200 w 244800"/>
                <a:gd name="textAreaTop" fmla="*/ 0 h 247320"/>
                <a:gd name="textAreaBottom" fmla="*/ 250920 h 24732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6" name="Google Shape;1217;p40"/>
            <p:cNvSpPr/>
            <p:nvPr/>
          </p:nvSpPr>
          <p:spPr>
            <a:xfrm flipH="1">
              <a:off x="-2085480" y="415080"/>
              <a:ext cx="244800" cy="247320"/>
            </a:xfrm>
            <a:custGeom>
              <a:avLst/>
              <a:gdLst>
                <a:gd name="textAreaLeft" fmla="*/ 1800 w 244800"/>
                <a:gd name="textAreaRight" fmla="*/ 250200 w 244800"/>
                <a:gd name="textAreaTop" fmla="*/ 0 h 247320"/>
                <a:gd name="textAreaBottom" fmla="*/ 250920 h 24732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7" name="Google Shape;1218;p40"/>
            <p:cNvSpPr/>
            <p:nvPr/>
          </p:nvSpPr>
          <p:spPr>
            <a:xfrm flipH="1">
              <a:off x="-2706840" y="415080"/>
              <a:ext cx="244800" cy="247320"/>
            </a:xfrm>
            <a:custGeom>
              <a:avLst/>
              <a:gdLst>
                <a:gd name="textAreaLeft" fmla="*/ 1800 w 244800"/>
                <a:gd name="textAreaRight" fmla="*/ 250200 w 244800"/>
                <a:gd name="textAreaTop" fmla="*/ 0 h 247320"/>
                <a:gd name="textAreaBottom" fmla="*/ 250920 h 247320"/>
              </a:gdLst>
              <a:ahLst/>
              <a:rect l="textAreaLeft" t="textAreaTop" r="textAreaRight" b="textAreaBottom"/>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8" name="Google Shape;1219;p40"/>
            <p:cNvSpPr/>
            <p:nvPr/>
          </p:nvSpPr>
          <p:spPr>
            <a:xfrm flipH="1">
              <a:off x="771840" y="4197960"/>
              <a:ext cx="484560" cy="631440"/>
            </a:xfrm>
            <a:custGeom>
              <a:avLst/>
              <a:gdLst>
                <a:gd name="textAreaLeft" fmla="*/ -1800 w 484560"/>
                <a:gd name="textAreaRight" fmla="*/ 486360 w 484560"/>
                <a:gd name="textAreaTop" fmla="*/ 0 h 631440"/>
                <a:gd name="textAreaBottom" fmla="*/ 635040 h 631440"/>
              </a:gdLst>
              <a:ahLst/>
              <a:rect l="textAreaLeft" t="textAreaTop" r="textAreaRight" b="textAreaBottom"/>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9" name="Google Shape;1220;p40"/>
            <p:cNvSpPr/>
            <p:nvPr/>
          </p:nvSpPr>
          <p:spPr>
            <a:xfrm flipH="1">
              <a:off x="868680" y="4304520"/>
              <a:ext cx="285840" cy="37800"/>
            </a:xfrm>
            <a:custGeom>
              <a:avLst/>
              <a:gdLst>
                <a:gd name="textAreaLeft" fmla="*/ -1800 w 285840"/>
                <a:gd name="textAreaRight" fmla="*/ 287640 w 285840"/>
                <a:gd name="textAreaTop" fmla="*/ 0 h 37800"/>
                <a:gd name="textAreaBottom" fmla="*/ 41400 h 37800"/>
              </a:gdLst>
              <a:ahLst/>
              <a:rect l="textAreaLeft" t="textAreaTop" r="textAreaRight" b="textAreaBottom"/>
              <a:pathLst>
                <a:path w="11209" h="1593">
                  <a:moveTo>
                    <a:pt x="1" y="0"/>
                  </a:moveTo>
                  <a:lnTo>
                    <a:pt x="1" y="1592"/>
                  </a:lnTo>
                  <a:lnTo>
                    <a:pt x="11209" y="1592"/>
                  </a:lnTo>
                  <a:lnTo>
                    <a:pt x="11209"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0" name="Google Shape;1221;p40"/>
            <p:cNvSpPr/>
            <p:nvPr/>
          </p:nvSpPr>
          <p:spPr>
            <a:xfrm flipH="1">
              <a:off x="868680" y="4384080"/>
              <a:ext cx="285840" cy="37800"/>
            </a:xfrm>
            <a:custGeom>
              <a:avLst/>
              <a:gdLst>
                <a:gd name="textAreaLeft" fmla="*/ -1800 w 285840"/>
                <a:gd name="textAreaRight" fmla="*/ 287640 w 285840"/>
                <a:gd name="textAreaTop" fmla="*/ 0 h 37800"/>
                <a:gd name="textAreaBottom" fmla="*/ 41400 h 37800"/>
              </a:gdLst>
              <a:ahLst/>
              <a:rect l="textAreaLeft" t="textAreaTop" r="textAreaRight" b="textAreaBottom"/>
              <a:pathLst>
                <a:path w="11209" h="1593">
                  <a:moveTo>
                    <a:pt x="1" y="0"/>
                  </a:moveTo>
                  <a:lnTo>
                    <a:pt x="1" y="1592"/>
                  </a:lnTo>
                  <a:lnTo>
                    <a:pt x="11209" y="1592"/>
                  </a:lnTo>
                  <a:lnTo>
                    <a:pt x="11209"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1" name="Google Shape;1222;p40"/>
            <p:cNvSpPr/>
            <p:nvPr/>
          </p:nvSpPr>
          <p:spPr>
            <a:xfrm flipH="1">
              <a:off x="929520" y="4464000"/>
              <a:ext cx="225000" cy="38160"/>
            </a:xfrm>
            <a:custGeom>
              <a:avLst/>
              <a:gdLst>
                <a:gd name="textAreaLeft" fmla="*/ 1800 w 225000"/>
                <a:gd name="textAreaRight" fmla="*/ 230400 w 225000"/>
                <a:gd name="textAreaTop" fmla="*/ 0 h 38160"/>
                <a:gd name="textAreaBottom" fmla="*/ 41760 h 38160"/>
              </a:gdLst>
              <a:ahLst/>
              <a:rect l="textAreaLeft" t="textAreaTop" r="textAreaRight" b="textAreaBottom"/>
              <a:pathLst>
                <a:path w="8853" h="1594">
                  <a:moveTo>
                    <a:pt x="1" y="1"/>
                  </a:moveTo>
                  <a:lnTo>
                    <a:pt x="1" y="1593"/>
                  </a:lnTo>
                  <a:lnTo>
                    <a:pt x="8853" y="1593"/>
                  </a:lnTo>
                  <a:lnTo>
                    <a:pt x="8853"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2" name="Google Shape;1223;p40"/>
            <p:cNvSpPr/>
            <p:nvPr/>
          </p:nvSpPr>
          <p:spPr>
            <a:xfrm flipH="1">
              <a:off x="-3944880" y="2368080"/>
              <a:ext cx="410760" cy="461880"/>
            </a:xfrm>
            <a:custGeom>
              <a:avLst/>
              <a:gdLst>
                <a:gd name="textAreaLeft" fmla="*/ -1800 w 410760"/>
                <a:gd name="textAreaRight" fmla="*/ 412560 w 410760"/>
                <a:gd name="textAreaTop" fmla="*/ 0 h 461880"/>
                <a:gd name="textAreaBottom" fmla="*/ 465480 h 461880"/>
              </a:gdLst>
              <a:ahLst/>
              <a:rect l="textAreaLeft" t="textAreaTop" r="textAreaRight" b="textAreaBottom"/>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3" name="Google Shape;1224;p40"/>
            <p:cNvSpPr/>
            <p:nvPr/>
          </p:nvSpPr>
          <p:spPr>
            <a:xfrm flipH="1">
              <a:off x="-1253520" y="-58320"/>
              <a:ext cx="538920" cy="466200"/>
            </a:xfrm>
            <a:custGeom>
              <a:avLst/>
              <a:gdLst>
                <a:gd name="textAreaLeft" fmla="*/ -1800 w 538920"/>
                <a:gd name="textAreaRight" fmla="*/ 540720 w 538920"/>
                <a:gd name="textAreaTop" fmla="*/ 0 h 466200"/>
                <a:gd name="textAreaBottom" fmla="*/ 469800 h 466200"/>
              </a:gdLst>
              <a:ahLst/>
              <a:rect l="textAreaLeft" t="textAreaTop" r="textAreaRight" b="textAreaBottom"/>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4" name="Google Shape;1225;p40"/>
            <p:cNvSpPr/>
            <p:nvPr/>
          </p:nvSpPr>
          <p:spPr>
            <a:xfrm flipH="1">
              <a:off x="-972360" y="27720"/>
              <a:ext cx="101520" cy="242280"/>
            </a:xfrm>
            <a:custGeom>
              <a:avLst/>
              <a:gdLst>
                <a:gd name="textAreaLeft" fmla="*/ 1800 w 101520"/>
                <a:gd name="textAreaRight" fmla="*/ 106920 w 101520"/>
                <a:gd name="textAreaTop" fmla="*/ 0 h 242280"/>
                <a:gd name="textAreaBottom" fmla="*/ 245880 h 242280"/>
              </a:gdLst>
              <a:ahLst/>
              <a:rect l="textAreaLeft" t="textAreaTop" r="textAreaRight" b="textAreaBottom"/>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5" name="Google Shape;1226;p40"/>
            <p:cNvSpPr/>
            <p:nvPr/>
          </p:nvSpPr>
          <p:spPr>
            <a:xfrm flipH="1">
              <a:off x="119160" y="1335960"/>
              <a:ext cx="175680" cy="177480"/>
            </a:xfrm>
            <a:custGeom>
              <a:avLst/>
              <a:gdLst>
                <a:gd name="textAreaLeft" fmla="*/ -1800 w 175680"/>
                <a:gd name="textAreaRight" fmla="*/ 177480 w 175680"/>
                <a:gd name="textAreaTop" fmla="*/ 0 h 177480"/>
                <a:gd name="textAreaBottom" fmla="*/ 181080 h 177480"/>
              </a:gdLst>
              <a:ahLst/>
              <a:rect l="textAreaLeft" t="textAreaTop" r="textAreaRight" b="textAreaBottom"/>
              <a:pathLst>
                <a:path w="6942" h="6943">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6" name="Google Shape;1227;p40"/>
            <p:cNvSpPr/>
            <p:nvPr/>
          </p:nvSpPr>
          <p:spPr>
            <a:xfrm flipH="1">
              <a:off x="1726920" y="2417760"/>
              <a:ext cx="173880" cy="177480"/>
            </a:xfrm>
            <a:custGeom>
              <a:avLst/>
              <a:gdLst>
                <a:gd name="textAreaLeft" fmla="*/ 1800 w 173880"/>
                <a:gd name="textAreaRight" fmla="*/ 179280 w 173880"/>
                <a:gd name="textAreaTop" fmla="*/ 0 h 177480"/>
                <a:gd name="textAreaBottom" fmla="*/ 181080 h 17748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7" name="Google Shape;1228;p40"/>
            <p:cNvSpPr/>
            <p:nvPr/>
          </p:nvSpPr>
          <p:spPr>
            <a:xfrm flipH="1">
              <a:off x="1099080" y="1347480"/>
              <a:ext cx="152640" cy="154440"/>
            </a:xfrm>
            <a:custGeom>
              <a:avLst/>
              <a:gdLst>
                <a:gd name="textAreaLeft" fmla="*/ -1800 w 152640"/>
                <a:gd name="textAreaRight" fmla="*/ 154440 w 152640"/>
                <a:gd name="textAreaTop" fmla="*/ 0 h 154440"/>
                <a:gd name="textAreaBottom" fmla="*/ 158040 h 154440"/>
              </a:gdLst>
              <a:ahLst/>
              <a:rect l="textAreaLeft" t="textAreaTop" r="textAreaRight" b="textAreaBottom"/>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8" name="Google Shape;1229;p40"/>
            <p:cNvSpPr/>
            <p:nvPr/>
          </p:nvSpPr>
          <p:spPr>
            <a:xfrm flipH="1">
              <a:off x="-3660480" y="64440"/>
              <a:ext cx="150840" cy="154440"/>
            </a:xfrm>
            <a:custGeom>
              <a:avLst/>
              <a:gdLst>
                <a:gd name="textAreaLeft" fmla="*/ -1800 w 150840"/>
                <a:gd name="textAreaRight" fmla="*/ 152640 w 150840"/>
                <a:gd name="textAreaTop" fmla="*/ 0 h 154440"/>
                <a:gd name="textAreaBottom" fmla="*/ 158040 h 154440"/>
              </a:gdLst>
              <a:ahLst/>
              <a:rect l="textAreaLeft" t="textAreaTop" r="textAreaRight" b="textAreaBottom"/>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9" name="Google Shape;1230;p40"/>
            <p:cNvSpPr/>
            <p:nvPr/>
          </p:nvSpPr>
          <p:spPr>
            <a:xfrm flipH="1">
              <a:off x="-4209480" y="2303280"/>
              <a:ext cx="150840" cy="154440"/>
            </a:xfrm>
            <a:custGeom>
              <a:avLst/>
              <a:gdLst>
                <a:gd name="textAreaLeft" fmla="*/ -1800 w 150840"/>
                <a:gd name="textAreaRight" fmla="*/ 152640 w 150840"/>
                <a:gd name="textAreaTop" fmla="*/ 0 h 154440"/>
                <a:gd name="textAreaBottom" fmla="*/ 158040 h 154440"/>
              </a:gdLst>
              <a:ahLst/>
              <a:rect l="textAreaLeft" t="textAreaTop" r="textAreaRight" b="textAreaBottom"/>
              <a:pathLst>
                <a:path w="5987" h="6051">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0" name="Google Shape;1231;p40"/>
            <p:cNvSpPr/>
            <p:nvPr/>
          </p:nvSpPr>
          <p:spPr>
            <a:xfrm flipH="1">
              <a:off x="1726920" y="2710440"/>
              <a:ext cx="173880" cy="177480"/>
            </a:xfrm>
            <a:custGeom>
              <a:avLst/>
              <a:gdLst>
                <a:gd name="textAreaLeft" fmla="*/ 1800 w 173880"/>
                <a:gd name="textAreaRight" fmla="*/ 179280 w 173880"/>
                <a:gd name="textAreaTop" fmla="*/ 0 h 177480"/>
                <a:gd name="textAreaBottom" fmla="*/ 181080 h 17748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1" name="Google Shape;1232;p40"/>
            <p:cNvSpPr/>
            <p:nvPr/>
          </p:nvSpPr>
          <p:spPr>
            <a:xfrm flipH="1">
              <a:off x="369000" y="1335960"/>
              <a:ext cx="173880" cy="177480"/>
            </a:xfrm>
            <a:custGeom>
              <a:avLst/>
              <a:gdLst>
                <a:gd name="textAreaLeft" fmla="*/ 1800 w 173880"/>
                <a:gd name="textAreaRight" fmla="*/ 179280 w 173880"/>
                <a:gd name="textAreaTop" fmla="*/ 0 h 177480"/>
                <a:gd name="textAreaBottom" fmla="*/ 181080 h 177480"/>
              </a:gdLst>
              <a:ahLst/>
              <a:rect l="textAreaLeft" t="textAreaTop" r="textAreaRight" b="textAreaBottom"/>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2" name="Google Shape;1233;p40"/>
            <p:cNvSpPr/>
            <p:nvPr/>
          </p:nvSpPr>
          <p:spPr>
            <a:xfrm flipH="1">
              <a:off x="-2848320" y="4244760"/>
              <a:ext cx="1283760" cy="257400"/>
            </a:xfrm>
            <a:custGeom>
              <a:avLst/>
              <a:gdLst>
                <a:gd name="textAreaLeft" fmla="*/ 1800 w 1283760"/>
                <a:gd name="textAreaRight" fmla="*/ 1289160 w 1283760"/>
                <a:gd name="textAreaTop" fmla="*/ 0 h 257400"/>
                <a:gd name="textAreaBottom" fmla="*/ 261000 h 257400"/>
              </a:gdLst>
              <a:ahLst/>
              <a:rect l="textAreaLeft" t="textAreaTop" r="textAreaRight" b="textAreaBottom"/>
              <a:pathLst>
                <a:path w="49866" h="1000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3" name="Google Shape;1234;p40"/>
            <p:cNvSpPr/>
            <p:nvPr/>
          </p:nvSpPr>
          <p:spPr>
            <a:xfrm flipH="1">
              <a:off x="-1748520" y="1355760"/>
              <a:ext cx="1559880" cy="137880"/>
            </a:xfrm>
            <a:custGeom>
              <a:avLst/>
              <a:gdLst>
                <a:gd name="textAreaLeft" fmla="*/ -1800 w 1559880"/>
                <a:gd name="textAreaRight" fmla="*/ 1561680 w 1559880"/>
                <a:gd name="textAreaTop" fmla="*/ 0 h 137880"/>
                <a:gd name="textAreaBottom" fmla="*/ 141480 h 137880"/>
              </a:gdLst>
              <a:ahLst/>
              <a:rect l="textAreaLeft" t="textAreaTop" r="textAreaRight" b="textAreaBottom"/>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4" name="Google Shape;1235;p40"/>
            <p:cNvSpPr/>
            <p:nvPr/>
          </p:nvSpPr>
          <p:spPr>
            <a:xfrm flipH="1">
              <a:off x="-528480" y="-53640"/>
              <a:ext cx="2166480" cy="639720"/>
            </a:xfrm>
            <a:custGeom>
              <a:avLst/>
              <a:gdLst>
                <a:gd name="textAreaLeft" fmla="*/ -1800 w 2166480"/>
                <a:gd name="textAreaRight" fmla="*/ 2168280 w 2166480"/>
                <a:gd name="textAreaTop" fmla="*/ 0 h 639720"/>
                <a:gd name="textAreaBottom" fmla="*/ 643320 h 639720"/>
              </a:gdLst>
              <a:ahLst/>
              <a:rect l="textAreaLeft" t="textAreaTop" r="textAreaRight" b="textAreaBottom"/>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5" name="Google Shape;1236;p40"/>
            <p:cNvSpPr/>
            <p:nvPr/>
          </p:nvSpPr>
          <p:spPr>
            <a:xfrm flipH="1">
              <a:off x="-3849480" y="353520"/>
              <a:ext cx="867600" cy="1156680"/>
            </a:xfrm>
            <a:custGeom>
              <a:avLst/>
              <a:gdLst>
                <a:gd name="textAreaLeft" fmla="*/ 1800 w 867600"/>
                <a:gd name="textAreaRight" fmla="*/ 873000 w 867600"/>
                <a:gd name="textAreaTop" fmla="*/ 0 h 1156680"/>
                <a:gd name="textAreaBottom" fmla="*/ 1160280 h 1156680"/>
              </a:gdLst>
              <a:ahLst/>
              <a:rect l="textAreaLeft" t="textAreaTop" r="textAreaRight" b="textAreaBottom"/>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6" name="Google Shape;1237;p40"/>
            <p:cNvSpPr/>
            <p:nvPr/>
          </p:nvSpPr>
          <p:spPr>
            <a:xfrm flipH="1">
              <a:off x="1940760" y="298800"/>
              <a:ext cx="136080" cy="325080"/>
            </a:xfrm>
            <a:custGeom>
              <a:avLst/>
              <a:gdLst>
                <a:gd name="textAreaLeft" fmla="*/ -1800 w 136080"/>
                <a:gd name="textAreaRight" fmla="*/ 137880 w 136080"/>
                <a:gd name="textAreaTop" fmla="*/ 0 h 325080"/>
                <a:gd name="textAreaBottom" fmla="*/ 328680 h 325080"/>
              </a:gdLst>
              <a:ahLst/>
              <a:rect l="textAreaLeft" t="textAreaTop" r="textAreaRight" b="textAreaBottom"/>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7" name="Google Shape;1238;p40"/>
            <p:cNvSpPr/>
            <p:nvPr/>
          </p:nvSpPr>
          <p:spPr>
            <a:xfrm flipH="1">
              <a:off x="1054440" y="3687840"/>
              <a:ext cx="136080" cy="325440"/>
            </a:xfrm>
            <a:custGeom>
              <a:avLst/>
              <a:gdLst>
                <a:gd name="textAreaLeft" fmla="*/ -1800 w 136080"/>
                <a:gd name="textAreaRight" fmla="*/ 137880 w 136080"/>
                <a:gd name="textAreaTop" fmla="*/ 0 h 325440"/>
                <a:gd name="textAreaBottom" fmla="*/ 329040 h 325440"/>
              </a:gdLst>
              <a:ahLst/>
              <a:rect l="textAreaLeft" t="textAreaTop" r="textAreaRight" b="textAreaBottom"/>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8" name="Google Shape;1239;p40"/>
            <p:cNvSpPr/>
            <p:nvPr/>
          </p:nvSpPr>
          <p:spPr>
            <a:xfrm flipH="1">
              <a:off x="1746720" y="298800"/>
              <a:ext cx="134640" cy="325080"/>
            </a:xfrm>
            <a:custGeom>
              <a:avLst/>
              <a:gdLst>
                <a:gd name="textAreaLeft" fmla="*/ -1800 w 134640"/>
                <a:gd name="textAreaRight" fmla="*/ 136440 w 134640"/>
                <a:gd name="textAreaTop" fmla="*/ 0 h 325080"/>
                <a:gd name="textAreaBottom" fmla="*/ 328680 h 325080"/>
              </a:gdLst>
              <a:ahLst/>
              <a:rect l="textAreaLeft" t="textAreaTop" r="textAreaRight" b="textAreaBottom"/>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9" name="Google Shape;1240;p40"/>
            <p:cNvSpPr/>
            <p:nvPr/>
          </p:nvSpPr>
          <p:spPr>
            <a:xfrm flipH="1">
              <a:off x="1054440" y="1886040"/>
              <a:ext cx="136080" cy="1738440"/>
            </a:xfrm>
            <a:custGeom>
              <a:avLst/>
              <a:gdLst>
                <a:gd name="textAreaLeft" fmla="*/ -1800 w 136080"/>
                <a:gd name="textAreaRight" fmla="*/ 137880 w 136080"/>
                <a:gd name="textAreaTop" fmla="*/ 0 h 1738440"/>
                <a:gd name="textAreaBottom" fmla="*/ 1742040 h 1738440"/>
              </a:gdLst>
              <a:ahLst/>
              <a:rect l="textAreaLeft" t="textAreaTop" r="textAreaRight" b="textAreaBottom"/>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0" name="Google Shape;1241;p40"/>
            <p:cNvSpPr/>
            <p:nvPr/>
          </p:nvSpPr>
          <p:spPr>
            <a:xfrm flipH="1">
              <a:off x="-3805200" y="4708440"/>
              <a:ext cx="1078200" cy="162720"/>
            </a:xfrm>
            <a:custGeom>
              <a:avLst/>
              <a:gdLst>
                <a:gd name="textAreaLeft" fmla="*/ -1800 w 1078200"/>
                <a:gd name="textAreaRight" fmla="*/ 1080000 w 1078200"/>
                <a:gd name="textAreaTop" fmla="*/ 0 h 162720"/>
                <a:gd name="textAreaBottom" fmla="*/ 166320 h 162720"/>
              </a:gdLst>
              <a:ahLst/>
              <a:rect l="textAreaLeft" t="textAreaTop" r="textAreaRight" b="textAreaBottom"/>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1" name="Google Shape;1242;p40"/>
            <p:cNvSpPr/>
            <p:nvPr/>
          </p:nvSpPr>
          <p:spPr>
            <a:xfrm flipH="1">
              <a:off x="-3805200" y="4906080"/>
              <a:ext cx="1132560" cy="160920"/>
            </a:xfrm>
            <a:custGeom>
              <a:avLst/>
              <a:gdLst>
                <a:gd name="textAreaLeft" fmla="*/ 1800 w 1132560"/>
                <a:gd name="textAreaRight" fmla="*/ 1137960 w 1132560"/>
                <a:gd name="textAreaTop" fmla="*/ 0 h 160920"/>
                <a:gd name="textAreaBottom" fmla="*/ 164520 h 160920"/>
              </a:gdLst>
              <a:ahLst/>
              <a:rect l="textAreaLeft" t="textAreaTop" r="textAreaRight" b="textAreaBottom"/>
              <a:pathLst>
                <a:path w="44007" h="6306">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2" name="Google Shape;1243;p40"/>
            <p:cNvSpPr/>
            <p:nvPr/>
          </p:nvSpPr>
          <p:spPr>
            <a:xfrm flipH="1">
              <a:off x="-722520" y="4849560"/>
              <a:ext cx="1266840" cy="407520"/>
            </a:xfrm>
            <a:custGeom>
              <a:avLst/>
              <a:gdLst>
                <a:gd name="textAreaLeft" fmla="*/ -1800 w 1266840"/>
                <a:gd name="textAreaRight" fmla="*/ 1268640 w 1266840"/>
                <a:gd name="textAreaTop" fmla="*/ 0 h 407520"/>
                <a:gd name="textAreaBottom" fmla="*/ 411120 h 407520"/>
              </a:gdLst>
              <a:ahLst/>
              <a:rect l="textAreaLeft" t="textAreaTop" r="textAreaRight" b="textAreaBottom"/>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3" name="Google Shape;1244;p40"/>
            <p:cNvSpPr/>
            <p:nvPr/>
          </p:nvSpPr>
          <p:spPr>
            <a:xfrm flipH="1">
              <a:off x="1985040" y="2564280"/>
              <a:ext cx="200160" cy="171720"/>
            </a:xfrm>
            <a:custGeom>
              <a:avLst/>
              <a:gdLst>
                <a:gd name="textAreaLeft" fmla="*/ -1800 w 200160"/>
                <a:gd name="textAreaRight" fmla="*/ 201960 w 200160"/>
                <a:gd name="textAreaTop" fmla="*/ 0 h 171720"/>
                <a:gd name="textAreaBottom" fmla="*/ 175320 h 171720"/>
              </a:gdLst>
              <a:ahLst/>
              <a:rect l="textAreaLeft" t="textAreaTop" r="textAreaRight" b="textAreaBottom"/>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4" name="Google Shape;1245;p40"/>
            <p:cNvSpPr/>
            <p:nvPr/>
          </p:nvSpPr>
          <p:spPr>
            <a:xfrm flipH="1">
              <a:off x="1506600" y="1531800"/>
              <a:ext cx="636120" cy="137880"/>
            </a:xfrm>
            <a:custGeom>
              <a:avLst/>
              <a:gdLst>
                <a:gd name="textAreaLeft" fmla="*/ 1800 w 636120"/>
                <a:gd name="textAreaRight" fmla="*/ 641520 w 636120"/>
                <a:gd name="textAreaTop" fmla="*/ 0 h 137880"/>
                <a:gd name="textAreaBottom" fmla="*/ 141480 h 137880"/>
              </a:gdLst>
              <a:ahLst/>
              <a:rect l="textAreaLeft" t="textAreaTop" r="textAreaRight" b="textAreaBottom"/>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5" name="Google Shape;1246;p40"/>
            <p:cNvSpPr/>
            <p:nvPr/>
          </p:nvSpPr>
          <p:spPr>
            <a:xfrm flipH="1">
              <a:off x="-3870720" y="4070160"/>
              <a:ext cx="644040" cy="513360"/>
            </a:xfrm>
            <a:custGeom>
              <a:avLst/>
              <a:gdLst>
                <a:gd name="textAreaLeft" fmla="*/ -1800 w 644040"/>
                <a:gd name="textAreaRight" fmla="*/ 645840 w 644040"/>
                <a:gd name="textAreaTop" fmla="*/ 0 h 513360"/>
                <a:gd name="textAreaBottom" fmla="*/ 516960 h 513360"/>
              </a:gdLst>
              <a:ahLst/>
              <a:rect l="textAreaLeft" t="textAreaTop" r="textAreaRight" b="textAreaBottom"/>
              <a:pathLst>
                <a:path w="25092" h="19807">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6" name="Google Shape;1247;p40"/>
            <p:cNvSpPr/>
            <p:nvPr/>
          </p:nvSpPr>
          <p:spPr>
            <a:xfrm flipH="1">
              <a:off x="-3295440" y="2421360"/>
              <a:ext cx="96840" cy="99360"/>
            </a:xfrm>
            <a:custGeom>
              <a:avLst/>
              <a:gdLst>
                <a:gd name="textAreaLeft" fmla="*/ -1800 w 96840"/>
                <a:gd name="textAreaRight" fmla="*/ 98640 w 96840"/>
                <a:gd name="textAreaTop" fmla="*/ 0 h 99360"/>
                <a:gd name="textAreaBottom" fmla="*/ 102960 h 99360"/>
              </a:gdLst>
              <a:ahLst/>
              <a:rect l="textAreaLeft" t="textAreaTop" r="textAreaRight" b="textAreaBottom"/>
              <a:pathLst>
                <a:path w="3886" h="3949">
                  <a:moveTo>
                    <a:pt x="1" y="0"/>
                  </a:moveTo>
                  <a:lnTo>
                    <a:pt x="1" y="3949"/>
                  </a:lnTo>
                  <a:lnTo>
                    <a:pt x="3885" y="3949"/>
                  </a:lnTo>
                  <a:lnTo>
                    <a:pt x="3885"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7" name="Google Shape;1248;p40"/>
            <p:cNvSpPr/>
            <p:nvPr/>
          </p:nvSpPr>
          <p:spPr>
            <a:xfrm flipH="1">
              <a:off x="-3430080" y="2421360"/>
              <a:ext cx="98280" cy="99360"/>
            </a:xfrm>
            <a:custGeom>
              <a:avLst/>
              <a:gdLst>
                <a:gd name="textAreaLeft" fmla="*/ -1800 w 98280"/>
                <a:gd name="textAreaRight" fmla="*/ 100080 w 98280"/>
                <a:gd name="textAreaTop" fmla="*/ 0 h 99360"/>
                <a:gd name="textAreaBottom" fmla="*/ 102960 h 99360"/>
              </a:gdLst>
              <a:ahLst/>
              <a:rect l="textAreaLeft" t="textAreaTop" r="textAreaRight" b="textAreaBottom"/>
              <a:pathLst>
                <a:path w="3949" h="3949">
                  <a:moveTo>
                    <a:pt x="0" y="0"/>
                  </a:moveTo>
                  <a:lnTo>
                    <a:pt x="0" y="3949"/>
                  </a:lnTo>
                  <a:lnTo>
                    <a:pt x="3948" y="3949"/>
                  </a:lnTo>
                  <a:lnTo>
                    <a:pt x="3948"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8" name="Google Shape;1249;p40"/>
            <p:cNvSpPr/>
            <p:nvPr/>
          </p:nvSpPr>
          <p:spPr>
            <a:xfrm flipH="1">
              <a:off x="-3295440" y="2552400"/>
              <a:ext cx="96840" cy="99360"/>
            </a:xfrm>
            <a:custGeom>
              <a:avLst/>
              <a:gdLst>
                <a:gd name="textAreaLeft" fmla="*/ -1800 w 96840"/>
                <a:gd name="textAreaRight" fmla="*/ 98640 w 96840"/>
                <a:gd name="textAreaTop" fmla="*/ 0 h 99360"/>
                <a:gd name="textAreaBottom" fmla="*/ 102960 h 99360"/>
              </a:gdLst>
              <a:ahLst/>
              <a:rect l="textAreaLeft" t="textAreaTop" r="textAreaRight" b="textAreaBottom"/>
              <a:pathLst>
                <a:path w="3886" h="3949">
                  <a:moveTo>
                    <a:pt x="1" y="0"/>
                  </a:moveTo>
                  <a:lnTo>
                    <a:pt x="1" y="3949"/>
                  </a:lnTo>
                  <a:lnTo>
                    <a:pt x="3885" y="3949"/>
                  </a:lnTo>
                  <a:lnTo>
                    <a:pt x="3885"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9" name="Google Shape;1250;p40"/>
            <p:cNvSpPr/>
            <p:nvPr/>
          </p:nvSpPr>
          <p:spPr>
            <a:xfrm flipH="1">
              <a:off x="-3430080" y="2552400"/>
              <a:ext cx="98280" cy="99360"/>
            </a:xfrm>
            <a:custGeom>
              <a:avLst/>
              <a:gdLst>
                <a:gd name="textAreaLeft" fmla="*/ -1800 w 98280"/>
                <a:gd name="textAreaRight" fmla="*/ 100080 w 98280"/>
                <a:gd name="textAreaTop" fmla="*/ 0 h 99360"/>
                <a:gd name="textAreaBottom" fmla="*/ 102960 h 99360"/>
              </a:gdLst>
              <a:ahLst/>
              <a:rect l="textAreaLeft" t="textAreaTop" r="textAreaRight" b="textAreaBottom"/>
              <a:pathLst>
                <a:path w="3949" h="3949">
                  <a:moveTo>
                    <a:pt x="0" y="0"/>
                  </a:moveTo>
                  <a:lnTo>
                    <a:pt x="0" y="3949"/>
                  </a:lnTo>
                  <a:lnTo>
                    <a:pt x="3948" y="3949"/>
                  </a:lnTo>
                  <a:lnTo>
                    <a:pt x="3948"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0" name="Google Shape;1251;p40"/>
            <p:cNvSpPr/>
            <p:nvPr/>
          </p:nvSpPr>
          <p:spPr>
            <a:xfrm flipH="1">
              <a:off x="-3422160" y="3451680"/>
              <a:ext cx="178920" cy="471960"/>
            </a:xfrm>
            <a:custGeom>
              <a:avLst/>
              <a:gdLst>
                <a:gd name="textAreaLeft" fmla="*/ -1800 w 178920"/>
                <a:gd name="textAreaRight" fmla="*/ 180720 w 178920"/>
                <a:gd name="textAreaTop" fmla="*/ 0 h 471960"/>
                <a:gd name="textAreaBottom" fmla="*/ 475560 h 471960"/>
              </a:gdLst>
              <a:ahLst/>
              <a:rect l="textAreaLeft" t="textAreaTop" r="textAreaRight" b="textAreaBottom"/>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1" name="Google Shape;1252;p40"/>
            <p:cNvSpPr/>
            <p:nvPr/>
          </p:nvSpPr>
          <p:spPr>
            <a:xfrm flipH="1">
              <a:off x="-3624120" y="3450240"/>
              <a:ext cx="180720" cy="473400"/>
            </a:xfrm>
            <a:custGeom>
              <a:avLst/>
              <a:gdLst>
                <a:gd name="textAreaLeft" fmla="*/ 1800 w 180720"/>
                <a:gd name="textAreaRight" fmla="*/ 186120 w 180720"/>
                <a:gd name="textAreaTop" fmla="*/ 0 h 473400"/>
                <a:gd name="textAreaBottom" fmla="*/ 477000 h 473400"/>
              </a:gdLst>
              <a:ahLst/>
              <a:rect l="textAreaLeft" t="textAreaTop" r="textAreaRight" b="textAreaBottom"/>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2" name="Google Shape;1253;p40"/>
            <p:cNvSpPr/>
            <p:nvPr/>
          </p:nvSpPr>
          <p:spPr>
            <a:xfrm flipH="1">
              <a:off x="-3527280" y="3546360"/>
              <a:ext cx="187200" cy="117720"/>
            </a:xfrm>
            <a:custGeom>
              <a:avLst/>
              <a:gdLst>
                <a:gd name="textAreaLeft" fmla="*/ 1800 w 187200"/>
                <a:gd name="textAreaRight" fmla="*/ 192600 w 187200"/>
                <a:gd name="textAreaTop" fmla="*/ 0 h 117720"/>
                <a:gd name="textAreaBottom" fmla="*/ 121320 h 117720"/>
              </a:gdLst>
              <a:ahLst/>
              <a:rect l="textAreaLeft" t="textAreaTop" r="textAreaRight" b="textAreaBottom"/>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txBody>
            <a:bodyPr lIns="90000" rIns="90000" tIns="60480" bIns="60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3" name="Google Shape;1254;p40"/>
            <p:cNvSpPr/>
            <p:nvPr/>
          </p:nvSpPr>
          <p:spPr>
            <a:xfrm flipH="1">
              <a:off x="-3566880" y="3709440"/>
              <a:ext cx="266040" cy="214200"/>
            </a:xfrm>
            <a:custGeom>
              <a:avLst/>
              <a:gdLst>
                <a:gd name="textAreaLeft" fmla="*/ -1800 w 266040"/>
                <a:gd name="textAreaRight" fmla="*/ 267840 w 266040"/>
                <a:gd name="textAreaTop" fmla="*/ 0 h 214200"/>
                <a:gd name="textAreaBottom" fmla="*/ 217800 h 214200"/>
              </a:gdLst>
              <a:ahLst/>
              <a:rect l="textAreaLeft" t="textAreaTop" r="textAreaRight" b="textAreaBottom"/>
              <a:pathLst>
                <a:path w="10445" h="8344">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4" name="Google Shape;1255;p40"/>
            <p:cNvSpPr/>
            <p:nvPr/>
          </p:nvSpPr>
          <p:spPr>
            <a:xfrm flipH="1">
              <a:off x="-3435480" y="3709440"/>
              <a:ext cx="360" cy="360"/>
            </a:xfrm>
            <a:custGeom>
              <a:avLst/>
              <a:gdLst>
                <a:gd name="textAreaLeft" fmla="*/ 368280 w 360"/>
                <a:gd name="textAreaRight" fmla="*/ 736920 w 360"/>
                <a:gd name="textAreaTop" fmla="*/ 0 h 360"/>
                <a:gd name="textAreaBottom" fmla="*/ 368640 h 360"/>
              </a:gdLst>
              <a:ahLst/>
              <a:rect l="textAreaLeft" t="textAreaTop" r="textAreaRight" b="textAreaBottom"/>
              <a:pathLst>
                <a:path w="1" h="1">
                  <a:moveTo>
                    <a:pt x="0" y="0"/>
                  </a:moveTo>
                  <a:lnTo>
                    <a:pt x="0" y="0"/>
                  </a:lnTo>
                  <a:close/>
                </a:path>
              </a:pathLst>
            </a:custGeom>
            <a:solidFill>
              <a:schemeClr val="accent1"/>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5" name="Google Shape;1256;p40"/>
            <p:cNvSpPr/>
            <p:nvPr/>
          </p:nvSpPr>
          <p:spPr>
            <a:xfrm flipH="1">
              <a:off x="-3660480" y="3396960"/>
              <a:ext cx="458280" cy="37800"/>
            </a:xfrm>
            <a:custGeom>
              <a:avLst/>
              <a:gdLst>
                <a:gd name="textAreaLeft" fmla="*/ -1800 w 458280"/>
                <a:gd name="textAreaRight" fmla="*/ 460080 w 458280"/>
                <a:gd name="textAreaTop" fmla="*/ 0 h 37800"/>
                <a:gd name="textAreaBottom" fmla="*/ 41400 h 3780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6" name="Google Shape;1257;p40"/>
            <p:cNvSpPr/>
            <p:nvPr/>
          </p:nvSpPr>
          <p:spPr>
            <a:xfrm flipH="1">
              <a:off x="-3660480" y="3940560"/>
              <a:ext cx="458280" cy="37800"/>
            </a:xfrm>
            <a:custGeom>
              <a:avLst/>
              <a:gdLst>
                <a:gd name="textAreaLeft" fmla="*/ -1800 w 458280"/>
                <a:gd name="textAreaRight" fmla="*/ 460080 w 458280"/>
                <a:gd name="textAreaTop" fmla="*/ 0 h 37800"/>
                <a:gd name="textAreaBottom" fmla="*/ 41400 h 3780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7" name="Google Shape;1258;p40"/>
            <p:cNvSpPr/>
            <p:nvPr/>
          </p:nvSpPr>
          <p:spPr>
            <a:xfrm flipH="1">
              <a:off x="-3456360" y="1822680"/>
              <a:ext cx="123120" cy="181080"/>
            </a:xfrm>
            <a:custGeom>
              <a:avLst/>
              <a:gdLst>
                <a:gd name="textAreaLeft" fmla="*/ 1800 w 123120"/>
                <a:gd name="textAreaRight" fmla="*/ 128520 w 123120"/>
                <a:gd name="textAreaTop" fmla="*/ 0 h 181080"/>
                <a:gd name="textAreaBottom" fmla="*/ 184680 h 181080"/>
              </a:gdLst>
              <a:ahLst/>
              <a:rect l="textAreaLeft" t="textAreaTop" r="textAreaRight" b="textAreaBottom"/>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8" name="Google Shape;1259;p40"/>
            <p:cNvSpPr/>
            <p:nvPr/>
          </p:nvSpPr>
          <p:spPr>
            <a:xfrm flipH="1">
              <a:off x="-3615840" y="1822680"/>
              <a:ext cx="139320" cy="181080"/>
            </a:xfrm>
            <a:custGeom>
              <a:avLst/>
              <a:gdLst>
                <a:gd name="textAreaLeft" fmla="*/ -1800 w 139320"/>
                <a:gd name="textAreaRight" fmla="*/ 141120 w 139320"/>
                <a:gd name="textAreaTop" fmla="*/ 0 h 181080"/>
                <a:gd name="textAreaBottom" fmla="*/ 184680 h 181080"/>
              </a:gdLst>
              <a:ahLst/>
              <a:rect l="textAreaLeft" t="textAreaTop" r="textAreaRight" b="textAreaBottom"/>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9" name="Google Shape;1260;p40"/>
            <p:cNvSpPr/>
            <p:nvPr/>
          </p:nvSpPr>
          <p:spPr>
            <a:xfrm flipH="1">
              <a:off x="-3773880" y="1822680"/>
              <a:ext cx="121320" cy="181080"/>
            </a:xfrm>
            <a:custGeom>
              <a:avLst/>
              <a:gdLst>
                <a:gd name="textAreaLeft" fmla="*/ -1800 w 121320"/>
                <a:gd name="textAreaRight" fmla="*/ 123120 w 121320"/>
                <a:gd name="textAreaTop" fmla="*/ 0 h 181080"/>
                <a:gd name="textAreaBottom" fmla="*/ 184680 h 181080"/>
              </a:gdLst>
              <a:ahLst/>
              <a:rect l="textAreaLeft" t="textAreaTop" r="textAreaRight" b="textAreaBottom"/>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0" name="Google Shape;1261;p40"/>
            <p:cNvSpPr/>
            <p:nvPr/>
          </p:nvSpPr>
          <p:spPr>
            <a:xfrm flipH="1">
              <a:off x="1195920" y="298800"/>
              <a:ext cx="91800" cy="182520"/>
            </a:xfrm>
            <a:custGeom>
              <a:avLst/>
              <a:gdLst>
                <a:gd name="textAreaLeft" fmla="*/ 1800 w 91800"/>
                <a:gd name="textAreaRight" fmla="*/ 97200 w 91800"/>
                <a:gd name="textAreaTop" fmla="*/ 0 h 182520"/>
                <a:gd name="textAreaBottom" fmla="*/ 186120 h 182520"/>
              </a:gdLst>
              <a:ahLst/>
              <a:rect l="textAreaLeft" t="textAreaTop" r="textAreaRight" b="textAreaBottom"/>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1" name="Google Shape;1262;p40"/>
            <p:cNvSpPr/>
            <p:nvPr/>
          </p:nvSpPr>
          <p:spPr>
            <a:xfrm>
              <a:off x="1377000" y="867960"/>
              <a:ext cx="149040" cy="181080"/>
            </a:xfrm>
            <a:custGeom>
              <a:avLst/>
              <a:gdLst>
                <a:gd name="textAreaLeft" fmla="*/ 0 w 149040"/>
                <a:gd name="textAreaRight" fmla="*/ 152640 w 149040"/>
                <a:gd name="textAreaTop" fmla="*/ 0 h 181080"/>
                <a:gd name="textAreaBottom" fmla="*/ 184680 h 181080"/>
              </a:gdLst>
              <a:ahLst/>
              <a:rect l="textAreaLeft" t="textAreaTop" r="textAreaRight" b="textAreaBottom"/>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2" name="Google Shape;1263;p40"/>
            <p:cNvSpPr/>
            <p:nvPr/>
          </p:nvSpPr>
          <p:spPr>
            <a:xfrm>
              <a:off x="1549080" y="867960"/>
              <a:ext cx="152640" cy="181080"/>
            </a:xfrm>
            <a:custGeom>
              <a:avLst/>
              <a:gdLst>
                <a:gd name="textAreaLeft" fmla="*/ 0 w 152640"/>
                <a:gd name="textAreaRight" fmla="*/ 156240 w 152640"/>
                <a:gd name="textAreaTop" fmla="*/ 0 h 181080"/>
                <a:gd name="textAreaBottom" fmla="*/ 184680 h 181080"/>
              </a:gdLst>
              <a:ahLst/>
              <a:rect l="textAreaLeft" t="textAreaTop" r="textAreaRight" b="textAreaBottom"/>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3" name="Google Shape;1264;p40"/>
            <p:cNvSpPr/>
            <p:nvPr/>
          </p:nvSpPr>
          <p:spPr>
            <a:xfrm>
              <a:off x="1706760" y="867960"/>
              <a:ext cx="257040" cy="181080"/>
            </a:xfrm>
            <a:custGeom>
              <a:avLst/>
              <a:gdLst>
                <a:gd name="textAreaLeft" fmla="*/ 0 w 257040"/>
                <a:gd name="textAreaRight" fmla="*/ 260640 w 257040"/>
                <a:gd name="textAreaTop" fmla="*/ 0 h 181080"/>
                <a:gd name="textAreaBottom" fmla="*/ 184680 h 181080"/>
              </a:gdLst>
              <a:ahLst/>
              <a:rect l="textAreaLeft" t="textAreaTop" r="textAreaRight" b="textAreaBottom"/>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4" name="Google Shape;1265;p40"/>
            <p:cNvSpPr/>
            <p:nvPr/>
          </p:nvSpPr>
          <p:spPr>
            <a:xfrm>
              <a:off x="1986840" y="867960"/>
              <a:ext cx="109800" cy="181080"/>
            </a:xfrm>
            <a:custGeom>
              <a:avLst/>
              <a:gdLst>
                <a:gd name="textAreaLeft" fmla="*/ 0 w 109800"/>
                <a:gd name="textAreaRight" fmla="*/ 113400 w 109800"/>
                <a:gd name="textAreaTop" fmla="*/ 0 h 181080"/>
                <a:gd name="textAreaBottom" fmla="*/ 184680 h 181080"/>
              </a:gdLst>
              <a:ahLst/>
              <a:rect l="textAreaLeft" t="textAreaTop" r="textAreaRight" b="textAreaBottom"/>
              <a:pathLst>
                <a:path w="4077" h="7070">
                  <a:moveTo>
                    <a:pt x="1" y="1"/>
                  </a:moveTo>
                  <a:lnTo>
                    <a:pt x="1" y="7069"/>
                  </a:lnTo>
                  <a:lnTo>
                    <a:pt x="4076" y="7069"/>
                  </a:lnTo>
                  <a:lnTo>
                    <a:pt x="4076" y="5668"/>
                  </a:lnTo>
                  <a:lnTo>
                    <a:pt x="1529" y="5668"/>
                  </a:lnTo>
                  <a:lnTo>
                    <a:pt x="152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5" name="Google Shape;1266;p40"/>
            <p:cNvSpPr/>
            <p:nvPr/>
          </p:nvSpPr>
          <p:spPr>
            <a:xfrm flipH="1">
              <a:off x="548280" y="4651920"/>
              <a:ext cx="164160" cy="217440"/>
            </a:xfrm>
            <a:custGeom>
              <a:avLst/>
              <a:gdLst>
                <a:gd name="textAreaLeft" fmla="*/ -1800 w 164160"/>
                <a:gd name="textAreaRight" fmla="*/ 165960 w 164160"/>
                <a:gd name="textAreaTop" fmla="*/ 0 h 217440"/>
                <a:gd name="textAreaBottom" fmla="*/ 221040 h 217440"/>
              </a:gdLst>
              <a:ahLst/>
              <a:rect l="textAreaLeft" t="textAreaTop" r="textAreaRight" b="textAreaBottom"/>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6" name="Google Shape;1267;p40"/>
            <p:cNvSpPr/>
            <p:nvPr/>
          </p:nvSpPr>
          <p:spPr>
            <a:xfrm flipH="1">
              <a:off x="308160" y="4543920"/>
              <a:ext cx="210240" cy="393840"/>
            </a:xfrm>
            <a:custGeom>
              <a:avLst/>
              <a:gdLst>
                <a:gd name="textAreaLeft" fmla="*/ -1800 w 210240"/>
                <a:gd name="textAreaRight" fmla="*/ 212040 w 210240"/>
                <a:gd name="textAreaTop" fmla="*/ 0 h 393840"/>
                <a:gd name="textAreaBottom" fmla="*/ 397440 h 393840"/>
              </a:gdLst>
              <a:ahLst/>
              <a:rect l="textAreaLeft" t="textAreaTop" r="textAreaRight" b="textAreaBottom"/>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7" name="Google Shape;1268;p40"/>
            <p:cNvSpPr/>
            <p:nvPr/>
          </p:nvSpPr>
          <p:spPr>
            <a:xfrm flipH="1">
              <a:off x="117360" y="4651920"/>
              <a:ext cx="165600" cy="217440"/>
            </a:xfrm>
            <a:custGeom>
              <a:avLst/>
              <a:gdLst>
                <a:gd name="textAreaLeft" fmla="*/ -1800 w 165600"/>
                <a:gd name="textAreaRight" fmla="*/ 167400 w 165600"/>
                <a:gd name="textAreaTop" fmla="*/ 0 h 217440"/>
                <a:gd name="textAreaBottom" fmla="*/ 221040 h 217440"/>
              </a:gdLst>
              <a:ahLst/>
              <a:rect l="textAreaLeft" t="textAreaTop" r="textAreaRight" b="textAreaBottom"/>
              <a:pathLst>
                <a:path w="6560" h="8471">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11760" y="644400"/>
            <a:ext cx="8516880" cy="603000"/>
          </a:xfrm>
          <a:prstGeom prst="rect">
            <a:avLst/>
          </a:prstGeom>
          <a:noFill/>
          <a:ln w="0">
            <a:noFill/>
          </a:ln>
        </p:spPr>
        <p:txBody>
          <a:bodyPr lIns="90000" rIns="90000" tIns="91440" bIns="91440" anchor="b">
            <a:noAutofit/>
          </a:bodyPr>
          <a:p>
            <a:pPr indent="0" algn="ctr">
              <a:lnSpc>
                <a:spcPct val="100000"/>
              </a:lnSpc>
              <a:buNone/>
              <a:tabLst>
                <a:tab algn="l" pos="0"/>
              </a:tabLst>
            </a:pPr>
            <a:r>
              <a:rPr b="0" lang="es" sz="3000" spc="-1" strike="noStrike">
                <a:solidFill>
                  <a:srgbClr val="ffffff"/>
                </a:solidFill>
                <a:latin typeface="Roboto Black"/>
                <a:ea typeface="Roboto Black"/>
              </a:rPr>
              <a:t>TABLE OF CONTENTS</a:t>
            </a:r>
            <a:endParaRPr b="0" lang="en-US" sz="3000" spc="-1" strike="noStrike">
              <a:solidFill>
                <a:srgbClr val="ffffff"/>
              </a:solidFill>
              <a:latin typeface="Arial"/>
            </a:endParaRPr>
          </a:p>
        </p:txBody>
      </p:sp>
      <p:sp>
        <p:nvSpPr>
          <p:cNvPr id="258" name="PlaceHolder 2"/>
          <p:cNvSpPr>
            <a:spLocks noGrp="1"/>
          </p:cNvSpPr>
          <p:nvPr>
            <p:ph type="subTitle"/>
          </p:nvPr>
        </p:nvSpPr>
        <p:spPr>
          <a:xfrm>
            <a:off x="6400800" y="2245680"/>
            <a:ext cx="2513880" cy="153360"/>
          </a:xfrm>
          <a:prstGeom prst="rect">
            <a:avLst/>
          </a:prstGeom>
          <a:noFill/>
          <a:ln w="0">
            <a:noFill/>
          </a:ln>
        </p:spPr>
        <p:txBody>
          <a:bodyPr lIns="0" rIns="0" tIns="0" bIns="0" anchor="t">
            <a:noAutofit/>
          </a:bodyPr>
          <a:p>
            <a:pPr indent="0">
              <a:lnSpc>
                <a:spcPct val="100000"/>
              </a:lnSpc>
              <a:buNone/>
              <a:tabLst>
                <a:tab algn="l" pos="0"/>
              </a:tabLst>
            </a:pPr>
            <a:r>
              <a:rPr b="0" lang="es" sz="900" spc="-1" strike="noStrike">
                <a:solidFill>
                  <a:schemeClr val="accent1"/>
                </a:solidFill>
                <a:latin typeface="Roboto Light"/>
              </a:rPr>
              <a:t>CDN and Mobile Content Delivery</a:t>
            </a:r>
            <a:endParaRPr b="0" lang="en-US" sz="900" spc="-1" strike="noStrike">
              <a:solidFill>
                <a:srgbClr val="ffffff"/>
              </a:solidFill>
              <a:latin typeface="Arial"/>
            </a:endParaRPr>
          </a:p>
          <a:p>
            <a:pPr indent="0">
              <a:lnSpc>
                <a:spcPct val="100000"/>
              </a:lnSpc>
              <a:buNone/>
              <a:tabLst>
                <a:tab algn="l" pos="0"/>
              </a:tabLst>
            </a:pPr>
            <a:r>
              <a:rPr b="0" lang="es" sz="900" spc="-1" strike="noStrike">
                <a:solidFill>
                  <a:schemeClr val="accent1"/>
                </a:solidFill>
                <a:latin typeface="Roboto Light"/>
              </a:rPr>
              <a:t>CDN Performance Optimization Techniques</a:t>
            </a:r>
            <a:endParaRPr b="0" lang="en-US" sz="900" spc="-1" strike="noStrike">
              <a:solidFill>
                <a:srgbClr val="ffffff"/>
              </a:solidFill>
              <a:latin typeface="Arial"/>
            </a:endParaRPr>
          </a:p>
          <a:p>
            <a:pPr indent="0">
              <a:lnSpc>
                <a:spcPct val="100000"/>
              </a:lnSpc>
              <a:buNone/>
              <a:tabLst>
                <a:tab algn="l" pos="0"/>
              </a:tabLst>
            </a:pPr>
            <a:endParaRPr b="0" lang="en-US" sz="900" spc="-1" strike="noStrike">
              <a:solidFill>
                <a:srgbClr val="ffffff"/>
              </a:solidFill>
              <a:latin typeface="Arial"/>
            </a:endParaRPr>
          </a:p>
        </p:txBody>
      </p:sp>
      <p:sp>
        <p:nvSpPr>
          <p:cNvPr id="259" name="PlaceHolder 3"/>
          <p:cNvSpPr>
            <a:spLocks noGrp="1"/>
          </p:cNvSpPr>
          <p:nvPr>
            <p:ph type="title"/>
          </p:nvPr>
        </p:nvSpPr>
        <p:spPr>
          <a:xfrm>
            <a:off x="5167080" y="1901160"/>
            <a:ext cx="1173240" cy="603000"/>
          </a:xfrm>
          <a:prstGeom prst="rect">
            <a:avLst/>
          </a:prstGeom>
          <a:noFill/>
          <a:ln w="0">
            <a:noFill/>
          </a:ln>
        </p:spPr>
        <p:txBody>
          <a:bodyPr lIns="90000" rIns="90000" tIns="91440" bIns="91440" anchor="b">
            <a:noAutofit/>
          </a:bodyPr>
          <a:p>
            <a:pPr indent="0" algn="r">
              <a:lnSpc>
                <a:spcPct val="100000"/>
              </a:lnSpc>
              <a:buNone/>
              <a:tabLst>
                <a:tab algn="l" pos="0"/>
              </a:tabLst>
            </a:pPr>
            <a:r>
              <a:rPr b="0" lang="es" sz="2400" spc="-1" strike="noStrike">
                <a:solidFill>
                  <a:schemeClr val="accent1"/>
                </a:solidFill>
                <a:latin typeface="Roboto Black"/>
                <a:ea typeface="Roboto Black"/>
              </a:rPr>
              <a:t>04</a:t>
            </a:r>
            <a:endParaRPr b="0" lang="en-US" sz="2400" spc="-1" strike="noStrike">
              <a:solidFill>
                <a:srgbClr val="ffffff"/>
              </a:solidFill>
              <a:latin typeface="Arial"/>
            </a:endParaRPr>
          </a:p>
        </p:txBody>
      </p:sp>
      <p:sp>
        <p:nvSpPr>
          <p:cNvPr id="260" name="PlaceHolder 4"/>
          <p:cNvSpPr>
            <a:spLocks noGrp="1"/>
          </p:cNvSpPr>
          <p:nvPr>
            <p:ph type="subTitle"/>
          </p:nvPr>
        </p:nvSpPr>
        <p:spPr>
          <a:xfrm>
            <a:off x="6411240" y="3046680"/>
            <a:ext cx="2503440" cy="498960"/>
          </a:xfrm>
          <a:prstGeom prst="rect">
            <a:avLst/>
          </a:prstGeom>
          <a:noFill/>
          <a:ln w="0">
            <a:noFill/>
          </a:ln>
        </p:spPr>
        <p:txBody>
          <a:bodyPr lIns="0" rIns="0" tIns="91440" bIns="91440" anchor="t">
            <a:noAutofit/>
          </a:bodyPr>
          <a:p>
            <a:pPr indent="0">
              <a:lnSpc>
                <a:spcPct val="100000"/>
              </a:lnSpc>
              <a:buNone/>
              <a:tabLst>
                <a:tab algn="l" pos="0"/>
              </a:tabLst>
            </a:pPr>
            <a:r>
              <a:rPr b="0" lang="es" sz="900" spc="-1" strike="noStrike">
                <a:solidFill>
                  <a:schemeClr val="accent1"/>
                </a:solidFill>
                <a:latin typeface="Roboto Light"/>
                <a:ea typeface="Roboto Light"/>
              </a:rPr>
              <a:t>Case Studies: Popular CDN Providers</a:t>
            </a:r>
            <a:endParaRPr b="0" lang="en-US" sz="900" spc="-1" strike="noStrike">
              <a:solidFill>
                <a:srgbClr val="ffffff"/>
              </a:solidFill>
              <a:latin typeface="Arial"/>
            </a:endParaRPr>
          </a:p>
          <a:p>
            <a:pPr indent="0">
              <a:lnSpc>
                <a:spcPct val="100000"/>
              </a:lnSpc>
              <a:buNone/>
              <a:tabLst>
                <a:tab algn="l" pos="0"/>
              </a:tabLst>
            </a:pPr>
            <a:r>
              <a:rPr b="0" lang="es" sz="900" spc="-1" strike="noStrike">
                <a:solidFill>
                  <a:schemeClr val="accent1"/>
                </a:solidFill>
                <a:latin typeface="Roboto Light"/>
                <a:ea typeface="Roboto Light"/>
              </a:rPr>
              <a:t>Emerging Trends in CDN Technology</a:t>
            </a:r>
            <a:endParaRPr b="0" lang="en-US" sz="900" spc="-1" strike="noStrike">
              <a:solidFill>
                <a:srgbClr val="ffffff"/>
              </a:solidFill>
              <a:latin typeface="Arial"/>
            </a:endParaRPr>
          </a:p>
        </p:txBody>
      </p:sp>
      <p:sp>
        <p:nvSpPr>
          <p:cNvPr id="261" name="PlaceHolder 5"/>
          <p:cNvSpPr>
            <a:spLocks noGrp="1"/>
          </p:cNvSpPr>
          <p:nvPr>
            <p:ph type="title"/>
          </p:nvPr>
        </p:nvSpPr>
        <p:spPr>
          <a:xfrm>
            <a:off x="5167080" y="2797920"/>
            <a:ext cx="1173240" cy="603000"/>
          </a:xfrm>
          <a:prstGeom prst="rect">
            <a:avLst/>
          </a:prstGeom>
          <a:noFill/>
          <a:ln w="0">
            <a:noFill/>
          </a:ln>
        </p:spPr>
        <p:txBody>
          <a:bodyPr lIns="90000" rIns="90000" tIns="91440" bIns="91440" anchor="b">
            <a:noAutofit/>
          </a:bodyPr>
          <a:p>
            <a:pPr indent="0" algn="r">
              <a:lnSpc>
                <a:spcPct val="100000"/>
              </a:lnSpc>
              <a:buNone/>
              <a:tabLst>
                <a:tab algn="l" pos="0"/>
              </a:tabLst>
            </a:pPr>
            <a:r>
              <a:rPr b="0" lang="es" sz="2400" spc="-1" strike="noStrike">
                <a:solidFill>
                  <a:schemeClr val="accent1"/>
                </a:solidFill>
                <a:latin typeface="Roboto Black"/>
                <a:ea typeface="Roboto Black"/>
              </a:rPr>
              <a:t>05</a:t>
            </a:r>
            <a:endParaRPr b="0" lang="en-US" sz="2400" spc="-1" strike="noStrike">
              <a:solidFill>
                <a:srgbClr val="ffffff"/>
              </a:solidFill>
              <a:latin typeface="Arial"/>
            </a:endParaRPr>
          </a:p>
        </p:txBody>
      </p:sp>
      <p:sp>
        <p:nvSpPr>
          <p:cNvPr id="262" name="PlaceHolder 6"/>
          <p:cNvSpPr>
            <a:spLocks noGrp="1"/>
          </p:cNvSpPr>
          <p:nvPr>
            <p:ph type="subTitle"/>
          </p:nvPr>
        </p:nvSpPr>
        <p:spPr>
          <a:xfrm>
            <a:off x="6411240" y="3935520"/>
            <a:ext cx="1885680" cy="498960"/>
          </a:xfrm>
          <a:prstGeom prst="rect">
            <a:avLst/>
          </a:prstGeom>
          <a:noFill/>
          <a:ln w="0">
            <a:noFill/>
          </a:ln>
        </p:spPr>
        <p:txBody>
          <a:bodyPr lIns="0" rIns="0" tIns="91440" bIns="91440" anchor="t">
            <a:noAutofit/>
          </a:bodyPr>
          <a:p>
            <a:pPr indent="0">
              <a:lnSpc>
                <a:spcPct val="100000"/>
              </a:lnSpc>
              <a:buNone/>
              <a:tabLst>
                <a:tab algn="l" pos="0"/>
              </a:tabLst>
            </a:pPr>
            <a:r>
              <a:rPr b="0" lang="es" sz="900" spc="-1" strike="noStrike">
                <a:solidFill>
                  <a:schemeClr val="accent1"/>
                </a:solidFill>
                <a:latin typeface="Roboto Light"/>
                <a:ea typeface="Roboto Light"/>
              </a:rPr>
              <a:t>Challenges and Limitations of CDN</a:t>
            </a:r>
            <a:endParaRPr b="0" lang="en-US" sz="900" spc="-1" strike="noStrike">
              <a:solidFill>
                <a:srgbClr val="ffffff"/>
              </a:solidFill>
              <a:latin typeface="Arial"/>
            </a:endParaRPr>
          </a:p>
          <a:p>
            <a:pPr indent="0">
              <a:lnSpc>
                <a:spcPct val="100000"/>
              </a:lnSpc>
              <a:buNone/>
              <a:tabLst>
                <a:tab algn="l" pos="0"/>
              </a:tabLst>
            </a:pPr>
            <a:r>
              <a:rPr b="0" lang="es" sz="900" spc="-1" strike="noStrike">
                <a:solidFill>
                  <a:schemeClr val="accent1"/>
                </a:solidFill>
                <a:latin typeface="Roboto Light"/>
                <a:ea typeface="Roboto Light"/>
              </a:rPr>
              <a:t>Future of CDN and Conclusion</a:t>
            </a:r>
            <a:endParaRPr b="0" lang="en-US" sz="900" spc="-1" strike="noStrike">
              <a:solidFill>
                <a:srgbClr val="ffffff"/>
              </a:solidFill>
              <a:latin typeface="Arial"/>
            </a:endParaRPr>
          </a:p>
        </p:txBody>
      </p:sp>
      <p:sp>
        <p:nvSpPr>
          <p:cNvPr id="263" name="PlaceHolder 7"/>
          <p:cNvSpPr>
            <a:spLocks noGrp="1"/>
          </p:cNvSpPr>
          <p:nvPr>
            <p:ph type="title"/>
          </p:nvPr>
        </p:nvSpPr>
        <p:spPr>
          <a:xfrm>
            <a:off x="5167080" y="3694680"/>
            <a:ext cx="1173240" cy="603000"/>
          </a:xfrm>
          <a:prstGeom prst="rect">
            <a:avLst/>
          </a:prstGeom>
          <a:noFill/>
          <a:ln w="0">
            <a:noFill/>
          </a:ln>
        </p:spPr>
        <p:txBody>
          <a:bodyPr lIns="90000" rIns="90000" tIns="91440" bIns="91440" anchor="b">
            <a:noAutofit/>
          </a:bodyPr>
          <a:p>
            <a:pPr indent="0" algn="r">
              <a:lnSpc>
                <a:spcPct val="100000"/>
              </a:lnSpc>
              <a:buNone/>
              <a:tabLst>
                <a:tab algn="l" pos="0"/>
              </a:tabLst>
            </a:pPr>
            <a:r>
              <a:rPr b="0" lang="es" sz="2400" spc="-1" strike="noStrike">
                <a:solidFill>
                  <a:schemeClr val="accent1"/>
                </a:solidFill>
                <a:latin typeface="Roboto Black"/>
                <a:ea typeface="Roboto Black"/>
              </a:rPr>
              <a:t>06</a:t>
            </a:r>
            <a:endParaRPr b="0" lang="en-US" sz="2400" spc="-1" strike="noStrike">
              <a:solidFill>
                <a:srgbClr val="ffffff"/>
              </a:solidFill>
              <a:latin typeface="Arial"/>
            </a:endParaRPr>
          </a:p>
        </p:txBody>
      </p:sp>
      <p:sp>
        <p:nvSpPr>
          <p:cNvPr id="264" name="PlaceHolder 8"/>
          <p:cNvSpPr>
            <a:spLocks noGrp="1"/>
          </p:cNvSpPr>
          <p:nvPr>
            <p:ph type="subTitle"/>
          </p:nvPr>
        </p:nvSpPr>
        <p:spPr>
          <a:xfrm>
            <a:off x="725760" y="2121840"/>
            <a:ext cx="2006280" cy="498960"/>
          </a:xfrm>
          <a:prstGeom prst="rect">
            <a:avLst/>
          </a:prstGeom>
          <a:noFill/>
          <a:ln w="0">
            <a:noFill/>
          </a:ln>
        </p:spPr>
        <p:txBody>
          <a:bodyPr lIns="0" rIns="0" tIns="91440" bIns="91440" anchor="t">
            <a:noAutofit/>
          </a:bodyPr>
          <a:p>
            <a:pPr indent="0" algn="r">
              <a:lnSpc>
                <a:spcPct val="100000"/>
              </a:lnSpc>
              <a:buNone/>
              <a:tabLst>
                <a:tab algn="l" pos="0"/>
              </a:tabLst>
            </a:pPr>
            <a:r>
              <a:rPr b="0" lang="es" sz="900" spc="-1" strike="noStrike">
                <a:solidFill>
                  <a:schemeClr val="accent1"/>
                </a:solidFill>
                <a:latin typeface="Roboto Light"/>
                <a:ea typeface="Roboto Light"/>
              </a:rPr>
              <a:t>Introduction to CDN</a:t>
            </a:r>
            <a:endParaRPr b="0" lang="en-US" sz="900" spc="-1" strike="noStrike">
              <a:solidFill>
                <a:srgbClr val="ffffff"/>
              </a:solidFill>
              <a:latin typeface="Arial"/>
            </a:endParaRPr>
          </a:p>
          <a:p>
            <a:pPr indent="0" algn="r">
              <a:lnSpc>
                <a:spcPct val="100000"/>
              </a:lnSpc>
              <a:buNone/>
              <a:tabLst>
                <a:tab algn="l" pos="0"/>
              </a:tabLst>
            </a:pPr>
            <a:r>
              <a:rPr b="0" lang="es" sz="900" spc="-1" strike="noStrike">
                <a:solidFill>
                  <a:schemeClr val="accent1"/>
                </a:solidFill>
                <a:latin typeface="Roboto Light"/>
                <a:ea typeface="Roboto Light"/>
              </a:rPr>
              <a:t>Benefits and Advantages of CDN</a:t>
            </a:r>
            <a:endParaRPr b="0" lang="en-US" sz="900" spc="-1" strike="noStrike">
              <a:solidFill>
                <a:srgbClr val="ffffff"/>
              </a:solidFill>
              <a:latin typeface="Arial"/>
            </a:endParaRPr>
          </a:p>
        </p:txBody>
      </p:sp>
      <p:sp>
        <p:nvSpPr>
          <p:cNvPr id="265" name="PlaceHolder 9"/>
          <p:cNvSpPr>
            <a:spLocks noGrp="1"/>
          </p:cNvSpPr>
          <p:nvPr>
            <p:ph type="title"/>
          </p:nvPr>
        </p:nvSpPr>
        <p:spPr>
          <a:xfrm>
            <a:off x="2827440" y="1901160"/>
            <a:ext cx="1173240" cy="603000"/>
          </a:xfrm>
          <a:prstGeom prst="rect">
            <a:avLst/>
          </a:prstGeom>
          <a:noFill/>
          <a:ln w="0">
            <a:noFill/>
          </a:ln>
        </p:spPr>
        <p:txBody>
          <a:bodyPr lIns="90000" rIns="90000" tIns="91440" bIns="91440" anchor="b">
            <a:noAutofit/>
          </a:bodyPr>
          <a:p>
            <a:pPr indent="0">
              <a:lnSpc>
                <a:spcPct val="100000"/>
              </a:lnSpc>
              <a:buNone/>
              <a:tabLst>
                <a:tab algn="l" pos="0"/>
              </a:tabLst>
            </a:pPr>
            <a:r>
              <a:rPr b="0" lang="es" sz="2400" spc="-1" strike="noStrike">
                <a:solidFill>
                  <a:schemeClr val="accent1"/>
                </a:solidFill>
                <a:latin typeface="Roboto Black"/>
                <a:ea typeface="Roboto Black"/>
              </a:rPr>
              <a:t>01</a:t>
            </a:r>
            <a:endParaRPr b="0" lang="en-US" sz="2400" spc="-1" strike="noStrike">
              <a:solidFill>
                <a:srgbClr val="ffffff"/>
              </a:solidFill>
              <a:latin typeface="Arial"/>
            </a:endParaRPr>
          </a:p>
        </p:txBody>
      </p:sp>
      <p:sp>
        <p:nvSpPr>
          <p:cNvPr id="266" name="PlaceHolder 10"/>
          <p:cNvSpPr>
            <a:spLocks noGrp="1"/>
          </p:cNvSpPr>
          <p:nvPr>
            <p:ph type="subTitle"/>
          </p:nvPr>
        </p:nvSpPr>
        <p:spPr>
          <a:xfrm>
            <a:off x="457200" y="3046680"/>
            <a:ext cx="2274840" cy="498960"/>
          </a:xfrm>
          <a:prstGeom prst="rect">
            <a:avLst/>
          </a:prstGeom>
          <a:noFill/>
          <a:ln w="0">
            <a:noFill/>
          </a:ln>
        </p:spPr>
        <p:txBody>
          <a:bodyPr lIns="0" rIns="0" tIns="91440" bIns="91440" anchor="t">
            <a:noAutofit/>
          </a:bodyPr>
          <a:p>
            <a:pPr indent="0" algn="r">
              <a:lnSpc>
                <a:spcPct val="100000"/>
              </a:lnSpc>
              <a:buNone/>
              <a:tabLst>
                <a:tab algn="l" pos="0"/>
              </a:tabLst>
            </a:pPr>
            <a:r>
              <a:rPr b="0" lang="es" sz="900" spc="-1" strike="noStrike">
                <a:solidFill>
                  <a:schemeClr val="accent1"/>
                </a:solidFill>
                <a:latin typeface="Roboto Light"/>
                <a:ea typeface="Roboto Light"/>
              </a:rPr>
              <a:t>CDN Architecture and Components</a:t>
            </a:r>
            <a:endParaRPr b="0" lang="en-US" sz="900" spc="-1" strike="noStrike">
              <a:solidFill>
                <a:srgbClr val="ffffff"/>
              </a:solidFill>
              <a:latin typeface="Arial"/>
            </a:endParaRPr>
          </a:p>
          <a:p>
            <a:pPr indent="0" algn="r">
              <a:lnSpc>
                <a:spcPct val="100000"/>
              </a:lnSpc>
              <a:buNone/>
              <a:tabLst>
                <a:tab algn="l" pos="0"/>
              </a:tabLst>
            </a:pPr>
            <a:r>
              <a:rPr b="0" lang="es" sz="900" spc="-1" strike="noStrike">
                <a:solidFill>
                  <a:schemeClr val="accent1"/>
                </a:solidFill>
                <a:latin typeface="Roboto Light"/>
                <a:ea typeface="Roboto Light"/>
              </a:rPr>
              <a:t>Caching and Content Replication in CDN</a:t>
            </a:r>
            <a:endParaRPr b="0" lang="en-US" sz="900" spc="-1" strike="noStrike">
              <a:solidFill>
                <a:srgbClr val="ffffff"/>
              </a:solidFill>
              <a:latin typeface="Arial"/>
            </a:endParaRPr>
          </a:p>
        </p:txBody>
      </p:sp>
      <p:sp>
        <p:nvSpPr>
          <p:cNvPr id="267" name="PlaceHolder 11"/>
          <p:cNvSpPr>
            <a:spLocks noGrp="1"/>
          </p:cNvSpPr>
          <p:nvPr>
            <p:ph type="title"/>
          </p:nvPr>
        </p:nvSpPr>
        <p:spPr>
          <a:xfrm>
            <a:off x="2827440" y="2797920"/>
            <a:ext cx="1173240" cy="603000"/>
          </a:xfrm>
          <a:prstGeom prst="rect">
            <a:avLst/>
          </a:prstGeom>
          <a:noFill/>
          <a:ln w="0">
            <a:noFill/>
          </a:ln>
        </p:spPr>
        <p:txBody>
          <a:bodyPr lIns="90000" rIns="90000" tIns="91440" bIns="91440" anchor="b">
            <a:noAutofit/>
          </a:bodyPr>
          <a:p>
            <a:pPr indent="0">
              <a:lnSpc>
                <a:spcPct val="100000"/>
              </a:lnSpc>
              <a:buNone/>
              <a:tabLst>
                <a:tab algn="l" pos="0"/>
              </a:tabLst>
            </a:pPr>
            <a:r>
              <a:rPr b="0" lang="es" sz="2400" spc="-1" strike="noStrike">
                <a:solidFill>
                  <a:schemeClr val="accent1"/>
                </a:solidFill>
                <a:latin typeface="Roboto Black"/>
                <a:ea typeface="Roboto Black"/>
              </a:rPr>
              <a:t>02</a:t>
            </a:r>
            <a:endParaRPr b="0" lang="en-US" sz="2400" spc="-1" strike="noStrike">
              <a:solidFill>
                <a:srgbClr val="ffffff"/>
              </a:solidFill>
              <a:latin typeface="Arial"/>
            </a:endParaRPr>
          </a:p>
        </p:txBody>
      </p:sp>
      <p:sp>
        <p:nvSpPr>
          <p:cNvPr id="268" name="PlaceHolder 12"/>
          <p:cNvSpPr>
            <a:spLocks noGrp="1"/>
          </p:cNvSpPr>
          <p:nvPr>
            <p:ph type="subTitle"/>
          </p:nvPr>
        </p:nvSpPr>
        <p:spPr>
          <a:xfrm>
            <a:off x="725760" y="3935520"/>
            <a:ext cx="2006280" cy="498960"/>
          </a:xfrm>
          <a:prstGeom prst="rect">
            <a:avLst/>
          </a:prstGeom>
          <a:noFill/>
          <a:ln w="0">
            <a:noFill/>
          </a:ln>
        </p:spPr>
        <p:txBody>
          <a:bodyPr lIns="0" rIns="0" tIns="91440" bIns="91440" anchor="t">
            <a:noAutofit/>
          </a:bodyPr>
          <a:p>
            <a:pPr indent="0" algn="r">
              <a:lnSpc>
                <a:spcPct val="100000"/>
              </a:lnSpc>
              <a:buNone/>
              <a:tabLst>
                <a:tab algn="l" pos="0"/>
              </a:tabLst>
            </a:pPr>
            <a:r>
              <a:rPr b="0" lang="es" sz="900" spc="-1" strike="noStrike">
                <a:solidFill>
                  <a:schemeClr val="accent1"/>
                </a:solidFill>
                <a:latin typeface="Roboto Light"/>
                <a:ea typeface="Roboto Light"/>
              </a:rPr>
              <a:t> </a:t>
            </a:r>
            <a:r>
              <a:rPr b="0" lang="es" sz="900" spc="-1" strike="noStrike">
                <a:solidFill>
                  <a:schemeClr val="accent1"/>
                </a:solidFill>
                <a:latin typeface="Roboto Light"/>
                <a:ea typeface="Roboto Light"/>
              </a:rPr>
              <a:t>CDN Routing and Load Balancing</a:t>
            </a:r>
            <a:endParaRPr b="0" lang="en-US" sz="900" spc="-1" strike="noStrike">
              <a:solidFill>
                <a:srgbClr val="ffffff"/>
              </a:solidFill>
              <a:latin typeface="Arial"/>
            </a:endParaRPr>
          </a:p>
          <a:p>
            <a:pPr indent="0" algn="r">
              <a:lnSpc>
                <a:spcPct val="100000"/>
              </a:lnSpc>
              <a:buNone/>
              <a:tabLst>
                <a:tab algn="l" pos="0"/>
              </a:tabLst>
            </a:pPr>
            <a:r>
              <a:rPr b="0" lang="es" sz="900" spc="-1" strike="noStrike">
                <a:solidFill>
                  <a:schemeClr val="accent1"/>
                </a:solidFill>
                <a:latin typeface="Roboto Light"/>
                <a:ea typeface="Roboto Light"/>
              </a:rPr>
              <a:t>CDN Security and DDoS Protection</a:t>
            </a:r>
            <a:endParaRPr b="0" lang="en-US" sz="900" spc="-1" strike="noStrike">
              <a:solidFill>
                <a:srgbClr val="ffffff"/>
              </a:solidFill>
              <a:latin typeface="Arial"/>
            </a:endParaRPr>
          </a:p>
        </p:txBody>
      </p:sp>
      <p:sp>
        <p:nvSpPr>
          <p:cNvPr id="269" name="PlaceHolder 13"/>
          <p:cNvSpPr>
            <a:spLocks noGrp="1"/>
          </p:cNvSpPr>
          <p:nvPr>
            <p:ph type="title"/>
          </p:nvPr>
        </p:nvSpPr>
        <p:spPr>
          <a:xfrm>
            <a:off x="2827440" y="3694680"/>
            <a:ext cx="1173240" cy="603000"/>
          </a:xfrm>
          <a:prstGeom prst="rect">
            <a:avLst/>
          </a:prstGeom>
          <a:noFill/>
          <a:ln w="0">
            <a:noFill/>
          </a:ln>
        </p:spPr>
        <p:txBody>
          <a:bodyPr lIns="90000" rIns="90000" tIns="91440" bIns="91440" anchor="b">
            <a:noAutofit/>
          </a:bodyPr>
          <a:p>
            <a:pPr indent="0">
              <a:lnSpc>
                <a:spcPct val="100000"/>
              </a:lnSpc>
              <a:buNone/>
              <a:tabLst>
                <a:tab algn="l" pos="0"/>
              </a:tabLst>
            </a:pPr>
            <a:r>
              <a:rPr b="0" lang="es" sz="2400" spc="-1" strike="noStrike">
                <a:solidFill>
                  <a:schemeClr val="accent1"/>
                </a:solidFill>
                <a:latin typeface="Roboto Black"/>
                <a:ea typeface="Roboto Black"/>
              </a:rPr>
              <a:t>03</a:t>
            </a:r>
            <a:endParaRPr b="0" lang="en-US" sz="2400" spc="-1" strike="noStrike">
              <a:solidFill>
                <a:srgbClr val="ffffff"/>
              </a:solidFill>
              <a:latin typeface="Arial"/>
            </a:endParaRPr>
          </a:p>
        </p:txBody>
      </p:sp>
      <p:sp>
        <p:nvSpPr>
          <p:cNvPr id="270" name="PlaceHolder 14"/>
          <p:cNvSpPr>
            <a:spLocks noGrp="1"/>
          </p:cNvSpPr>
          <p:nvPr>
            <p:ph type="title"/>
          </p:nvPr>
        </p:nvSpPr>
        <p:spPr>
          <a:xfrm>
            <a:off x="643320" y="2050920"/>
            <a:ext cx="2072520" cy="192600"/>
          </a:xfrm>
          <a:prstGeom prst="rect">
            <a:avLst/>
          </a:prstGeom>
          <a:noFill/>
          <a:ln w="0">
            <a:noFill/>
          </a:ln>
        </p:spPr>
        <p:txBody>
          <a:bodyPr lIns="90000" rIns="90000" tIns="91440" bIns="91440" anchor="b">
            <a:noAutofit/>
          </a:bodyPr>
          <a:p>
            <a:pPr indent="0" algn="r">
              <a:lnSpc>
                <a:spcPct val="100000"/>
              </a:lnSpc>
              <a:buNone/>
              <a:tabLst>
                <a:tab algn="l" pos="0"/>
              </a:tabLst>
            </a:pPr>
            <a:r>
              <a:rPr b="0" lang="es" sz="1200" spc="-1" strike="noStrike">
                <a:solidFill>
                  <a:srgbClr val="ffffff"/>
                </a:solidFill>
                <a:latin typeface="Roboto Black"/>
                <a:ea typeface="Roboto Black"/>
              </a:rPr>
              <a:t>MuhammadTalha</a:t>
            </a:r>
            <a:endParaRPr b="0" lang="en-US" sz="1200" spc="-1" strike="noStrike">
              <a:solidFill>
                <a:srgbClr val="ffffff"/>
              </a:solidFill>
              <a:latin typeface="Arial"/>
            </a:endParaRPr>
          </a:p>
        </p:txBody>
      </p:sp>
      <p:sp>
        <p:nvSpPr>
          <p:cNvPr id="271" name="PlaceHolder 15"/>
          <p:cNvSpPr>
            <a:spLocks noGrp="1"/>
          </p:cNvSpPr>
          <p:nvPr>
            <p:ph type="title"/>
          </p:nvPr>
        </p:nvSpPr>
        <p:spPr>
          <a:xfrm>
            <a:off x="643320" y="2975040"/>
            <a:ext cx="2072520" cy="192600"/>
          </a:xfrm>
          <a:prstGeom prst="rect">
            <a:avLst/>
          </a:prstGeom>
          <a:noFill/>
          <a:ln w="0">
            <a:noFill/>
          </a:ln>
        </p:spPr>
        <p:txBody>
          <a:bodyPr lIns="90000" rIns="90000" tIns="91440" bIns="91440" anchor="b">
            <a:noAutofit/>
          </a:bodyPr>
          <a:p>
            <a:pPr indent="0" algn="r">
              <a:lnSpc>
                <a:spcPct val="100000"/>
              </a:lnSpc>
              <a:buNone/>
              <a:tabLst>
                <a:tab algn="l" pos="0"/>
              </a:tabLst>
            </a:pPr>
            <a:r>
              <a:rPr b="0" lang="es" sz="1200" spc="-1" strike="noStrike">
                <a:solidFill>
                  <a:srgbClr val="ffffff"/>
                </a:solidFill>
                <a:latin typeface="Roboto Black"/>
                <a:ea typeface="Roboto Black"/>
              </a:rPr>
              <a:t>SaadUllah</a:t>
            </a:r>
            <a:endParaRPr b="0" lang="en-US" sz="1200" spc="-1" strike="noStrike">
              <a:solidFill>
                <a:srgbClr val="ffffff"/>
              </a:solidFill>
              <a:latin typeface="Arial"/>
            </a:endParaRPr>
          </a:p>
        </p:txBody>
      </p:sp>
      <p:sp>
        <p:nvSpPr>
          <p:cNvPr id="272" name="PlaceHolder 16"/>
          <p:cNvSpPr>
            <a:spLocks noGrp="1"/>
          </p:cNvSpPr>
          <p:nvPr>
            <p:ph type="title"/>
          </p:nvPr>
        </p:nvSpPr>
        <p:spPr>
          <a:xfrm>
            <a:off x="643320" y="3863880"/>
            <a:ext cx="2072520" cy="192600"/>
          </a:xfrm>
          <a:prstGeom prst="rect">
            <a:avLst/>
          </a:prstGeom>
          <a:noFill/>
          <a:ln w="0">
            <a:noFill/>
          </a:ln>
        </p:spPr>
        <p:txBody>
          <a:bodyPr lIns="90000" rIns="90000" tIns="91440" bIns="91440" anchor="b">
            <a:noAutofit/>
          </a:bodyPr>
          <a:p>
            <a:pPr indent="0" algn="r">
              <a:lnSpc>
                <a:spcPct val="100000"/>
              </a:lnSpc>
              <a:buNone/>
              <a:tabLst>
                <a:tab algn="l" pos="0"/>
              </a:tabLst>
            </a:pPr>
            <a:r>
              <a:rPr b="0" lang="es" sz="1200" spc="-1" strike="noStrike">
                <a:solidFill>
                  <a:srgbClr val="ffffff"/>
                </a:solidFill>
                <a:latin typeface="Roboto Black"/>
                <a:ea typeface="Roboto Black"/>
              </a:rPr>
              <a:t>Umair</a:t>
            </a:r>
            <a:endParaRPr b="0" lang="en-US" sz="1200" spc="-1" strike="noStrike">
              <a:solidFill>
                <a:srgbClr val="ffffff"/>
              </a:solidFill>
              <a:latin typeface="Arial"/>
            </a:endParaRPr>
          </a:p>
        </p:txBody>
      </p:sp>
      <p:sp>
        <p:nvSpPr>
          <p:cNvPr id="273" name="PlaceHolder 17"/>
          <p:cNvSpPr>
            <a:spLocks noGrp="1"/>
          </p:cNvSpPr>
          <p:nvPr>
            <p:ph type="title"/>
          </p:nvPr>
        </p:nvSpPr>
        <p:spPr>
          <a:xfrm>
            <a:off x="6424560" y="2050920"/>
            <a:ext cx="2072520" cy="192600"/>
          </a:xfrm>
          <a:prstGeom prst="rect">
            <a:avLst/>
          </a:prstGeom>
          <a:noFill/>
          <a:ln w="0">
            <a:noFill/>
          </a:ln>
        </p:spPr>
        <p:txBody>
          <a:bodyPr lIns="90000" rIns="90000" tIns="91440" bIns="91440" anchor="b">
            <a:noAutofit/>
          </a:bodyPr>
          <a:p>
            <a:pPr indent="0">
              <a:lnSpc>
                <a:spcPct val="100000"/>
              </a:lnSpc>
              <a:buNone/>
              <a:tabLst>
                <a:tab algn="l" pos="0"/>
              </a:tabLst>
            </a:pPr>
            <a:r>
              <a:rPr b="0" lang="es" sz="1200" spc="-1" strike="noStrike">
                <a:solidFill>
                  <a:srgbClr val="ffffff"/>
                </a:solidFill>
                <a:latin typeface="Roboto Black"/>
                <a:ea typeface="Roboto Black"/>
              </a:rPr>
              <a:t>Ali Zain</a:t>
            </a:r>
            <a:endParaRPr b="0" lang="en-US" sz="1200" spc="-1" strike="noStrike">
              <a:solidFill>
                <a:srgbClr val="ffffff"/>
              </a:solidFill>
              <a:latin typeface="Arial"/>
            </a:endParaRPr>
          </a:p>
        </p:txBody>
      </p:sp>
      <p:sp>
        <p:nvSpPr>
          <p:cNvPr id="274" name="PlaceHolder 18"/>
          <p:cNvSpPr>
            <a:spLocks noGrp="1"/>
          </p:cNvSpPr>
          <p:nvPr>
            <p:ph type="title"/>
          </p:nvPr>
        </p:nvSpPr>
        <p:spPr>
          <a:xfrm>
            <a:off x="6424560" y="2975040"/>
            <a:ext cx="2072520" cy="192600"/>
          </a:xfrm>
          <a:prstGeom prst="rect">
            <a:avLst/>
          </a:prstGeom>
          <a:noFill/>
          <a:ln w="0">
            <a:noFill/>
          </a:ln>
        </p:spPr>
        <p:txBody>
          <a:bodyPr lIns="90000" rIns="90000" tIns="91440" bIns="91440" anchor="b">
            <a:noAutofit/>
          </a:bodyPr>
          <a:p>
            <a:pPr indent="0">
              <a:lnSpc>
                <a:spcPct val="100000"/>
              </a:lnSpc>
              <a:buNone/>
              <a:tabLst>
                <a:tab algn="l" pos="0"/>
              </a:tabLst>
            </a:pPr>
            <a:r>
              <a:rPr b="0" lang="es" sz="1200" spc="-1" strike="noStrike">
                <a:solidFill>
                  <a:srgbClr val="ffffff"/>
                </a:solidFill>
                <a:latin typeface="Roboto Black"/>
                <a:ea typeface="Roboto Black"/>
              </a:rPr>
              <a:t>Fahad Nauman</a:t>
            </a:r>
            <a:endParaRPr b="0" lang="en-US" sz="1200" spc="-1" strike="noStrike">
              <a:solidFill>
                <a:srgbClr val="ffffff"/>
              </a:solidFill>
              <a:latin typeface="Arial"/>
            </a:endParaRPr>
          </a:p>
        </p:txBody>
      </p:sp>
      <p:sp>
        <p:nvSpPr>
          <p:cNvPr id="275" name="PlaceHolder 19"/>
          <p:cNvSpPr>
            <a:spLocks noGrp="1"/>
          </p:cNvSpPr>
          <p:nvPr>
            <p:ph type="title"/>
          </p:nvPr>
        </p:nvSpPr>
        <p:spPr>
          <a:xfrm>
            <a:off x="6424560" y="3863880"/>
            <a:ext cx="2072520" cy="192600"/>
          </a:xfrm>
          <a:prstGeom prst="rect">
            <a:avLst/>
          </a:prstGeom>
          <a:noFill/>
          <a:ln w="0">
            <a:noFill/>
          </a:ln>
        </p:spPr>
        <p:txBody>
          <a:bodyPr lIns="90000" rIns="90000" tIns="91440" bIns="91440" anchor="b">
            <a:noAutofit/>
          </a:bodyPr>
          <a:p>
            <a:pPr indent="0">
              <a:lnSpc>
                <a:spcPct val="100000"/>
              </a:lnSpc>
              <a:buNone/>
              <a:tabLst>
                <a:tab algn="l" pos="0"/>
              </a:tabLst>
            </a:pPr>
            <a:r>
              <a:rPr b="0" lang="es" sz="1200" spc="-1" strike="noStrike">
                <a:solidFill>
                  <a:srgbClr val="ffffff"/>
                </a:solidFill>
                <a:latin typeface="Roboto Black"/>
                <a:ea typeface="Roboto Black"/>
              </a:rPr>
              <a:t>Mian Muhammad Bilal</a:t>
            </a:r>
            <a:endParaRPr b="0" lang="en-US" sz="1200" spc="-1" strike="noStrike">
              <a:solidFill>
                <a:srgbClr val="ffffff"/>
              </a:solidFill>
              <a:latin typeface="Arial"/>
            </a:endParaRPr>
          </a:p>
        </p:txBody>
      </p:sp>
      <p:sp>
        <p:nvSpPr>
          <p:cNvPr id="276" name="Google Shape;237;p23"/>
          <p:cNvSpPr/>
          <p:nvPr/>
        </p:nvSpPr>
        <p:spPr>
          <a:xfrm>
            <a:off x="3597840" y="3835080"/>
            <a:ext cx="425160" cy="424800"/>
          </a:xfrm>
          <a:custGeom>
            <a:avLst/>
            <a:gdLst>
              <a:gd name="textAreaLeft" fmla="*/ 0 w 425160"/>
              <a:gd name="textAreaRight" fmla="*/ 428760 w 425160"/>
              <a:gd name="textAreaTop" fmla="*/ 0 h 424800"/>
              <a:gd name="textAreaBottom" fmla="*/ 428400 h 424800"/>
            </a:gdLst>
            <a:ahLst/>
            <a:rect l="textAreaLeft" t="textAreaTop" r="textAreaRight" b="textAreaBottom"/>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277" name="Google Shape;238;p23"/>
          <p:cNvGrpSpPr/>
          <p:nvPr/>
        </p:nvGrpSpPr>
        <p:grpSpPr>
          <a:xfrm>
            <a:off x="3597840" y="2016000"/>
            <a:ext cx="425160" cy="422280"/>
            <a:chOff x="3597840" y="2016000"/>
            <a:chExt cx="425160" cy="422280"/>
          </a:xfrm>
        </p:grpSpPr>
        <p:sp>
          <p:nvSpPr>
            <p:cNvPr id="278" name="Google Shape;239;p23"/>
            <p:cNvSpPr/>
            <p:nvPr/>
          </p:nvSpPr>
          <p:spPr>
            <a:xfrm>
              <a:off x="3659400" y="2251080"/>
              <a:ext cx="38160" cy="51840"/>
            </a:xfrm>
            <a:custGeom>
              <a:avLst/>
              <a:gdLst>
                <a:gd name="textAreaLeft" fmla="*/ 0 w 38160"/>
                <a:gd name="textAreaRight" fmla="*/ 41760 w 38160"/>
                <a:gd name="textAreaTop" fmla="*/ 0 h 51840"/>
                <a:gd name="textAreaBottom" fmla="*/ 55440 h 518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79" name="Google Shape;240;p23"/>
            <p:cNvSpPr/>
            <p:nvPr/>
          </p:nvSpPr>
          <p:spPr>
            <a:xfrm>
              <a:off x="3735000" y="2340360"/>
              <a:ext cx="53640" cy="38160"/>
            </a:xfrm>
            <a:custGeom>
              <a:avLst/>
              <a:gdLst>
                <a:gd name="textAreaLeft" fmla="*/ 0 w 53640"/>
                <a:gd name="textAreaRight" fmla="*/ 57240 w 53640"/>
                <a:gd name="textAreaTop" fmla="*/ 0 h 38160"/>
                <a:gd name="textAreaBottom" fmla="*/ 41760 h 381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0" name="Google Shape;241;p23"/>
            <p:cNvSpPr/>
            <p:nvPr/>
          </p:nvSpPr>
          <p:spPr>
            <a:xfrm>
              <a:off x="3647520" y="2274840"/>
              <a:ext cx="119520" cy="113760"/>
            </a:xfrm>
            <a:custGeom>
              <a:avLst/>
              <a:gdLst>
                <a:gd name="textAreaLeft" fmla="*/ 0 w 119520"/>
                <a:gd name="textAreaRight" fmla="*/ 123120 w 119520"/>
                <a:gd name="textAreaTop" fmla="*/ 0 h 113760"/>
                <a:gd name="textAreaBottom" fmla="*/ 117360 h 1137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1" name="Google Shape;242;p23"/>
            <p:cNvSpPr/>
            <p:nvPr/>
          </p:nvSpPr>
          <p:spPr>
            <a:xfrm>
              <a:off x="3597840" y="2152440"/>
              <a:ext cx="112320" cy="82800"/>
            </a:xfrm>
            <a:custGeom>
              <a:avLst/>
              <a:gdLst>
                <a:gd name="textAreaLeft" fmla="*/ 0 w 112320"/>
                <a:gd name="textAreaRight" fmla="*/ 115920 w 112320"/>
                <a:gd name="textAreaTop" fmla="*/ 0 h 82800"/>
                <a:gd name="textAreaBottom" fmla="*/ 86400 h 828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2" name="Google Shape;243;p23"/>
            <p:cNvSpPr/>
            <p:nvPr/>
          </p:nvSpPr>
          <p:spPr>
            <a:xfrm>
              <a:off x="3803040" y="2328840"/>
              <a:ext cx="86040" cy="109440"/>
            </a:xfrm>
            <a:custGeom>
              <a:avLst/>
              <a:gdLst>
                <a:gd name="textAreaLeft" fmla="*/ 0 w 86040"/>
                <a:gd name="textAreaRight" fmla="*/ 89640 w 86040"/>
                <a:gd name="textAreaTop" fmla="*/ 0 h 109440"/>
                <a:gd name="textAreaBottom" fmla="*/ 113040 h 1094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3" name="Google Shape;244;p23"/>
            <p:cNvSpPr/>
            <p:nvPr/>
          </p:nvSpPr>
          <p:spPr>
            <a:xfrm>
              <a:off x="3832560" y="2130480"/>
              <a:ext cx="78480" cy="70920"/>
            </a:xfrm>
            <a:custGeom>
              <a:avLst/>
              <a:gdLst>
                <a:gd name="textAreaLeft" fmla="*/ 0 w 78480"/>
                <a:gd name="textAreaRight" fmla="*/ 82080 w 78480"/>
                <a:gd name="textAreaTop" fmla="*/ 0 h 70920"/>
                <a:gd name="textAreaBottom" fmla="*/ 74520 h 709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4" name="Google Shape;245;p23"/>
            <p:cNvSpPr/>
            <p:nvPr/>
          </p:nvSpPr>
          <p:spPr>
            <a:xfrm>
              <a:off x="3921840" y="2016000"/>
              <a:ext cx="101160" cy="99720"/>
            </a:xfrm>
            <a:custGeom>
              <a:avLst/>
              <a:gdLst>
                <a:gd name="textAreaLeft" fmla="*/ 0 w 101160"/>
                <a:gd name="textAreaRight" fmla="*/ 104760 w 101160"/>
                <a:gd name="textAreaTop" fmla="*/ 0 h 99720"/>
                <a:gd name="textAreaBottom" fmla="*/ 103320 h 997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5" name="Google Shape;246;p23"/>
            <p:cNvSpPr/>
            <p:nvPr/>
          </p:nvSpPr>
          <p:spPr>
            <a:xfrm>
              <a:off x="3694680" y="2035800"/>
              <a:ext cx="308880" cy="308160"/>
            </a:xfrm>
            <a:custGeom>
              <a:avLst/>
              <a:gdLst>
                <a:gd name="textAreaLeft" fmla="*/ 0 w 308880"/>
                <a:gd name="textAreaRight" fmla="*/ 312480 w 308880"/>
                <a:gd name="textAreaTop" fmla="*/ 0 h 308160"/>
                <a:gd name="textAreaBottom" fmla="*/ 311760 h 3081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286" name="Google Shape;247;p23"/>
          <p:cNvSpPr/>
          <p:nvPr/>
        </p:nvSpPr>
        <p:spPr>
          <a:xfrm>
            <a:off x="3597840" y="2922840"/>
            <a:ext cx="425160" cy="425160"/>
          </a:xfrm>
          <a:custGeom>
            <a:avLst/>
            <a:gdLst>
              <a:gd name="textAreaLeft" fmla="*/ 0 w 425160"/>
              <a:gd name="textAreaRight" fmla="*/ 428760 w 425160"/>
              <a:gd name="textAreaTop" fmla="*/ 0 h 425160"/>
              <a:gd name="textAreaBottom" fmla="*/ 428760 h 4251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287" name="Google Shape;248;p23"/>
          <p:cNvGrpSpPr/>
          <p:nvPr/>
        </p:nvGrpSpPr>
        <p:grpSpPr>
          <a:xfrm>
            <a:off x="5109480" y="2921400"/>
            <a:ext cx="429480" cy="428040"/>
            <a:chOff x="5109480" y="2921400"/>
            <a:chExt cx="429480" cy="428040"/>
          </a:xfrm>
        </p:grpSpPr>
        <p:sp>
          <p:nvSpPr>
            <p:cNvPr id="288" name="Google Shape;249;p23"/>
            <p:cNvSpPr/>
            <p:nvPr/>
          </p:nvSpPr>
          <p:spPr>
            <a:xfrm>
              <a:off x="5135760" y="2921400"/>
              <a:ext cx="81360" cy="81360"/>
            </a:xfrm>
            <a:custGeom>
              <a:avLst/>
              <a:gdLst>
                <a:gd name="textAreaLeft" fmla="*/ 0 w 81360"/>
                <a:gd name="textAreaRight" fmla="*/ 84960 w 81360"/>
                <a:gd name="textAreaTop" fmla="*/ 0 h 81360"/>
                <a:gd name="textAreaBottom" fmla="*/ 84960 h 81360"/>
              </a:gdLst>
              <a:ahLst/>
              <a:rect l="textAreaLeft" t="textAreaTop" r="textAreaRight" b="textAreaBottom"/>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89" name="Google Shape;250;p23"/>
            <p:cNvSpPr/>
            <p:nvPr/>
          </p:nvSpPr>
          <p:spPr>
            <a:xfrm>
              <a:off x="5109480" y="3022200"/>
              <a:ext cx="133920" cy="235800"/>
            </a:xfrm>
            <a:custGeom>
              <a:avLst/>
              <a:gdLst>
                <a:gd name="textAreaLeft" fmla="*/ 0 w 133920"/>
                <a:gd name="textAreaRight" fmla="*/ 137520 w 133920"/>
                <a:gd name="textAreaTop" fmla="*/ 0 h 235800"/>
                <a:gd name="textAreaBottom" fmla="*/ 239400 h 235800"/>
              </a:gdLst>
              <a:ahLst/>
              <a:rect l="textAreaLeft" t="textAreaTop" r="textAreaRight" b="textAreaBottom"/>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90" name="Google Shape;251;p23"/>
            <p:cNvSpPr/>
            <p:nvPr/>
          </p:nvSpPr>
          <p:spPr>
            <a:xfrm>
              <a:off x="5431320" y="2921400"/>
              <a:ext cx="81360" cy="81360"/>
            </a:xfrm>
            <a:custGeom>
              <a:avLst/>
              <a:gdLst>
                <a:gd name="textAreaLeft" fmla="*/ 0 w 81360"/>
                <a:gd name="textAreaRight" fmla="*/ 84960 w 81360"/>
                <a:gd name="textAreaTop" fmla="*/ 0 h 81360"/>
                <a:gd name="textAreaBottom" fmla="*/ 84960 h 81360"/>
              </a:gdLst>
              <a:ahLst/>
              <a:rect l="textAreaLeft" t="textAreaTop" r="textAreaRight" b="textAreaBottom"/>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91" name="Google Shape;252;p23"/>
            <p:cNvSpPr/>
            <p:nvPr/>
          </p:nvSpPr>
          <p:spPr>
            <a:xfrm>
              <a:off x="5405400" y="3021840"/>
              <a:ext cx="133560" cy="235800"/>
            </a:xfrm>
            <a:custGeom>
              <a:avLst/>
              <a:gdLst>
                <a:gd name="textAreaLeft" fmla="*/ 0 w 133560"/>
                <a:gd name="textAreaRight" fmla="*/ 137160 w 133560"/>
                <a:gd name="textAreaTop" fmla="*/ 0 h 235800"/>
                <a:gd name="textAreaBottom" fmla="*/ 239400 h 235800"/>
              </a:gdLst>
              <a:ahLst/>
              <a:rect l="textAreaLeft" t="textAreaTop" r="textAreaRight" b="textAreaBottom"/>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92" name="Google Shape;253;p23"/>
            <p:cNvSpPr/>
            <p:nvPr/>
          </p:nvSpPr>
          <p:spPr>
            <a:xfrm>
              <a:off x="5247360" y="3079080"/>
              <a:ext cx="153720" cy="270360"/>
            </a:xfrm>
            <a:custGeom>
              <a:avLst/>
              <a:gdLst>
                <a:gd name="textAreaLeft" fmla="*/ 0 w 153720"/>
                <a:gd name="textAreaRight" fmla="*/ 157320 w 153720"/>
                <a:gd name="textAreaTop" fmla="*/ 0 h 270360"/>
                <a:gd name="textAreaBottom" fmla="*/ 273960 h 270360"/>
              </a:gdLst>
              <a:ahLst/>
              <a:rect l="textAreaLeft" t="textAreaTop" r="textAreaRight" b="textAreaBottom"/>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93" name="Google Shape;254;p23"/>
            <p:cNvSpPr/>
            <p:nvPr/>
          </p:nvSpPr>
          <p:spPr>
            <a:xfrm>
              <a:off x="5276520" y="2963160"/>
              <a:ext cx="95040" cy="95040"/>
            </a:xfrm>
            <a:custGeom>
              <a:avLst/>
              <a:gdLst>
                <a:gd name="textAreaLeft" fmla="*/ 0 w 95040"/>
                <a:gd name="textAreaRight" fmla="*/ 98640 w 95040"/>
                <a:gd name="textAreaTop" fmla="*/ 0 h 95040"/>
                <a:gd name="textAreaBottom" fmla="*/ 98640 h 95040"/>
              </a:gdLst>
              <a:ahLst/>
              <a:rect l="textAreaLeft" t="textAreaTop" r="textAreaRight" b="textAreaBottom"/>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w="0">
              <a:noFill/>
            </a:ln>
          </p:spPr>
          <p:style>
            <a:lnRef idx="0"/>
            <a:fillRef idx="0"/>
            <a:effectRef idx="0"/>
            <a:fontRef idx="minor"/>
          </p:style>
          <p:txBody>
            <a:bodyPr lIns="90000" rIns="90000" tIns="49320" bIns="493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294" name="Google Shape;255;p23"/>
          <p:cNvSpPr/>
          <p:nvPr/>
        </p:nvSpPr>
        <p:spPr>
          <a:xfrm>
            <a:off x="5109480" y="3832560"/>
            <a:ext cx="429480" cy="430200"/>
          </a:xfrm>
          <a:custGeom>
            <a:avLst/>
            <a:gdLst>
              <a:gd name="textAreaLeft" fmla="*/ 0 w 429480"/>
              <a:gd name="textAreaRight" fmla="*/ 433080 w 429480"/>
              <a:gd name="textAreaTop" fmla="*/ 0 h 430200"/>
              <a:gd name="textAreaBottom" fmla="*/ 433800 h 430200"/>
            </a:gdLst>
            <a:ahLst/>
            <a:rect l="textAreaLeft" t="textAreaTop" r="textAreaRight" b="textAreaBottom"/>
            <a:pathLst>
              <a:path w="32426" h="32491">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95" name="Google Shape;256;p23"/>
          <p:cNvSpPr/>
          <p:nvPr/>
        </p:nvSpPr>
        <p:spPr>
          <a:xfrm>
            <a:off x="5087880" y="2088000"/>
            <a:ext cx="472680" cy="278640"/>
          </a:xfrm>
          <a:custGeom>
            <a:avLst/>
            <a:gdLst>
              <a:gd name="textAreaLeft" fmla="*/ 0 w 472680"/>
              <a:gd name="textAreaRight" fmla="*/ 476280 w 472680"/>
              <a:gd name="textAreaTop" fmla="*/ 0 h 278640"/>
              <a:gd name="textAreaBottom" fmla="*/ 282240 h 278640"/>
            </a:gdLst>
            <a:ahLst/>
            <a:rect l="textAreaLeft" t="textAreaTop" r="textAreaRight" b="textAreaBottom"/>
            <a:pathLst>
              <a:path w="52356" h="31023">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cxnSp>
        <p:nvCxnSpPr>
          <p:cNvPr id="296" name="Google Shape;257;p23"/>
          <p:cNvCxnSpPr/>
          <p:nvPr/>
        </p:nvCxnSpPr>
        <p:spPr>
          <a:xfrm>
            <a:off x="311400" y="1191600"/>
            <a:ext cx="8524440" cy="3600"/>
          </a:xfrm>
          <a:prstGeom prst="straightConnector1">
            <a:avLst/>
          </a:prstGeom>
          <a:ln w="9525">
            <a:solidFill>
              <a:srgbClr val="48ffd5"/>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4893840" y="1737360"/>
            <a:ext cx="3528000" cy="1245240"/>
          </a:xfrm>
          <a:prstGeom prst="rect">
            <a:avLst/>
          </a:prstGeom>
          <a:noFill/>
          <a:ln w="0">
            <a:noFill/>
          </a:ln>
        </p:spPr>
        <p:txBody>
          <a:bodyPr lIns="0" rIns="0" tIns="0" bIns="0" anchor="t">
            <a:noAutofit/>
          </a:bodyPr>
          <a:p>
            <a:pPr indent="0">
              <a:lnSpc>
                <a:spcPct val="100000"/>
              </a:lnSpc>
              <a:buNone/>
              <a:tabLst>
                <a:tab algn="l" pos="0"/>
              </a:tabLst>
            </a:pPr>
            <a:r>
              <a:rPr b="0" lang="es" sz="3600" spc="-1" strike="noStrike">
                <a:solidFill>
                  <a:srgbClr val="ffffff"/>
                </a:solidFill>
                <a:latin typeface="Arial"/>
                <a:ea typeface="DejaVu Sans"/>
              </a:rPr>
              <a:t>Introduction</a:t>
            </a:r>
            <a:br>
              <a:rPr sz="3600"/>
            </a:br>
            <a:endParaRPr b="0" lang="en-US" sz="3600" spc="-1" strike="noStrike">
              <a:solidFill>
                <a:srgbClr val="ffffff"/>
              </a:solidFill>
              <a:latin typeface="Arial"/>
            </a:endParaRPr>
          </a:p>
        </p:txBody>
      </p:sp>
      <p:sp>
        <p:nvSpPr>
          <p:cNvPr id="298" name="PlaceHolder 2"/>
          <p:cNvSpPr>
            <a:spLocks noGrp="1"/>
          </p:cNvSpPr>
          <p:nvPr>
            <p:ph type="subTitle"/>
          </p:nvPr>
        </p:nvSpPr>
        <p:spPr>
          <a:xfrm>
            <a:off x="4800600" y="2286000"/>
            <a:ext cx="3454920" cy="1418040"/>
          </a:xfrm>
          <a:prstGeom prst="rect">
            <a:avLst/>
          </a:prstGeom>
          <a:noFill/>
          <a:ln w="0">
            <a:noFill/>
          </a:ln>
        </p:spPr>
        <p:txBody>
          <a:bodyPr lIns="0" rIns="0" tIns="91440" bIns="91440" anchor="t">
            <a:noAutofit/>
          </a:bodyPr>
          <a:p>
            <a:pPr marL="228600" indent="0">
              <a:lnSpc>
                <a:spcPct val="100000"/>
              </a:lnSpc>
              <a:spcBef>
                <a:spcPts val="1001"/>
              </a:spcBef>
              <a:buNone/>
              <a:tabLst>
                <a:tab algn="l" pos="0"/>
              </a:tabLst>
            </a:pPr>
            <a:r>
              <a:rPr b="0" lang="en-US" sz="1100" spc="-1" strike="noStrike">
                <a:solidFill>
                  <a:srgbClr val="ffffff"/>
                </a:solidFill>
                <a:latin typeface="Arial"/>
                <a:ea typeface="DejaVu Sans"/>
              </a:rPr>
              <a:t>Content Distribution Network (CDN) is a network of distributed servers that deliver web content to users based on their geographic location, improving performance and user experience. CDN reduces latency, improves content availability, and enhances website performance. CDN nodes are strategically located worldwide to bring content closer to end users.</a:t>
            </a:r>
            <a:endParaRPr b="0" lang="en-US" sz="1100" spc="-1" strike="noStrike">
              <a:solidFill>
                <a:srgbClr val="ffffff"/>
              </a:solidFill>
              <a:latin typeface="Arial"/>
            </a:endParaRPr>
          </a:p>
        </p:txBody>
      </p:sp>
      <p:cxnSp>
        <p:nvCxnSpPr>
          <p:cNvPr id="299" name="Google Shape;298;p 6"/>
          <p:cNvCxnSpPr/>
          <p:nvPr/>
        </p:nvCxnSpPr>
        <p:spPr>
          <a:xfrm>
            <a:off x="4979160" y="2275200"/>
            <a:ext cx="4451040" cy="2520"/>
          </a:xfrm>
          <a:prstGeom prst="straightConnector1">
            <a:avLst/>
          </a:prstGeom>
          <a:ln w="9525">
            <a:solidFill>
              <a:srgbClr val="48ffd5"/>
            </a:solidFill>
            <a:round/>
          </a:ln>
        </p:spPr>
      </p:cxnSp>
      <p:sp>
        <p:nvSpPr>
          <p:cNvPr id="300" name="Google Shape;299;p 6"/>
          <p:cNvSpPr/>
          <p:nvPr/>
        </p:nvSpPr>
        <p:spPr>
          <a:xfrm>
            <a:off x="1953720" y="1830240"/>
            <a:ext cx="1091880" cy="2039040"/>
          </a:xfrm>
          <a:custGeom>
            <a:avLst/>
            <a:gdLst>
              <a:gd name="textAreaLeft" fmla="*/ 0 w 1091880"/>
              <a:gd name="textAreaRight" fmla="*/ 1094400 w 1091880"/>
              <a:gd name="textAreaTop" fmla="*/ 0 h 2039040"/>
              <a:gd name="textAreaBottom" fmla="*/ 204156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01" name="Google Shape;300;p 6"/>
          <p:cNvSpPr/>
          <p:nvPr/>
        </p:nvSpPr>
        <p:spPr>
          <a:xfrm>
            <a:off x="2057400" y="1992240"/>
            <a:ext cx="884520" cy="1625760"/>
          </a:xfrm>
          <a:custGeom>
            <a:avLst/>
            <a:gdLst>
              <a:gd name="textAreaLeft" fmla="*/ 0 w 884520"/>
              <a:gd name="textAreaRight" fmla="*/ 887040 w 884520"/>
              <a:gd name="textAreaTop" fmla="*/ 0 h 1625760"/>
              <a:gd name="textAreaBottom" fmla="*/ 162828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02" name="Google Shape;301;p 6"/>
          <p:cNvSpPr/>
          <p:nvPr/>
        </p:nvSpPr>
        <p:spPr>
          <a:xfrm>
            <a:off x="2396160" y="3661200"/>
            <a:ext cx="180000" cy="154080"/>
          </a:xfrm>
          <a:custGeom>
            <a:avLst/>
            <a:gdLst>
              <a:gd name="textAreaLeft" fmla="*/ 0 w 180000"/>
              <a:gd name="textAreaRight" fmla="*/ 182520 w 180000"/>
              <a:gd name="textAreaTop" fmla="*/ 0 h 154080"/>
              <a:gd name="textAreaBottom" fmla="*/ 15660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303" name="Google Shape;302;p 6"/>
          <p:cNvSpPr/>
          <p:nvPr/>
        </p:nvSpPr>
        <p:spPr>
          <a:xfrm>
            <a:off x="2392200" y="1893600"/>
            <a:ext cx="214920" cy="33120"/>
          </a:xfrm>
          <a:custGeom>
            <a:avLst/>
            <a:gdLst>
              <a:gd name="textAreaLeft" fmla="*/ 0 w 214920"/>
              <a:gd name="textAreaRight" fmla="*/ 217440 w 214920"/>
              <a:gd name="textAreaTop" fmla="*/ 0 h 33120"/>
              <a:gd name="textAreaBottom" fmla="*/ 3564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304" name="Google Shape;303;p 6"/>
          <p:cNvSpPr/>
          <p:nvPr/>
        </p:nvSpPr>
        <p:spPr>
          <a:xfrm>
            <a:off x="2251800" y="328140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305" name="Google Shape;304;p 6"/>
          <p:cNvSpPr/>
          <p:nvPr/>
        </p:nvSpPr>
        <p:spPr>
          <a:xfrm>
            <a:off x="2326320" y="338400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306" name="Google Shape;305;p 6"/>
          <p:cNvSpPr/>
          <p:nvPr/>
        </p:nvSpPr>
        <p:spPr>
          <a:xfrm>
            <a:off x="2327040" y="344412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307" name="Google Shape;306;p 6"/>
          <p:cNvSpPr/>
          <p:nvPr/>
        </p:nvSpPr>
        <p:spPr>
          <a:xfrm>
            <a:off x="2411280" y="3474360"/>
            <a:ext cx="407160" cy="360"/>
          </a:xfrm>
          <a:custGeom>
            <a:avLst/>
            <a:gdLst>
              <a:gd name="textAreaLeft" fmla="*/ 0 w 407160"/>
              <a:gd name="textAreaRight" fmla="*/ 409680 w 407160"/>
              <a:gd name="textAreaTop" fmla="*/ 0 h 360"/>
              <a:gd name="textAreaBottom" fmla="*/ 460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308" name="Google Shape;307;p 6"/>
          <p:cNvSpPr/>
          <p:nvPr/>
        </p:nvSpPr>
        <p:spPr>
          <a:xfrm>
            <a:off x="2848320" y="34441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309" name="Google Shape;308;p 6"/>
          <p:cNvSpPr/>
          <p:nvPr/>
        </p:nvSpPr>
        <p:spPr>
          <a:xfrm>
            <a:off x="2878200" y="3081600"/>
            <a:ext cx="360" cy="304560"/>
          </a:xfrm>
          <a:custGeom>
            <a:avLst/>
            <a:gdLst>
              <a:gd name="textAreaLeft" fmla="*/ 0 w 360"/>
              <a:gd name="textAreaRight" fmla="*/ 46080 w 360"/>
              <a:gd name="textAreaTop" fmla="*/ 0 h 304560"/>
              <a:gd name="textAreaBottom" fmla="*/ 30708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10" name="Google Shape;309;p 6"/>
          <p:cNvSpPr/>
          <p:nvPr/>
        </p:nvSpPr>
        <p:spPr>
          <a:xfrm>
            <a:off x="2878200" y="30243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311" name="Google Shape;310;p 6"/>
          <p:cNvSpPr/>
          <p:nvPr/>
        </p:nvSpPr>
        <p:spPr>
          <a:xfrm>
            <a:off x="2970720" y="3024360"/>
            <a:ext cx="339480" cy="360"/>
          </a:xfrm>
          <a:custGeom>
            <a:avLst/>
            <a:gdLst>
              <a:gd name="textAreaLeft" fmla="*/ 0 w 339480"/>
              <a:gd name="textAreaRight" fmla="*/ 342000 w 339480"/>
              <a:gd name="textAreaTop" fmla="*/ 0 h 360"/>
              <a:gd name="textAreaBottom" fmla="*/ 460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312" name="Google Shape;311;p 6"/>
          <p:cNvSpPr/>
          <p:nvPr/>
        </p:nvSpPr>
        <p:spPr>
          <a:xfrm>
            <a:off x="3344040" y="3024360"/>
            <a:ext cx="27000" cy="27000"/>
          </a:xfrm>
          <a:custGeom>
            <a:avLst/>
            <a:gdLst>
              <a:gd name="textAreaLeft" fmla="*/ 0 w 27000"/>
              <a:gd name="textAreaRight" fmla="*/ 29520 w 27000"/>
              <a:gd name="textAreaTop" fmla="*/ 0 h 27000"/>
              <a:gd name="textAreaBottom" fmla="*/ 2952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313" name="Google Shape;312;p 6"/>
          <p:cNvSpPr/>
          <p:nvPr/>
        </p:nvSpPr>
        <p:spPr>
          <a:xfrm>
            <a:off x="3373560" y="3107160"/>
            <a:ext cx="360" cy="289440"/>
          </a:xfrm>
          <a:custGeom>
            <a:avLst/>
            <a:gdLst>
              <a:gd name="textAreaLeft" fmla="*/ 0 w 360"/>
              <a:gd name="textAreaRight" fmla="*/ 46080 w 360"/>
              <a:gd name="textAreaTop" fmla="*/ 0 h 289440"/>
              <a:gd name="textAreaBottom" fmla="*/ 29196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14" name="Google Shape;313;p 6"/>
          <p:cNvSpPr/>
          <p:nvPr/>
        </p:nvSpPr>
        <p:spPr>
          <a:xfrm>
            <a:off x="3373560" y="342576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15" name="Google Shape;314;p 6"/>
          <p:cNvSpPr/>
          <p:nvPr/>
        </p:nvSpPr>
        <p:spPr>
          <a:xfrm>
            <a:off x="1673280" y="2077560"/>
            <a:ext cx="27000" cy="360"/>
          </a:xfrm>
          <a:custGeom>
            <a:avLst/>
            <a:gdLst>
              <a:gd name="textAreaLeft" fmla="*/ 0 w 27000"/>
              <a:gd name="textAreaRight" fmla="*/ 29520 w 27000"/>
              <a:gd name="textAreaTop" fmla="*/ 0 h 360"/>
              <a:gd name="textAreaBottom" fmla="*/ 460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16" name="Google Shape;315;p 6"/>
          <p:cNvSpPr/>
          <p:nvPr/>
        </p:nvSpPr>
        <p:spPr>
          <a:xfrm>
            <a:off x="1736640" y="2077560"/>
            <a:ext cx="48240" cy="360"/>
          </a:xfrm>
          <a:custGeom>
            <a:avLst/>
            <a:gdLst>
              <a:gd name="textAreaLeft" fmla="*/ 0 w 48240"/>
              <a:gd name="textAreaRight" fmla="*/ 50760 w 48240"/>
              <a:gd name="textAreaTop" fmla="*/ 0 h 360"/>
              <a:gd name="textAreaBottom" fmla="*/ 460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17" name="Google Shape;316;p 6"/>
          <p:cNvSpPr/>
          <p:nvPr/>
        </p:nvSpPr>
        <p:spPr>
          <a:xfrm>
            <a:off x="1804320" y="20775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318" name="Google Shape;317;p 6"/>
          <p:cNvSpPr/>
          <p:nvPr/>
        </p:nvSpPr>
        <p:spPr>
          <a:xfrm>
            <a:off x="1833840" y="2169360"/>
            <a:ext cx="360" cy="461880"/>
          </a:xfrm>
          <a:custGeom>
            <a:avLst/>
            <a:gdLst>
              <a:gd name="textAreaLeft" fmla="*/ 0 w 360"/>
              <a:gd name="textAreaRight" fmla="*/ 46080 w 360"/>
              <a:gd name="textAreaTop" fmla="*/ 0 h 461880"/>
              <a:gd name="textAreaBottom" fmla="*/ 46440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19" name="Google Shape;318;p 6"/>
          <p:cNvSpPr/>
          <p:nvPr/>
        </p:nvSpPr>
        <p:spPr>
          <a:xfrm>
            <a:off x="1834560" y="26650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20" name="Google Shape;319;p 6"/>
          <p:cNvSpPr/>
          <p:nvPr/>
        </p:nvSpPr>
        <p:spPr>
          <a:xfrm>
            <a:off x="1923480" y="2695320"/>
            <a:ext cx="678600" cy="360"/>
          </a:xfrm>
          <a:custGeom>
            <a:avLst/>
            <a:gdLst>
              <a:gd name="textAreaLeft" fmla="*/ 0 w 678600"/>
              <a:gd name="textAreaRight" fmla="*/ 681120 w 678600"/>
              <a:gd name="textAreaTop" fmla="*/ 0 h 360"/>
              <a:gd name="textAreaBottom" fmla="*/ 460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21" name="Google Shape;320;p 6"/>
          <p:cNvSpPr/>
          <p:nvPr/>
        </p:nvSpPr>
        <p:spPr>
          <a:xfrm>
            <a:off x="2634120" y="269532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22" name="Google Shape;321;p 6"/>
          <p:cNvSpPr/>
          <p:nvPr/>
        </p:nvSpPr>
        <p:spPr>
          <a:xfrm>
            <a:off x="2608920" y="2648160"/>
            <a:ext cx="117000" cy="100440"/>
          </a:xfrm>
          <a:custGeom>
            <a:avLst/>
            <a:gdLst>
              <a:gd name="textAreaLeft" fmla="*/ 0 w 117000"/>
              <a:gd name="textAreaRight" fmla="*/ 119520 w 117000"/>
              <a:gd name="textAreaTop" fmla="*/ 0 h 100440"/>
              <a:gd name="textAreaBottom" fmla="*/ 10296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323" name="Google Shape;322;p 6"/>
          <p:cNvSpPr/>
          <p:nvPr/>
        </p:nvSpPr>
        <p:spPr>
          <a:xfrm>
            <a:off x="1611720" y="363924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24" name="Google Shape;323;p 6"/>
          <p:cNvSpPr/>
          <p:nvPr/>
        </p:nvSpPr>
        <p:spPr>
          <a:xfrm>
            <a:off x="1724400" y="36097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25" name="Google Shape;324;p 6"/>
          <p:cNvSpPr/>
          <p:nvPr/>
        </p:nvSpPr>
        <p:spPr>
          <a:xfrm>
            <a:off x="1754640" y="3238560"/>
            <a:ext cx="360" cy="311400"/>
          </a:xfrm>
          <a:custGeom>
            <a:avLst/>
            <a:gdLst>
              <a:gd name="textAreaLeft" fmla="*/ 0 w 360"/>
              <a:gd name="textAreaRight" fmla="*/ 46080 w 360"/>
              <a:gd name="textAreaTop" fmla="*/ 0 h 311400"/>
              <a:gd name="textAreaBottom" fmla="*/ 31392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26" name="Google Shape;325;p 6"/>
          <p:cNvSpPr/>
          <p:nvPr/>
        </p:nvSpPr>
        <p:spPr>
          <a:xfrm>
            <a:off x="175464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27" name="Google Shape;326;p 6"/>
          <p:cNvSpPr/>
          <p:nvPr/>
        </p:nvSpPr>
        <p:spPr>
          <a:xfrm>
            <a:off x="1840680" y="3179520"/>
            <a:ext cx="868680" cy="360"/>
          </a:xfrm>
          <a:custGeom>
            <a:avLst/>
            <a:gdLst>
              <a:gd name="textAreaLeft" fmla="*/ 0 w 868680"/>
              <a:gd name="textAreaRight" fmla="*/ 871200 w 868680"/>
              <a:gd name="textAreaTop" fmla="*/ 0 h 360"/>
              <a:gd name="textAreaBottom" fmla="*/ 460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28" name="Google Shape;327;p 6"/>
          <p:cNvSpPr/>
          <p:nvPr/>
        </p:nvSpPr>
        <p:spPr>
          <a:xfrm>
            <a:off x="274032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29" name="Google Shape;328;p 6"/>
          <p:cNvSpPr/>
          <p:nvPr/>
        </p:nvSpPr>
        <p:spPr>
          <a:xfrm>
            <a:off x="2770200" y="32896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30" name="Google Shape;329;p 6"/>
          <p:cNvSpPr/>
          <p:nvPr/>
        </p:nvSpPr>
        <p:spPr>
          <a:xfrm>
            <a:off x="2699280" y="328428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331" name="Google Shape;330;p 6"/>
          <p:cNvSpPr/>
          <p:nvPr/>
        </p:nvSpPr>
        <p:spPr>
          <a:xfrm>
            <a:off x="2526120" y="3007800"/>
            <a:ext cx="360" cy="27000"/>
          </a:xfrm>
          <a:custGeom>
            <a:avLst/>
            <a:gdLst>
              <a:gd name="textAreaLeft" fmla="*/ 0 w 360"/>
              <a:gd name="textAreaRight" fmla="*/ 46080 w 360"/>
              <a:gd name="textAreaTop" fmla="*/ 0 h 27000"/>
              <a:gd name="textAreaBottom" fmla="*/ 2952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332" name="Google Shape;331;p 6"/>
          <p:cNvSpPr/>
          <p:nvPr/>
        </p:nvSpPr>
        <p:spPr>
          <a:xfrm>
            <a:off x="2526120" y="2548800"/>
            <a:ext cx="360" cy="402480"/>
          </a:xfrm>
          <a:custGeom>
            <a:avLst/>
            <a:gdLst>
              <a:gd name="textAreaLeft" fmla="*/ 0 w 360"/>
              <a:gd name="textAreaRight" fmla="*/ 46080 w 360"/>
              <a:gd name="textAreaTop" fmla="*/ 0 h 402480"/>
              <a:gd name="textAreaBottom" fmla="*/ 40500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33" name="Google Shape;332;p 6"/>
          <p:cNvSpPr/>
          <p:nvPr/>
        </p:nvSpPr>
        <p:spPr>
          <a:xfrm>
            <a:off x="2526840" y="24922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34" name="Google Shape;333;p 6"/>
          <p:cNvSpPr/>
          <p:nvPr/>
        </p:nvSpPr>
        <p:spPr>
          <a:xfrm>
            <a:off x="2615040" y="2492280"/>
            <a:ext cx="902160" cy="360"/>
          </a:xfrm>
          <a:custGeom>
            <a:avLst/>
            <a:gdLst>
              <a:gd name="textAreaLeft" fmla="*/ 0 w 902160"/>
              <a:gd name="textAreaRight" fmla="*/ 904680 w 902160"/>
              <a:gd name="textAreaTop" fmla="*/ 0 h 360"/>
              <a:gd name="textAreaBottom" fmla="*/ 460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35" name="Google Shape;334;p 6"/>
          <p:cNvSpPr/>
          <p:nvPr/>
        </p:nvSpPr>
        <p:spPr>
          <a:xfrm>
            <a:off x="3549240" y="24620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36" name="Google Shape;335;p 6"/>
          <p:cNvSpPr/>
          <p:nvPr/>
        </p:nvSpPr>
        <p:spPr>
          <a:xfrm>
            <a:off x="3579480" y="2350440"/>
            <a:ext cx="360" cy="64440"/>
          </a:xfrm>
          <a:custGeom>
            <a:avLst/>
            <a:gdLst>
              <a:gd name="textAreaLeft" fmla="*/ 0 w 360"/>
              <a:gd name="textAreaRight" fmla="*/ 46080 w 360"/>
              <a:gd name="textAreaTop" fmla="*/ 0 h 64440"/>
              <a:gd name="textAreaBottom" fmla="*/ 6696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337" name="Google Shape;336;p 6"/>
          <p:cNvSpPr/>
          <p:nvPr/>
        </p:nvSpPr>
        <p:spPr>
          <a:xfrm>
            <a:off x="3579480" y="22978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38" name="Google Shape;337;p 6"/>
          <p:cNvSpPr/>
          <p:nvPr/>
        </p:nvSpPr>
        <p:spPr>
          <a:xfrm>
            <a:off x="2473560" y="3007080"/>
            <a:ext cx="100800" cy="100800"/>
          </a:xfrm>
          <a:custGeom>
            <a:avLst/>
            <a:gdLst>
              <a:gd name="textAreaLeft" fmla="*/ 0 w 100800"/>
              <a:gd name="textAreaRight" fmla="*/ 103320 w 100800"/>
              <a:gd name="textAreaTop" fmla="*/ 0 h 100800"/>
              <a:gd name="textAreaBottom" fmla="*/ 10332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339" name="Google Shape;338;p 6"/>
          <p:cNvSpPr/>
          <p:nvPr/>
        </p:nvSpPr>
        <p:spPr>
          <a:xfrm>
            <a:off x="2811240" y="16405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40" name="Google Shape;339;p 6"/>
          <p:cNvSpPr/>
          <p:nvPr/>
        </p:nvSpPr>
        <p:spPr>
          <a:xfrm>
            <a:off x="2811240" y="1728000"/>
            <a:ext cx="360" cy="544680"/>
          </a:xfrm>
          <a:custGeom>
            <a:avLst/>
            <a:gdLst>
              <a:gd name="textAreaLeft" fmla="*/ 0 w 360"/>
              <a:gd name="textAreaRight" fmla="*/ 46080 w 360"/>
              <a:gd name="textAreaTop" fmla="*/ 0 h 544680"/>
              <a:gd name="textAreaBottom" fmla="*/ 54720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41" name="Google Shape;340;p 6"/>
          <p:cNvSpPr/>
          <p:nvPr/>
        </p:nvSpPr>
        <p:spPr>
          <a:xfrm>
            <a:off x="2782080" y="230472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342" name="Google Shape;341;p 6"/>
          <p:cNvSpPr/>
          <p:nvPr/>
        </p:nvSpPr>
        <p:spPr>
          <a:xfrm>
            <a:off x="2296440" y="2334240"/>
            <a:ext cx="425520" cy="360"/>
          </a:xfrm>
          <a:custGeom>
            <a:avLst/>
            <a:gdLst>
              <a:gd name="textAreaLeft" fmla="*/ 0 w 425520"/>
              <a:gd name="textAreaRight" fmla="*/ 428040 w 425520"/>
              <a:gd name="textAreaTop" fmla="*/ 0 h 360"/>
              <a:gd name="textAreaBottom" fmla="*/ 460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43" name="Google Shape;342;p 6"/>
          <p:cNvSpPr/>
          <p:nvPr/>
        </p:nvSpPr>
        <p:spPr>
          <a:xfrm>
            <a:off x="2237400" y="23342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44" name="Google Shape;343;p 6"/>
          <p:cNvSpPr/>
          <p:nvPr/>
        </p:nvSpPr>
        <p:spPr>
          <a:xfrm>
            <a:off x="2237400" y="2418840"/>
            <a:ext cx="360" cy="408600"/>
          </a:xfrm>
          <a:custGeom>
            <a:avLst/>
            <a:gdLst>
              <a:gd name="textAreaLeft" fmla="*/ 0 w 360"/>
              <a:gd name="textAreaRight" fmla="*/ 46080 w 360"/>
              <a:gd name="textAreaTop" fmla="*/ 0 h 408600"/>
              <a:gd name="textAreaBottom" fmla="*/ 41112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45" name="Google Shape;344;p 6"/>
          <p:cNvSpPr/>
          <p:nvPr/>
        </p:nvSpPr>
        <p:spPr>
          <a:xfrm>
            <a:off x="2237400" y="28573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46" name="Google Shape;345;p 6"/>
          <p:cNvSpPr/>
          <p:nvPr/>
        </p:nvSpPr>
        <p:spPr>
          <a:xfrm>
            <a:off x="2166480" y="283752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347" name="Google Shape;365;p 6"/>
          <p:cNvGrpSpPr/>
          <p:nvPr/>
        </p:nvGrpSpPr>
        <p:grpSpPr>
          <a:xfrm>
            <a:off x="1126440" y="1869840"/>
            <a:ext cx="355320" cy="344520"/>
            <a:chOff x="1126440" y="1869840"/>
            <a:chExt cx="355320" cy="344520"/>
          </a:xfrm>
        </p:grpSpPr>
        <p:sp>
          <p:nvSpPr>
            <p:cNvPr id="348" name="Google Shape;366;p 6"/>
            <p:cNvSpPr/>
            <p:nvPr/>
          </p:nvSpPr>
          <p:spPr>
            <a:xfrm>
              <a:off x="1138680" y="1869840"/>
              <a:ext cx="117000" cy="129600"/>
            </a:xfrm>
            <a:custGeom>
              <a:avLst/>
              <a:gdLst>
                <a:gd name="textAreaLeft" fmla="*/ 0 w 117000"/>
                <a:gd name="textAreaRight" fmla="*/ 119520 w 117000"/>
                <a:gd name="textAreaTop" fmla="*/ 0 h 129600"/>
                <a:gd name="textAreaBottom" fmla="*/ 13212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349" name="Google Shape;367;p 6"/>
            <p:cNvSpPr/>
            <p:nvPr/>
          </p:nvSpPr>
          <p:spPr>
            <a:xfrm>
              <a:off x="1254600" y="1899360"/>
              <a:ext cx="51120" cy="51840"/>
            </a:xfrm>
            <a:custGeom>
              <a:avLst/>
              <a:gdLst>
                <a:gd name="textAreaLeft" fmla="*/ 0 w 51120"/>
                <a:gd name="textAreaRight" fmla="*/ 53640 w 51120"/>
                <a:gd name="textAreaTop" fmla="*/ 0 h 51840"/>
                <a:gd name="textAreaBottom" fmla="*/ 5436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350" name="Google Shape;368;p 6"/>
            <p:cNvSpPr/>
            <p:nvPr/>
          </p:nvSpPr>
          <p:spPr>
            <a:xfrm>
              <a:off x="1324800" y="1892880"/>
              <a:ext cx="57960" cy="46440"/>
            </a:xfrm>
            <a:custGeom>
              <a:avLst/>
              <a:gdLst>
                <a:gd name="textAreaLeft" fmla="*/ 0 w 57960"/>
                <a:gd name="textAreaRight" fmla="*/ 60480 w 57960"/>
                <a:gd name="textAreaTop" fmla="*/ 0 h 46440"/>
                <a:gd name="textAreaBottom" fmla="*/ 4896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351" name="Google Shape;369;p 6"/>
            <p:cNvSpPr/>
            <p:nvPr/>
          </p:nvSpPr>
          <p:spPr>
            <a:xfrm>
              <a:off x="1378800" y="1936440"/>
              <a:ext cx="83880" cy="62640"/>
            </a:xfrm>
            <a:custGeom>
              <a:avLst/>
              <a:gdLst>
                <a:gd name="textAreaLeft" fmla="*/ 0 w 83880"/>
                <a:gd name="textAreaRight" fmla="*/ 86400 w 83880"/>
                <a:gd name="textAreaTop" fmla="*/ 0 h 62640"/>
                <a:gd name="textAreaBottom" fmla="*/ 6516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352" name="Google Shape;370;p 6"/>
            <p:cNvSpPr/>
            <p:nvPr/>
          </p:nvSpPr>
          <p:spPr>
            <a:xfrm>
              <a:off x="1265760" y="1949760"/>
              <a:ext cx="111960" cy="49680"/>
            </a:xfrm>
            <a:custGeom>
              <a:avLst/>
              <a:gdLst>
                <a:gd name="textAreaLeft" fmla="*/ 0 w 111960"/>
                <a:gd name="textAreaRight" fmla="*/ 114480 w 111960"/>
                <a:gd name="textAreaTop" fmla="*/ 0 h 49680"/>
                <a:gd name="textAreaBottom" fmla="*/ 5220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353" name="Google Shape;371;p 6"/>
            <p:cNvSpPr/>
            <p:nvPr/>
          </p:nvSpPr>
          <p:spPr>
            <a:xfrm>
              <a:off x="1136520" y="2073240"/>
              <a:ext cx="334800" cy="141120"/>
            </a:xfrm>
            <a:custGeom>
              <a:avLst/>
              <a:gdLst>
                <a:gd name="textAreaLeft" fmla="*/ 0 w 334800"/>
                <a:gd name="textAreaRight" fmla="*/ 337320 w 334800"/>
                <a:gd name="textAreaTop" fmla="*/ 0 h 141120"/>
                <a:gd name="textAreaBottom" fmla="*/ 14364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354" name="Google Shape;372;p 6"/>
            <p:cNvSpPr/>
            <p:nvPr/>
          </p:nvSpPr>
          <p:spPr>
            <a:xfrm>
              <a:off x="1126440" y="2023200"/>
              <a:ext cx="355320" cy="25920"/>
            </a:xfrm>
            <a:custGeom>
              <a:avLst/>
              <a:gdLst>
                <a:gd name="textAreaLeft" fmla="*/ 0 w 355320"/>
                <a:gd name="textAreaRight" fmla="*/ 357840 w 355320"/>
                <a:gd name="textAreaTop" fmla="*/ 0 h 25920"/>
                <a:gd name="textAreaBottom" fmla="*/ 2844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355" name="Google Shape;1012;p 2"/>
          <p:cNvGrpSpPr/>
          <p:nvPr/>
        </p:nvGrpSpPr>
        <p:grpSpPr>
          <a:xfrm>
            <a:off x="2736360" y="1306080"/>
            <a:ext cx="234360" cy="293040"/>
            <a:chOff x="2736360" y="1306080"/>
            <a:chExt cx="234360" cy="293040"/>
          </a:xfrm>
        </p:grpSpPr>
        <p:sp>
          <p:nvSpPr>
            <p:cNvPr id="356" name="Google Shape;1013;p 1"/>
            <p:cNvSpPr/>
            <p:nvPr/>
          </p:nvSpPr>
          <p:spPr>
            <a:xfrm>
              <a:off x="2787480" y="1306080"/>
              <a:ext cx="183240" cy="183240"/>
            </a:xfrm>
            <a:custGeom>
              <a:avLst/>
              <a:gdLst>
                <a:gd name="textAreaLeft" fmla="*/ 0 w 183240"/>
                <a:gd name="textAreaRight" fmla="*/ 184680 w 183240"/>
                <a:gd name="textAreaTop" fmla="*/ 0 h 183240"/>
                <a:gd name="textAreaBottom" fmla="*/ 18468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57" name="Google Shape;1014;p 1"/>
            <p:cNvSpPr/>
            <p:nvPr/>
          </p:nvSpPr>
          <p:spPr>
            <a:xfrm>
              <a:off x="2809080" y="1346040"/>
              <a:ext cx="121680" cy="104040"/>
            </a:xfrm>
            <a:custGeom>
              <a:avLst/>
              <a:gdLst>
                <a:gd name="textAreaLeft" fmla="*/ 0 w 121680"/>
                <a:gd name="textAreaRight" fmla="*/ 123120 w 121680"/>
                <a:gd name="textAreaTop" fmla="*/ 0 h 104040"/>
                <a:gd name="textAreaBottom" fmla="*/ 10548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358" name="Google Shape;1015;p 1"/>
            <p:cNvSpPr/>
            <p:nvPr/>
          </p:nvSpPr>
          <p:spPr>
            <a:xfrm>
              <a:off x="2736360" y="1469160"/>
              <a:ext cx="129240" cy="129960"/>
            </a:xfrm>
            <a:custGeom>
              <a:avLst/>
              <a:gdLst>
                <a:gd name="textAreaLeft" fmla="*/ 0 w 129240"/>
                <a:gd name="textAreaRight" fmla="*/ 130680 w 129240"/>
                <a:gd name="textAreaTop" fmla="*/ 0 h 129960"/>
                <a:gd name="textAreaBottom" fmla="*/ 13140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359" name="Google Shape;1016;p 1"/>
            <p:cNvSpPr/>
            <p:nvPr/>
          </p:nvSpPr>
          <p:spPr>
            <a:xfrm>
              <a:off x="2754000" y="1498320"/>
              <a:ext cx="83520" cy="71280"/>
            </a:xfrm>
            <a:custGeom>
              <a:avLst/>
              <a:gdLst>
                <a:gd name="textAreaLeft" fmla="*/ 0 w 83520"/>
                <a:gd name="textAreaRight" fmla="*/ 84960 w 83520"/>
                <a:gd name="textAreaTop" fmla="*/ 0 h 71280"/>
                <a:gd name="textAreaBottom" fmla="*/ 7272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360" name="Google Shape;866;p 2"/>
          <p:cNvSpPr/>
          <p:nvPr/>
        </p:nvSpPr>
        <p:spPr>
          <a:xfrm>
            <a:off x="3200400" y="3615480"/>
            <a:ext cx="271800" cy="269640"/>
          </a:xfrm>
          <a:custGeom>
            <a:avLst/>
            <a:gdLst>
              <a:gd name="textAreaLeft" fmla="*/ 0 w 271800"/>
              <a:gd name="textAreaRight" fmla="*/ 273240 w 271800"/>
              <a:gd name="textAreaTop" fmla="*/ 0 h 269640"/>
              <a:gd name="textAreaBottom" fmla="*/ 27108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61" name="Google Shape;239;p 2"/>
          <p:cNvSpPr/>
          <p:nvPr/>
        </p:nvSpPr>
        <p:spPr>
          <a:xfrm>
            <a:off x="1233360" y="3664080"/>
            <a:ext cx="40320" cy="54000"/>
          </a:xfrm>
          <a:custGeom>
            <a:avLst/>
            <a:gdLst>
              <a:gd name="textAreaLeft" fmla="*/ 0 w 40320"/>
              <a:gd name="textAreaRight" fmla="*/ 41760 w 40320"/>
              <a:gd name="textAreaTop" fmla="*/ 0 h 54000"/>
              <a:gd name="textAreaBottom" fmla="*/ 5544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362" name="Google Shape;240;p 2"/>
          <p:cNvSpPr/>
          <p:nvPr/>
        </p:nvSpPr>
        <p:spPr>
          <a:xfrm>
            <a:off x="1308960" y="3753360"/>
            <a:ext cx="55800" cy="40320"/>
          </a:xfrm>
          <a:custGeom>
            <a:avLst/>
            <a:gdLst>
              <a:gd name="textAreaLeft" fmla="*/ 0 w 55800"/>
              <a:gd name="textAreaRight" fmla="*/ 57240 w 55800"/>
              <a:gd name="textAreaTop" fmla="*/ 0 h 40320"/>
              <a:gd name="textAreaBottom" fmla="*/ 4176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363" name="Google Shape;241;p 2"/>
          <p:cNvSpPr/>
          <p:nvPr/>
        </p:nvSpPr>
        <p:spPr>
          <a:xfrm>
            <a:off x="1221480" y="3687840"/>
            <a:ext cx="121680" cy="115920"/>
          </a:xfrm>
          <a:custGeom>
            <a:avLst/>
            <a:gdLst>
              <a:gd name="textAreaLeft" fmla="*/ 0 w 121680"/>
              <a:gd name="textAreaRight" fmla="*/ 123120 w 121680"/>
              <a:gd name="textAreaTop" fmla="*/ 0 h 115920"/>
              <a:gd name="textAreaBottom" fmla="*/ 11736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364" name="Google Shape;242;p 2"/>
          <p:cNvSpPr/>
          <p:nvPr/>
        </p:nvSpPr>
        <p:spPr>
          <a:xfrm>
            <a:off x="1171800" y="3565440"/>
            <a:ext cx="114480" cy="84960"/>
          </a:xfrm>
          <a:custGeom>
            <a:avLst/>
            <a:gdLst>
              <a:gd name="textAreaLeft" fmla="*/ 0 w 114480"/>
              <a:gd name="textAreaRight" fmla="*/ 115920 w 114480"/>
              <a:gd name="textAreaTop" fmla="*/ 0 h 84960"/>
              <a:gd name="textAreaBottom" fmla="*/ 8640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365" name="Google Shape;243;p 2"/>
          <p:cNvSpPr/>
          <p:nvPr/>
        </p:nvSpPr>
        <p:spPr>
          <a:xfrm>
            <a:off x="1377000" y="3741840"/>
            <a:ext cx="88200" cy="111600"/>
          </a:xfrm>
          <a:custGeom>
            <a:avLst/>
            <a:gdLst>
              <a:gd name="textAreaLeft" fmla="*/ 0 w 88200"/>
              <a:gd name="textAreaRight" fmla="*/ 89640 w 88200"/>
              <a:gd name="textAreaTop" fmla="*/ 0 h 111600"/>
              <a:gd name="textAreaBottom" fmla="*/ 11304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366" name="Google Shape;244;p 2"/>
          <p:cNvSpPr/>
          <p:nvPr/>
        </p:nvSpPr>
        <p:spPr>
          <a:xfrm>
            <a:off x="1406520" y="3543480"/>
            <a:ext cx="80640" cy="73080"/>
          </a:xfrm>
          <a:custGeom>
            <a:avLst/>
            <a:gdLst>
              <a:gd name="textAreaLeft" fmla="*/ 0 w 80640"/>
              <a:gd name="textAreaRight" fmla="*/ 82080 w 80640"/>
              <a:gd name="textAreaTop" fmla="*/ 0 h 73080"/>
              <a:gd name="textAreaBottom" fmla="*/ 7452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367" name="Google Shape;245;p 2"/>
          <p:cNvSpPr/>
          <p:nvPr/>
        </p:nvSpPr>
        <p:spPr>
          <a:xfrm>
            <a:off x="1495800" y="3429000"/>
            <a:ext cx="103320" cy="101880"/>
          </a:xfrm>
          <a:custGeom>
            <a:avLst/>
            <a:gdLst>
              <a:gd name="textAreaLeft" fmla="*/ 0 w 103320"/>
              <a:gd name="textAreaRight" fmla="*/ 104760 w 103320"/>
              <a:gd name="textAreaTop" fmla="*/ 0 h 101880"/>
              <a:gd name="textAreaBottom" fmla="*/ 10332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368" name="Google Shape;246;p 2"/>
          <p:cNvSpPr/>
          <p:nvPr/>
        </p:nvSpPr>
        <p:spPr>
          <a:xfrm>
            <a:off x="1268640" y="3448800"/>
            <a:ext cx="311040" cy="310320"/>
          </a:xfrm>
          <a:custGeom>
            <a:avLst/>
            <a:gdLst>
              <a:gd name="textAreaLeft" fmla="*/ 0 w 311040"/>
              <a:gd name="textAreaRight" fmla="*/ 312480 w 311040"/>
              <a:gd name="textAreaTop" fmla="*/ 0 h 310320"/>
              <a:gd name="textAreaBottom" fmla="*/ 31176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69" name="Google Shape;247;p 2"/>
          <p:cNvSpPr/>
          <p:nvPr/>
        </p:nvSpPr>
        <p:spPr>
          <a:xfrm>
            <a:off x="3429000" y="1828800"/>
            <a:ext cx="427320" cy="427320"/>
          </a:xfrm>
          <a:custGeom>
            <a:avLst/>
            <a:gdLst>
              <a:gd name="textAreaLeft" fmla="*/ 0 w 427320"/>
              <a:gd name="textAreaRight" fmla="*/ 428760 w 427320"/>
              <a:gd name="textAreaTop" fmla="*/ 0 h 427320"/>
              <a:gd name="textAreaBottom" fmla="*/ 42876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4893840" y="1737360"/>
            <a:ext cx="3528000" cy="1245240"/>
          </a:xfrm>
          <a:prstGeom prst="rect">
            <a:avLst/>
          </a:prstGeom>
          <a:noFill/>
          <a:ln w="0">
            <a:noFill/>
          </a:ln>
        </p:spPr>
        <p:txBody>
          <a:bodyPr lIns="0" rIns="0" tIns="0" bIns="0" anchor="t">
            <a:noAutofit/>
          </a:bodyPr>
          <a:p>
            <a:pPr indent="0">
              <a:lnSpc>
                <a:spcPct val="100000"/>
              </a:lnSpc>
              <a:buNone/>
              <a:tabLst>
                <a:tab algn="l" pos="0"/>
              </a:tabLst>
            </a:pPr>
            <a:r>
              <a:rPr b="0" lang="es" sz="3600" spc="-1" strike="noStrike">
                <a:solidFill>
                  <a:srgbClr val="ffffff"/>
                </a:solidFill>
                <a:latin typeface="Arial"/>
                <a:ea typeface="DejaVu Sans"/>
              </a:rPr>
              <a:t>Advantages</a:t>
            </a:r>
            <a:endParaRPr b="0" lang="en-US" sz="3600" spc="-1" strike="noStrike">
              <a:solidFill>
                <a:srgbClr val="ffffff"/>
              </a:solidFill>
              <a:latin typeface="Arial"/>
            </a:endParaRPr>
          </a:p>
        </p:txBody>
      </p:sp>
      <p:sp>
        <p:nvSpPr>
          <p:cNvPr id="371" name="PlaceHolder 2"/>
          <p:cNvSpPr>
            <a:spLocks noGrp="1"/>
          </p:cNvSpPr>
          <p:nvPr>
            <p:ph type="subTitle"/>
          </p:nvPr>
        </p:nvSpPr>
        <p:spPr>
          <a:xfrm>
            <a:off x="4893840" y="2466000"/>
            <a:ext cx="3454920" cy="1418040"/>
          </a:xfrm>
          <a:prstGeom prst="rect">
            <a:avLst/>
          </a:prstGeom>
          <a:noFill/>
          <a:ln w="0">
            <a:noFill/>
          </a:ln>
        </p:spPr>
        <p:txBody>
          <a:bodyPr lIns="0" rIns="0" tIns="91440" bIns="91440" anchor="t">
            <a:noAutofit/>
          </a:bodyPr>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Faster Content Delivery: CDN reduces the distance between content and users, resulting in faster delivery and improved page load times.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Scalability and Reliability: CDN can handle high traffic loads and distribute content efficiently across multiple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DDoS Mitigation: CDN acts as a shield against DDoS attacks by filtering malicious traffic and protecting the origin server.</a:t>
            </a:r>
            <a:endParaRPr b="0" lang="en-US" sz="1100" spc="-1" strike="noStrike">
              <a:solidFill>
                <a:srgbClr val="ffffff"/>
              </a:solidFill>
              <a:latin typeface="Arial"/>
            </a:endParaRPr>
          </a:p>
        </p:txBody>
      </p:sp>
      <p:cxnSp>
        <p:nvCxnSpPr>
          <p:cNvPr id="372" name="Google Shape;298;p 2"/>
          <p:cNvCxnSpPr/>
          <p:nvPr/>
        </p:nvCxnSpPr>
        <p:spPr>
          <a:xfrm>
            <a:off x="4979160" y="2275200"/>
            <a:ext cx="4451040" cy="2520"/>
          </a:xfrm>
          <a:prstGeom prst="straightConnector1">
            <a:avLst/>
          </a:prstGeom>
          <a:ln w="9525">
            <a:solidFill>
              <a:srgbClr val="48ffd5"/>
            </a:solidFill>
            <a:round/>
          </a:ln>
        </p:spPr>
      </p:cxnSp>
      <p:sp>
        <p:nvSpPr>
          <p:cNvPr id="373" name="Google Shape;299;p 2"/>
          <p:cNvSpPr/>
          <p:nvPr/>
        </p:nvSpPr>
        <p:spPr>
          <a:xfrm>
            <a:off x="1953720" y="1830240"/>
            <a:ext cx="1091880" cy="2039040"/>
          </a:xfrm>
          <a:custGeom>
            <a:avLst/>
            <a:gdLst>
              <a:gd name="textAreaLeft" fmla="*/ 0 w 1091880"/>
              <a:gd name="textAreaRight" fmla="*/ 1094400 w 1091880"/>
              <a:gd name="textAreaTop" fmla="*/ 0 h 2039040"/>
              <a:gd name="textAreaBottom" fmla="*/ 204156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74" name="Google Shape;300;p 2"/>
          <p:cNvSpPr/>
          <p:nvPr/>
        </p:nvSpPr>
        <p:spPr>
          <a:xfrm>
            <a:off x="2057400" y="1992240"/>
            <a:ext cx="884520" cy="1625760"/>
          </a:xfrm>
          <a:custGeom>
            <a:avLst/>
            <a:gdLst>
              <a:gd name="textAreaLeft" fmla="*/ 0 w 884520"/>
              <a:gd name="textAreaRight" fmla="*/ 887040 w 884520"/>
              <a:gd name="textAreaTop" fmla="*/ 0 h 1625760"/>
              <a:gd name="textAreaBottom" fmla="*/ 162828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75" name="Google Shape;301;p 2"/>
          <p:cNvSpPr/>
          <p:nvPr/>
        </p:nvSpPr>
        <p:spPr>
          <a:xfrm>
            <a:off x="2396160" y="3661200"/>
            <a:ext cx="180000" cy="154080"/>
          </a:xfrm>
          <a:custGeom>
            <a:avLst/>
            <a:gdLst>
              <a:gd name="textAreaLeft" fmla="*/ 0 w 180000"/>
              <a:gd name="textAreaRight" fmla="*/ 182520 w 180000"/>
              <a:gd name="textAreaTop" fmla="*/ 0 h 154080"/>
              <a:gd name="textAreaBottom" fmla="*/ 15660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376" name="Google Shape;302;p 2"/>
          <p:cNvSpPr/>
          <p:nvPr/>
        </p:nvSpPr>
        <p:spPr>
          <a:xfrm>
            <a:off x="2392200" y="1893600"/>
            <a:ext cx="214920" cy="33120"/>
          </a:xfrm>
          <a:custGeom>
            <a:avLst/>
            <a:gdLst>
              <a:gd name="textAreaLeft" fmla="*/ 0 w 214920"/>
              <a:gd name="textAreaRight" fmla="*/ 217440 w 214920"/>
              <a:gd name="textAreaTop" fmla="*/ 0 h 33120"/>
              <a:gd name="textAreaBottom" fmla="*/ 3564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377" name="Google Shape;303;p 2"/>
          <p:cNvSpPr/>
          <p:nvPr/>
        </p:nvSpPr>
        <p:spPr>
          <a:xfrm>
            <a:off x="2251800" y="328140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378" name="Google Shape;304;p 2"/>
          <p:cNvSpPr/>
          <p:nvPr/>
        </p:nvSpPr>
        <p:spPr>
          <a:xfrm>
            <a:off x="2326320" y="338400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379" name="Google Shape;305;p 2"/>
          <p:cNvSpPr/>
          <p:nvPr/>
        </p:nvSpPr>
        <p:spPr>
          <a:xfrm>
            <a:off x="2327040" y="344412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380" name="Google Shape;306;p 2"/>
          <p:cNvSpPr/>
          <p:nvPr/>
        </p:nvSpPr>
        <p:spPr>
          <a:xfrm>
            <a:off x="2411280" y="3474360"/>
            <a:ext cx="407160" cy="360"/>
          </a:xfrm>
          <a:custGeom>
            <a:avLst/>
            <a:gdLst>
              <a:gd name="textAreaLeft" fmla="*/ 0 w 407160"/>
              <a:gd name="textAreaRight" fmla="*/ 409680 w 407160"/>
              <a:gd name="textAreaTop" fmla="*/ 0 h 360"/>
              <a:gd name="textAreaBottom" fmla="*/ 460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381" name="Google Shape;307;p 2"/>
          <p:cNvSpPr/>
          <p:nvPr/>
        </p:nvSpPr>
        <p:spPr>
          <a:xfrm>
            <a:off x="2848320" y="34441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382" name="Google Shape;308;p 2"/>
          <p:cNvSpPr/>
          <p:nvPr/>
        </p:nvSpPr>
        <p:spPr>
          <a:xfrm>
            <a:off x="2878200" y="3081600"/>
            <a:ext cx="360" cy="304560"/>
          </a:xfrm>
          <a:custGeom>
            <a:avLst/>
            <a:gdLst>
              <a:gd name="textAreaLeft" fmla="*/ 0 w 360"/>
              <a:gd name="textAreaRight" fmla="*/ 46080 w 360"/>
              <a:gd name="textAreaTop" fmla="*/ 0 h 304560"/>
              <a:gd name="textAreaBottom" fmla="*/ 30708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83" name="Google Shape;309;p 2"/>
          <p:cNvSpPr/>
          <p:nvPr/>
        </p:nvSpPr>
        <p:spPr>
          <a:xfrm>
            <a:off x="2878200" y="30243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384" name="Google Shape;310;p 2"/>
          <p:cNvSpPr/>
          <p:nvPr/>
        </p:nvSpPr>
        <p:spPr>
          <a:xfrm>
            <a:off x="2970720" y="3024360"/>
            <a:ext cx="339480" cy="360"/>
          </a:xfrm>
          <a:custGeom>
            <a:avLst/>
            <a:gdLst>
              <a:gd name="textAreaLeft" fmla="*/ 0 w 339480"/>
              <a:gd name="textAreaRight" fmla="*/ 342000 w 339480"/>
              <a:gd name="textAreaTop" fmla="*/ 0 h 360"/>
              <a:gd name="textAreaBottom" fmla="*/ 460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385" name="Google Shape;311;p 2"/>
          <p:cNvSpPr/>
          <p:nvPr/>
        </p:nvSpPr>
        <p:spPr>
          <a:xfrm>
            <a:off x="3344040" y="3024360"/>
            <a:ext cx="27000" cy="27000"/>
          </a:xfrm>
          <a:custGeom>
            <a:avLst/>
            <a:gdLst>
              <a:gd name="textAreaLeft" fmla="*/ 0 w 27000"/>
              <a:gd name="textAreaRight" fmla="*/ 29520 w 27000"/>
              <a:gd name="textAreaTop" fmla="*/ 0 h 27000"/>
              <a:gd name="textAreaBottom" fmla="*/ 2952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386" name="Google Shape;312;p 2"/>
          <p:cNvSpPr/>
          <p:nvPr/>
        </p:nvSpPr>
        <p:spPr>
          <a:xfrm>
            <a:off x="3373560" y="3107160"/>
            <a:ext cx="360" cy="289440"/>
          </a:xfrm>
          <a:custGeom>
            <a:avLst/>
            <a:gdLst>
              <a:gd name="textAreaLeft" fmla="*/ 0 w 360"/>
              <a:gd name="textAreaRight" fmla="*/ 46080 w 360"/>
              <a:gd name="textAreaTop" fmla="*/ 0 h 289440"/>
              <a:gd name="textAreaBottom" fmla="*/ 29196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387" name="Google Shape;313;p 2"/>
          <p:cNvSpPr/>
          <p:nvPr/>
        </p:nvSpPr>
        <p:spPr>
          <a:xfrm>
            <a:off x="3373560" y="342576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88" name="Google Shape;314;p 2"/>
          <p:cNvSpPr/>
          <p:nvPr/>
        </p:nvSpPr>
        <p:spPr>
          <a:xfrm>
            <a:off x="1673280" y="2077560"/>
            <a:ext cx="27000" cy="360"/>
          </a:xfrm>
          <a:custGeom>
            <a:avLst/>
            <a:gdLst>
              <a:gd name="textAreaLeft" fmla="*/ 0 w 27000"/>
              <a:gd name="textAreaRight" fmla="*/ 29520 w 27000"/>
              <a:gd name="textAreaTop" fmla="*/ 0 h 360"/>
              <a:gd name="textAreaBottom" fmla="*/ 460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89" name="Google Shape;315;p 2"/>
          <p:cNvSpPr/>
          <p:nvPr/>
        </p:nvSpPr>
        <p:spPr>
          <a:xfrm>
            <a:off x="1736640" y="2077560"/>
            <a:ext cx="48240" cy="360"/>
          </a:xfrm>
          <a:custGeom>
            <a:avLst/>
            <a:gdLst>
              <a:gd name="textAreaLeft" fmla="*/ 0 w 48240"/>
              <a:gd name="textAreaRight" fmla="*/ 50760 w 48240"/>
              <a:gd name="textAreaTop" fmla="*/ 0 h 360"/>
              <a:gd name="textAreaBottom" fmla="*/ 460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90" name="Google Shape;316;p 2"/>
          <p:cNvSpPr/>
          <p:nvPr/>
        </p:nvSpPr>
        <p:spPr>
          <a:xfrm>
            <a:off x="1804320" y="20775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391" name="Google Shape;317;p 2"/>
          <p:cNvSpPr/>
          <p:nvPr/>
        </p:nvSpPr>
        <p:spPr>
          <a:xfrm>
            <a:off x="1833840" y="2169360"/>
            <a:ext cx="360" cy="461880"/>
          </a:xfrm>
          <a:custGeom>
            <a:avLst/>
            <a:gdLst>
              <a:gd name="textAreaLeft" fmla="*/ 0 w 360"/>
              <a:gd name="textAreaRight" fmla="*/ 46080 w 360"/>
              <a:gd name="textAreaTop" fmla="*/ 0 h 461880"/>
              <a:gd name="textAreaBottom" fmla="*/ 46440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92" name="Google Shape;318;p 2"/>
          <p:cNvSpPr/>
          <p:nvPr/>
        </p:nvSpPr>
        <p:spPr>
          <a:xfrm>
            <a:off x="1834560" y="26650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93" name="Google Shape;319;p 2"/>
          <p:cNvSpPr/>
          <p:nvPr/>
        </p:nvSpPr>
        <p:spPr>
          <a:xfrm>
            <a:off x="1923480" y="2695320"/>
            <a:ext cx="678600" cy="360"/>
          </a:xfrm>
          <a:custGeom>
            <a:avLst/>
            <a:gdLst>
              <a:gd name="textAreaLeft" fmla="*/ 0 w 678600"/>
              <a:gd name="textAreaRight" fmla="*/ 681120 w 678600"/>
              <a:gd name="textAreaTop" fmla="*/ 0 h 360"/>
              <a:gd name="textAreaBottom" fmla="*/ 460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94" name="Google Shape;320;p 2"/>
          <p:cNvSpPr/>
          <p:nvPr/>
        </p:nvSpPr>
        <p:spPr>
          <a:xfrm>
            <a:off x="2634120" y="269532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95" name="Google Shape;321;p 2"/>
          <p:cNvSpPr/>
          <p:nvPr/>
        </p:nvSpPr>
        <p:spPr>
          <a:xfrm>
            <a:off x="2608920" y="2648160"/>
            <a:ext cx="117000" cy="100440"/>
          </a:xfrm>
          <a:custGeom>
            <a:avLst/>
            <a:gdLst>
              <a:gd name="textAreaLeft" fmla="*/ 0 w 117000"/>
              <a:gd name="textAreaRight" fmla="*/ 119520 w 117000"/>
              <a:gd name="textAreaTop" fmla="*/ 0 h 100440"/>
              <a:gd name="textAreaBottom" fmla="*/ 10296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396" name="Google Shape;322;p 2"/>
          <p:cNvSpPr/>
          <p:nvPr/>
        </p:nvSpPr>
        <p:spPr>
          <a:xfrm>
            <a:off x="1611720" y="363924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397" name="Google Shape;323;p 2"/>
          <p:cNvSpPr/>
          <p:nvPr/>
        </p:nvSpPr>
        <p:spPr>
          <a:xfrm>
            <a:off x="1724400" y="36097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398" name="Google Shape;324;p 2"/>
          <p:cNvSpPr/>
          <p:nvPr/>
        </p:nvSpPr>
        <p:spPr>
          <a:xfrm>
            <a:off x="1754640" y="3238560"/>
            <a:ext cx="360" cy="311400"/>
          </a:xfrm>
          <a:custGeom>
            <a:avLst/>
            <a:gdLst>
              <a:gd name="textAreaLeft" fmla="*/ 0 w 360"/>
              <a:gd name="textAreaRight" fmla="*/ 46080 w 360"/>
              <a:gd name="textAreaTop" fmla="*/ 0 h 311400"/>
              <a:gd name="textAreaBottom" fmla="*/ 31392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399" name="Google Shape;325;p 2"/>
          <p:cNvSpPr/>
          <p:nvPr/>
        </p:nvSpPr>
        <p:spPr>
          <a:xfrm>
            <a:off x="175464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00" name="Google Shape;326;p 2"/>
          <p:cNvSpPr/>
          <p:nvPr/>
        </p:nvSpPr>
        <p:spPr>
          <a:xfrm>
            <a:off x="1840680" y="3179520"/>
            <a:ext cx="868680" cy="360"/>
          </a:xfrm>
          <a:custGeom>
            <a:avLst/>
            <a:gdLst>
              <a:gd name="textAreaLeft" fmla="*/ 0 w 868680"/>
              <a:gd name="textAreaRight" fmla="*/ 871200 w 868680"/>
              <a:gd name="textAreaTop" fmla="*/ 0 h 360"/>
              <a:gd name="textAreaBottom" fmla="*/ 460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01" name="Google Shape;327;p 2"/>
          <p:cNvSpPr/>
          <p:nvPr/>
        </p:nvSpPr>
        <p:spPr>
          <a:xfrm>
            <a:off x="274032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02" name="Google Shape;328;p 2"/>
          <p:cNvSpPr/>
          <p:nvPr/>
        </p:nvSpPr>
        <p:spPr>
          <a:xfrm>
            <a:off x="2770200" y="32896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03" name="Google Shape;329;p 2"/>
          <p:cNvSpPr/>
          <p:nvPr/>
        </p:nvSpPr>
        <p:spPr>
          <a:xfrm>
            <a:off x="2699280" y="328428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404" name="Google Shape;330;p 2"/>
          <p:cNvSpPr/>
          <p:nvPr/>
        </p:nvSpPr>
        <p:spPr>
          <a:xfrm>
            <a:off x="2526120" y="3007800"/>
            <a:ext cx="360" cy="27000"/>
          </a:xfrm>
          <a:custGeom>
            <a:avLst/>
            <a:gdLst>
              <a:gd name="textAreaLeft" fmla="*/ 0 w 360"/>
              <a:gd name="textAreaRight" fmla="*/ 46080 w 360"/>
              <a:gd name="textAreaTop" fmla="*/ 0 h 27000"/>
              <a:gd name="textAreaBottom" fmla="*/ 2952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05" name="Google Shape;331;p 2"/>
          <p:cNvSpPr/>
          <p:nvPr/>
        </p:nvSpPr>
        <p:spPr>
          <a:xfrm>
            <a:off x="2526120" y="2548800"/>
            <a:ext cx="360" cy="402480"/>
          </a:xfrm>
          <a:custGeom>
            <a:avLst/>
            <a:gdLst>
              <a:gd name="textAreaLeft" fmla="*/ 0 w 360"/>
              <a:gd name="textAreaRight" fmla="*/ 46080 w 360"/>
              <a:gd name="textAreaTop" fmla="*/ 0 h 402480"/>
              <a:gd name="textAreaBottom" fmla="*/ 40500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06" name="Google Shape;332;p 2"/>
          <p:cNvSpPr/>
          <p:nvPr/>
        </p:nvSpPr>
        <p:spPr>
          <a:xfrm>
            <a:off x="2526840" y="24922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07" name="Google Shape;333;p 2"/>
          <p:cNvSpPr/>
          <p:nvPr/>
        </p:nvSpPr>
        <p:spPr>
          <a:xfrm>
            <a:off x="2615040" y="2492280"/>
            <a:ext cx="902160" cy="360"/>
          </a:xfrm>
          <a:custGeom>
            <a:avLst/>
            <a:gdLst>
              <a:gd name="textAreaLeft" fmla="*/ 0 w 902160"/>
              <a:gd name="textAreaRight" fmla="*/ 904680 w 902160"/>
              <a:gd name="textAreaTop" fmla="*/ 0 h 360"/>
              <a:gd name="textAreaBottom" fmla="*/ 460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08" name="Google Shape;334;p 2"/>
          <p:cNvSpPr/>
          <p:nvPr/>
        </p:nvSpPr>
        <p:spPr>
          <a:xfrm>
            <a:off x="3549240" y="24620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09" name="Google Shape;335;p 2"/>
          <p:cNvSpPr/>
          <p:nvPr/>
        </p:nvSpPr>
        <p:spPr>
          <a:xfrm>
            <a:off x="3579480" y="2350440"/>
            <a:ext cx="360" cy="64440"/>
          </a:xfrm>
          <a:custGeom>
            <a:avLst/>
            <a:gdLst>
              <a:gd name="textAreaLeft" fmla="*/ 0 w 360"/>
              <a:gd name="textAreaRight" fmla="*/ 46080 w 360"/>
              <a:gd name="textAreaTop" fmla="*/ 0 h 64440"/>
              <a:gd name="textAreaBottom" fmla="*/ 6696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410" name="Google Shape;336;p 2"/>
          <p:cNvSpPr/>
          <p:nvPr/>
        </p:nvSpPr>
        <p:spPr>
          <a:xfrm>
            <a:off x="3579480" y="22978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11" name="Google Shape;337;p 2"/>
          <p:cNvSpPr/>
          <p:nvPr/>
        </p:nvSpPr>
        <p:spPr>
          <a:xfrm>
            <a:off x="2473560" y="3007080"/>
            <a:ext cx="100800" cy="100800"/>
          </a:xfrm>
          <a:custGeom>
            <a:avLst/>
            <a:gdLst>
              <a:gd name="textAreaLeft" fmla="*/ 0 w 100800"/>
              <a:gd name="textAreaRight" fmla="*/ 103320 w 100800"/>
              <a:gd name="textAreaTop" fmla="*/ 0 h 100800"/>
              <a:gd name="textAreaBottom" fmla="*/ 10332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12" name="Google Shape;338;p 2"/>
          <p:cNvSpPr/>
          <p:nvPr/>
        </p:nvSpPr>
        <p:spPr>
          <a:xfrm>
            <a:off x="2811240" y="16405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13" name="Google Shape;339;p 2"/>
          <p:cNvSpPr/>
          <p:nvPr/>
        </p:nvSpPr>
        <p:spPr>
          <a:xfrm>
            <a:off x="2811240" y="1728000"/>
            <a:ext cx="360" cy="544680"/>
          </a:xfrm>
          <a:custGeom>
            <a:avLst/>
            <a:gdLst>
              <a:gd name="textAreaLeft" fmla="*/ 0 w 360"/>
              <a:gd name="textAreaRight" fmla="*/ 46080 w 360"/>
              <a:gd name="textAreaTop" fmla="*/ 0 h 544680"/>
              <a:gd name="textAreaBottom" fmla="*/ 54720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14" name="Google Shape;340;p 2"/>
          <p:cNvSpPr/>
          <p:nvPr/>
        </p:nvSpPr>
        <p:spPr>
          <a:xfrm>
            <a:off x="2782080" y="230472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15" name="Google Shape;341;p 2"/>
          <p:cNvSpPr/>
          <p:nvPr/>
        </p:nvSpPr>
        <p:spPr>
          <a:xfrm>
            <a:off x="2296440" y="2334240"/>
            <a:ext cx="425520" cy="360"/>
          </a:xfrm>
          <a:custGeom>
            <a:avLst/>
            <a:gdLst>
              <a:gd name="textAreaLeft" fmla="*/ 0 w 425520"/>
              <a:gd name="textAreaRight" fmla="*/ 428040 w 425520"/>
              <a:gd name="textAreaTop" fmla="*/ 0 h 360"/>
              <a:gd name="textAreaBottom" fmla="*/ 460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16" name="Google Shape;342;p 2"/>
          <p:cNvSpPr/>
          <p:nvPr/>
        </p:nvSpPr>
        <p:spPr>
          <a:xfrm>
            <a:off x="2237400" y="23342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17" name="Google Shape;343;p 2"/>
          <p:cNvSpPr/>
          <p:nvPr/>
        </p:nvSpPr>
        <p:spPr>
          <a:xfrm>
            <a:off x="2237400" y="2418840"/>
            <a:ext cx="360" cy="408600"/>
          </a:xfrm>
          <a:custGeom>
            <a:avLst/>
            <a:gdLst>
              <a:gd name="textAreaLeft" fmla="*/ 0 w 360"/>
              <a:gd name="textAreaRight" fmla="*/ 46080 w 360"/>
              <a:gd name="textAreaTop" fmla="*/ 0 h 408600"/>
              <a:gd name="textAreaBottom" fmla="*/ 41112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18" name="Google Shape;344;p 2"/>
          <p:cNvSpPr/>
          <p:nvPr/>
        </p:nvSpPr>
        <p:spPr>
          <a:xfrm>
            <a:off x="2237400" y="28573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19" name="Google Shape;345;p 2"/>
          <p:cNvSpPr/>
          <p:nvPr/>
        </p:nvSpPr>
        <p:spPr>
          <a:xfrm>
            <a:off x="2166480" y="283752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420" name="Google Shape;365;p 2"/>
          <p:cNvGrpSpPr/>
          <p:nvPr/>
        </p:nvGrpSpPr>
        <p:grpSpPr>
          <a:xfrm>
            <a:off x="1126440" y="1869840"/>
            <a:ext cx="355320" cy="344520"/>
            <a:chOff x="1126440" y="1869840"/>
            <a:chExt cx="355320" cy="344520"/>
          </a:xfrm>
        </p:grpSpPr>
        <p:sp>
          <p:nvSpPr>
            <p:cNvPr id="421" name="Google Shape;366;p 2"/>
            <p:cNvSpPr/>
            <p:nvPr/>
          </p:nvSpPr>
          <p:spPr>
            <a:xfrm>
              <a:off x="1138680" y="1869840"/>
              <a:ext cx="117000" cy="129600"/>
            </a:xfrm>
            <a:custGeom>
              <a:avLst/>
              <a:gdLst>
                <a:gd name="textAreaLeft" fmla="*/ 0 w 117000"/>
                <a:gd name="textAreaRight" fmla="*/ 119520 w 117000"/>
                <a:gd name="textAreaTop" fmla="*/ 0 h 129600"/>
                <a:gd name="textAreaBottom" fmla="*/ 13212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422" name="Google Shape;367;p 2"/>
            <p:cNvSpPr/>
            <p:nvPr/>
          </p:nvSpPr>
          <p:spPr>
            <a:xfrm>
              <a:off x="1254600" y="1899360"/>
              <a:ext cx="51120" cy="51840"/>
            </a:xfrm>
            <a:custGeom>
              <a:avLst/>
              <a:gdLst>
                <a:gd name="textAreaLeft" fmla="*/ 0 w 51120"/>
                <a:gd name="textAreaRight" fmla="*/ 53640 w 51120"/>
                <a:gd name="textAreaTop" fmla="*/ 0 h 51840"/>
                <a:gd name="textAreaBottom" fmla="*/ 5436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423" name="Google Shape;368;p 2"/>
            <p:cNvSpPr/>
            <p:nvPr/>
          </p:nvSpPr>
          <p:spPr>
            <a:xfrm>
              <a:off x="1324800" y="1892880"/>
              <a:ext cx="57960" cy="46440"/>
            </a:xfrm>
            <a:custGeom>
              <a:avLst/>
              <a:gdLst>
                <a:gd name="textAreaLeft" fmla="*/ 0 w 57960"/>
                <a:gd name="textAreaRight" fmla="*/ 60480 w 57960"/>
                <a:gd name="textAreaTop" fmla="*/ 0 h 46440"/>
                <a:gd name="textAreaBottom" fmla="*/ 4896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424" name="Google Shape;369;p 2"/>
            <p:cNvSpPr/>
            <p:nvPr/>
          </p:nvSpPr>
          <p:spPr>
            <a:xfrm>
              <a:off x="1378800" y="1936440"/>
              <a:ext cx="83880" cy="62640"/>
            </a:xfrm>
            <a:custGeom>
              <a:avLst/>
              <a:gdLst>
                <a:gd name="textAreaLeft" fmla="*/ 0 w 83880"/>
                <a:gd name="textAreaRight" fmla="*/ 86400 w 83880"/>
                <a:gd name="textAreaTop" fmla="*/ 0 h 62640"/>
                <a:gd name="textAreaBottom" fmla="*/ 6516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425" name="Google Shape;370;p 2"/>
            <p:cNvSpPr/>
            <p:nvPr/>
          </p:nvSpPr>
          <p:spPr>
            <a:xfrm>
              <a:off x="1265760" y="1949760"/>
              <a:ext cx="111960" cy="49680"/>
            </a:xfrm>
            <a:custGeom>
              <a:avLst/>
              <a:gdLst>
                <a:gd name="textAreaLeft" fmla="*/ 0 w 111960"/>
                <a:gd name="textAreaRight" fmla="*/ 114480 w 111960"/>
                <a:gd name="textAreaTop" fmla="*/ 0 h 49680"/>
                <a:gd name="textAreaBottom" fmla="*/ 5220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426" name="Google Shape;371;p 2"/>
            <p:cNvSpPr/>
            <p:nvPr/>
          </p:nvSpPr>
          <p:spPr>
            <a:xfrm>
              <a:off x="1136520" y="2073240"/>
              <a:ext cx="334800" cy="141120"/>
            </a:xfrm>
            <a:custGeom>
              <a:avLst/>
              <a:gdLst>
                <a:gd name="textAreaLeft" fmla="*/ 0 w 334800"/>
                <a:gd name="textAreaRight" fmla="*/ 337320 w 334800"/>
                <a:gd name="textAreaTop" fmla="*/ 0 h 141120"/>
                <a:gd name="textAreaBottom" fmla="*/ 14364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427" name="Google Shape;372;p 2"/>
            <p:cNvSpPr/>
            <p:nvPr/>
          </p:nvSpPr>
          <p:spPr>
            <a:xfrm>
              <a:off x="1126440" y="2023200"/>
              <a:ext cx="355320" cy="25920"/>
            </a:xfrm>
            <a:custGeom>
              <a:avLst/>
              <a:gdLst>
                <a:gd name="textAreaLeft" fmla="*/ 0 w 355320"/>
                <a:gd name="textAreaRight" fmla="*/ 357840 w 355320"/>
                <a:gd name="textAreaTop" fmla="*/ 0 h 25920"/>
                <a:gd name="textAreaBottom" fmla="*/ 2844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428" name="Google Shape;1012;p 3"/>
          <p:cNvGrpSpPr/>
          <p:nvPr/>
        </p:nvGrpSpPr>
        <p:grpSpPr>
          <a:xfrm>
            <a:off x="2736360" y="1306080"/>
            <a:ext cx="234360" cy="293040"/>
            <a:chOff x="2736360" y="1306080"/>
            <a:chExt cx="234360" cy="293040"/>
          </a:xfrm>
        </p:grpSpPr>
        <p:sp>
          <p:nvSpPr>
            <p:cNvPr id="429" name="Google Shape;1013;p 3"/>
            <p:cNvSpPr/>
            <p:nvPr/>
          </p:nvSpPr>
          <p:spPr>
            <a:xfrm>
              <a:off x="2787480" y="1306080"/>
              <a:ext cx="183240" cy="183240"/>
            </a:xfrm>
            <a:custGeom>
              <a:avLst/>
              <a:gdLst>
                <a:gd name="textAreaLeft" fmla="*/ 0 w 183240"/>
                <a:gd name="textAreaRight" fmla="*/ 184680 w 183240"/>
                <a:gd name="textAreaTop" fmla="*/ 0 h 183240"/>
                <a:gd name="textAreaBottom" fmla="*/ 18468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30" name="Google Shape;1014;p 3"/>
            <p:cNvSpPr/>
            <p:nvPr/>
          </p:nvSpPr>
          <p:spPr>
            <a:xfrm>
              <a:off x="2809080" y="1346040"/>
              <a:ext cx="121680" cy="104040"/>
            </a:xfrm>
            <a:custGeom>
              <a:avLst/>
              <a:gdLst>
                <a:gd name="textAreaLeft" fmla="*/ 0 w 121680"/>
                <a:gd name="textAreaRight" fmla="*/ 123120 w 121680"/>
                <a:gd name="textAreaTop" fmla="*/ 0 h 104040"/>
                <a:gd name="textAreaBottom" fmla="*/ 10548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431" name="Google Shape;1015;p 3"/>
            <p:cNvSpPr/>
            <p:nvPr/>
          </p:nvSpPr>
          <p:spPr>
            <a:xfrm>
              <a:off x="2736360" y="1469160"/>
              <a:ext cx="129240" cy="129960"/>
            </a:xfrm>
            <a:custGeom>
              <a:avLst/>
              <a:gdLst>
                <a:gd name="textAreaLeft" fmla="*/ 0 w 129240"/>
                <a:gd name="textAreaRight" fmla="*/ 130680 w 129240"/>
                <a:gd name="textAreaTop" fmla="*/ 0 h 129960"/>
                <a:gd name="textAreaBottom" fmla="*/ 13140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432" name="Google Shape;1016;p 3"/>
            <p:cNvSpPr/>
            <p:nvPr/>
          </p:nvSpPr>
          <p:spPr>
            <a:xfrm>
              <a:off x="2754000" y="1498320"/>
              <a:ext cx="83520" cy="71280"/>
            </a:xfrm>
            <a:custGeom>
              <a:avLst/>
              <a:gdLst>
                <a:gd name="textAreaLeft" fmla="*/ 0 w 83520"/>
                <a:gd name="textAreaRight" fmla="*/ 84960 w 83520"/>
                <a:gd name="textAreaTop" fmla="*/ 0 h 71280"/>
                <a:gd name="textAreaBottom" fmla="*/ 7272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433" name="Google Shape;866;p 3"/>
          <p:cNvSpPr/>
          <p:nvPr/>
        </p:nvSpPr>
        <p:spPr>
          <a:xfrm>
            <a:off x="3200400" y="3615480"/>
            <a:ext cx="271800" cy="269640"/>
          </a:xfrm>
          <a:custGeom>
            <a:avLst/>
            <a:gdLst>
              <a:gd name="textAreaLeft" fmla="*/ 0 w 271800"/>
              <a:gd name="textAreaRight" fmla="*/ 273240 w 271800"/>
              <a:gd name="textAreaTop" fmla="*/ 0 h 269640"/>
              <a:gd name="textAreaBottom" fmla="*/ 27108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34" name="Google Shape;239;p 3"/>
          <p:cNvSpPr/>
          <p:nvPr/>
        </p:nvSpPr>
        <p:spPr>
          <a:xfrm>
            <a:off x="1233360" y="3664080"/>
            <a:ext cx="40320" cy="54000"/>
          </a:xfrm>
          <a:custGeom>
            <a:avLst/>
            <a:gdLst>
              <a:gd name="textAreaLeft" fmla="*/ 0 w 40320"/>
              <a:gd name="textAreaRight" fmla="*/ 41760 w 40320"/>
              <a:gd name="textAreaTop" fmla="*/ 0 h 54000"/>
              <a:gd name="textAreaBottom" fmla="*/ 5544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435" name="Google Shape;240;p 3"/>
          <p:cNvSpPr/>
          <p:nvPr/>
        </p:nvSpPr>
        <p:spPr>
          <a:xfrm>
            <a:off x="1308960" y="3753360"/>
            <a:ext cx="55800" cy="40320"/>
          </a:xfrm>
          <a:custGeom>
            <a:avLst/>
            <a:gdLst>
              <a:gd name="textAreaLeft" fmla="*/ 0 w 55800"/>
              <a:gd name="textAreaRight" fmla="*/ 57240 w 55800"/>
              <a:gd name="textAreaTop" fmla="*/ 0 h 40320"/>
              <a:gd name="textAreaBottom" fmla="*/ 4176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436" name="Google Shape;241;p 3"/>
          <p:cNvSpPr/>
          <p:nvPr/>
        </p:nvSpPr>
        <p:spPr>
          <a:xfrm>
            <a:off x="1221480" y="3687840"/>
            <a:ext cx="121680" cy="115920"/>
          </a:xfrm>
          <a:custGeom>
            <a:avLst/>
            <a:gdLst>
              <a:gd name="textAreaLeft" fmla="*/ 0 w 121680"/>
              <a:gd name="textAreaRight" fmla="*/ 123120 w 121680"/>
              <a:gd name="textAreaTop" fmla="*/ 0 h 115920"/>
              <a:gd name="textAreaBottom" fmla="*/ 11736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437" name="Google Shape;242;p 3"/>
          <p:cNvSpPr/>
          <p:nvPr/>
        </p:nvSpPr>
        <p:spPr>
          <a:xfrm>
            <a:off x="1171800" y="3565440"/>
            <a:ext cx="114480" cy="84960"/>
          </a:xfrm>
          <a:custGeom>
            <a:avLst/>
            <a:gdLst>
              <a:gd name="textAreaLeft" fmla="*/ 0 w 114480"/>
              <a:gd name="textAreaRight" fmla="*/ 115920 w 114480"/>
              <a:gd name="textAreaTop" fmla="*/ 0 h 84960"/>
              <a:gd name="textAreaBottom" fmla="*/ 8640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438" name="Google Shape;243;p 3"/>
          <p:cNvSpPr/>
          <p:nvPr/>
        </p:nvSpPr>
        <p:spPr>
          <a:xfrm>
            <a:off x="1377000" y="3741840"/>
            <a:ext cx="88200" cy="111600"/>
          </a:xfrm>
          <a:custGeom>
            <a:avLst/>
            <a:gdLst>
              <a:gd name="textAreaLeft" fmla="*/ 0 w 88200"/>
              <a:gd name="textAreaRight" fmla="*/ 89640 w 88200"/>
              <a:gd name="textAreaTop" fmla="*/ 0 h 111600"/>
              <a:gd name="textAreaBottom" fmla="*/ 11304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439" name="Google Shape;244;p 3"/>
          <p:cNvSpPr/>
          <p:nvPr/>
        </p:nvSpPr>
        <p:spPr>
          <a:xfrm>
            <a:off x="1406520" y="3543480"/>
            <a:ext cx="80640" cy="73080"/>
          </a:xfrm>
          <a:custGeom>
            <a:avLst/>
            <a:gdLst>
              <a:gd name="textAreaLeft" fmla="*/ 0 w 80640"/>
              <a:gd name="textAreaRight" fmla="*/ 82080 w 80640"/>
              <a:gd name="textAreaTop" fmla="*/ 0 h 73080"/>
              <a:gd name="textAreaBottom" fmla="*/ 7452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440" name="Google Shape;245;p 3"/>
          <p:cNvSpPr/>
          <p:nvPr/>
        </p:nvSpPr>
        <p:spPr>
          <a:xfrm>
            <a:off x="1495800" y="3429000"/>
            <a:ext cx="103320" cy="101880"/>
          </a:xfrm>
          <a:custGeom>
            <a:avLst/>
            <a:gdLst>
              <a:gd name="textAreaLeft" fmla="*/ 0 w 103320"/>
              <a:gd name="textAreaRight" fmla="*/ 104760 w 103320"/>
              <a:gd name="textAreaTop" fmla="*/ 0 h 101880"/>
              <a:gd name="textAreaBottom" fmla="*/ 10332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41" name="Google Shape;246;p 3"/>
          <p:cNvSpPr/>
          <p:nvPr/>
        </p:nvSpPr>
        <p:spPr>
          <a:xfrm>
            <a:off x="1268640" y="3448800"/>
            <a:ext cx="311040" cy="310320"/>
          </a:xfrm>
          <a:custGeom>
            <a:avLst/>
            <a:gdLst>
              <a:gd name="textAreaLeft" fmla="*/ 0 w 311040"/>
              <a:gd name="textAreaRight" fmla="*/ 312480 w 311040"/>
              <a:gd name="textAreaTop" fmla="*/ 0 h 310320"/>
              <a:gd name="textAreaBottom" fmla="*/ 31176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42" name="Google Shape;247;p 3"/>
          <p:cNvSpPr/>
          <p:nvPr/>
        </p:nvSpPr>
        <p:spPr>
          <a:xfrm>
            <a:off x="3429000" y="1828800"/>
            <a:ext cx="427320" cy="427320"/>
          </a:xfrm>
          <a:custGeom>
            <a:avLst/>
            <a:gdLst>
              <a:gd name="textAreaLeft" fmla="*/ 0 w 427320"/>
              <a:gd name="textAreaRight" fmla="*/ 428760 w 427320"/>
              <a:gd name="textAreaTop" fmla="*/ 0 h 427320"/>
              <a:gd name="textAreaBottom" fmla="*/ 42876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4800600" y="1143000"/>
            <a:ext cx="3528000" cy="339480"/>
          </a:xfrm>
          <a:prstGeom prst="rect">
            <a:avLst/>
          </a:prstGeom>
          <a:noFill/>
          <a:ln w="0">
            <a:noFill/>
          </a:ln>
        </p:spPr>
        <p:txBody>
          <a:bodyPr lIns="0" rIns="0" tIns="0" bIns="0" anchor="t">
            <a:noAutofit/>
          </a:bodyPr>
          <a:p>
            <a:pPr indent="0" algn="ctr">
              <a:lnSpc>
                <a:spcPct val="100000"/>
              </a:lnSpc>
              <a:buNone/>
              <a:tabLst>
                <a:tab algn="l" pos="0"/>
              </a:tabLst>
            </a:pPr>
            <a:r>
              <a:rPr b="0" lang="en-US" sz="2400" spc="-1" strike="noStrike">
                <a:solidFill>
                  <a:srgbClr val="ffffff"/>
                </a:solidFill>
                <a:latin typeface="Arial"/>
              </a:rPr>
              <a:t>CDN Architecture</a:t>
            </a:r>
            <a:endParaRPr b="0" lang="en-US" sz="2400" spc="-1" strike="noStrike">
              <a:solidFill>
                <a:srgbClr val="ffffff"/>
              </a:solidFill>
              <a:latin typeface="Arial"/>
            </a:endParaRPr>
          </a:p>
        </p:txBody>
      </p:sp>
      <p:sp>
        <p:nvSpPr>
          <p:cNvPr id="444" name="PlaceHolder 2"/>
          <p:cNvSpPr>
            <a:spLocks noGrp="1"/>
          </p:cNvSpPr>
          <p:nvPr>
            <p:ph type="subTitle"/>
          </p:nvPr>
        </p:nvSpPr>
        <p:spPr>
          <a:xfrm>
            <a:off x="5002560" y="1371600"/>
            <a:ext cx="3454920" cy="1418040"/>
          </a:xfrm>
          <a:prstGeom prst="rect">
            <a:avLst/>
          </a:prstGeom>
          <a:noFill/>
          <a:ln w="0">
            <a:noFill/>
          </a:ln>
        </p:spPr>
        <p:txBody>
          <a:bodyPr lIns="0" rIns="0" tIns="91440" bIns="91440" anchor="t">
            <a:noAutofit/>
          </a:bodyPr>
          <a:p>
            <a:pPr marL="399960" indent="0">
              <a:lnSpc>
                <a:spcPct val="100000"/>
              </a:lnSpc>
              <a:spcBef>
                <a:spcPts val="1001"/>
              </a:spcBef>
              <a:buNone/>
              <a:tabLst>
                <a:tab algn="l" pos="0"/>
              </a:tabLst>
            </a:pP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Origin Server: Main server hosting the original content.</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Edge Servers: Geographically distributed caching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Distribution Nodes: Connect origin server to edge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Control Plane: Manages CDN infrastructure.</a:t>
            </a:r>
            <a:endParaRPr b="0" lang="en-US" sz="1100" spc="-1" strike="noStrike">
              <a:solidFill>
                <a:srgbClr val="ffffff"/>
              </a:solidFill>
              <a:latin typeface="Arial"/>
            </a:endParaRPr>
          </a:p>
        </p:txBody>
      </p:sp>
      <p:cxnSp>
        <p:nvCxnSpPr>
          <p:cNvPr id="445" name="Google Shape;298;p 1"/>
          <p:cNvCxnSpPr/>
          <p:nvPr/>
        </p:nvCxnSpPr>
        <p:spPr>
          <a:xfrm>
            <a:off x="5029200" y="1600200"/>
            <a:ext cx="4451040" cy="2520"/>
          </a:xfrm>
          <a:prstGeom prst="straightConnector1">
            <a:avLst/>
          </a:prstGeom>
          <a:ln w="9525">
            <a:solidFill>
              <a:srgbClr val="48ffd5"/>
            </a:solidFill>
            <a:round/>
          </a:ln>
        </p:spPr>
      </p:cxnSp>
      <p:sp>
        <p:nvSpPr>
          <p:cNvPr id="446" name="Google Shape;299;p 1"/>
          <p:cNvSpPr/>
          <p:nvPr/>
        </p:nvSpPr>
        <p:spPr>
          <a:xfrm>
            <a:off x="1953720" y="1830240"/>
            <a:ext cx="1091880" cy="2039040"/>
          </a:xfrm>
          <a:custGeom>
            <a:avLst/>
            <a:gdLst>
              <a:gd name="textAreaLeft" fmla="*/ 0 w 1091880"/>
              <a:gd name="textAreaRight" fmla="*/ 1094400 w 1091880"/>
              <a:gd name="textAreaTop" fmla="*/ 0 h 2039040"/>
              <a:gd name="textAreaBottom" fmla="*/ 204156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47" name="Google Shape;300;p 1"/>
          <p:cNvSpPr/>
          <p:nvPr/>
        </p:nvSpPr>
        <p:spPr>
          <a:xfrm>
            <a:off x="2057400" y="1992240"/>
            <a:ext cx="884520" cy="1625760"/>
          </a:xfrm>
          <a:custGeom>
            <a:avLst/>
            <a:gdLst>
              <a:gd name="textAreaLeft" fmla="*/ 0 w 884520"/>
              <a:gd name="textAreaRight" fmla="*/ 887040 w 884520"/>
              <a:gd name="textAreaTop" fmla="*/ 0 h 1625760"/>
              <a:gd name="textAreaBottom" fmla="*/ 162828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48" name="Google Shape;301;p 1"/>
          <p:cNvSpPr/>
          <p:nvPr/>
        </p:nvSpPr>
        <p:spPr>
          <a:xfrm>
            <a:off x="2396160" y="3661200"/>
            <a:ext cx="180000" cy="154080"/>
          </a:xfrm>
          <a:custGeom>
            <a:avLst/>
            <a:gdLst>
              <a:gd name="textAreaLeft" fmla="*/ 0 w 180000"/>
              <a:gd name="textAreaRight" fmla="*/ 182520 w 180000"/>
              <a:gd name="textAreaTop" fmla="*/ 0 h 154080"/>
              <a:gd name="textAreaBottom" fmla="*/ 15660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449" name="Google Shape;302;p 1"/>
          <p:cNvSpPr/>
          <p:nvPr/>
        </p:nvSpPr>
        <p:spPr>
          <a:xfrm>
            <a:off x="2392200" y="1893600"/>
            <a:ext cx="214920" cy="33120"/>
          </a:xfrm>
          <a:custGeom>
            <a:avLst/>
            <a:gdLst>
              <a:gd name="textAreaLeft" fmla="*/ 0 w 214920"/>
              <a:gd name="textAreaRight" fmla="*/ 217440 w 214920"/>
              <a:gd name="textAreaTop" fmla="*/ 0 h 33120"/>
              <a:gd name="textAreaBottom" fmla="*/ 3564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450" name="Google Shape;303;p 1"/>
          <p:cNvSpPr/>
          <p:nvPr/>
        </p:nvSpPr>
        <p:spPr>
          <a:xfrm>
            <a:off x="2251800" y="328140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451" name="Google Shape;304;p 1"/>
          <p:cNvSpPr/>
          <p:nvPr/>
        </p:nvSpPr>
        <p:spPr>
          <a:xfrm>
            <a:off x="2326320" y="338400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52" name="Google Shape;305;p 1"/>
          <p:cNvSpPr/>
          <p:nvPr/>
        </p:nvSpPr>
        <p:spPr>
          <a:xfrm>
            <a:off x="2327040" y="344412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53" name="Google Shape;306;p 1"/>
          <p:cNvSpPr/>
          <p:nvPr/>
        </p:nvSpPr>
        <p:spPr>
          <a:xfrm>
            <a:off x="2411280" y="3474360"/>
            <a:ext cx="407160" cy="360"/>
          </a:xfrm>
          <a:custGeom>
            <a:avLst/>
            <a:gdLst>
              <a:gd name="textAreaLeft" fmla="*/ 0 w 407160"/>
              <a:gd name="textAreaRight" fmla="*/ 409680 w 407160"/>
              <a:gd name="textAreaTop" fmla="*/ 0 h 360"/>
              <a:gd name="textAreaBottom" fmla="*/ 460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454" name="Google Shape;307;p 1"/>
          <p:cNvSpPr/>
          <p:nvPr/>
        </p:nvSpPr>
        <p:spPr>
          <a:xfrm>
            <a:off x="2848320" y="34441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55" name="Google Shape;308;p 1"/>
          <p:cNvSpPr/>
          <p:nvPr/>
        </p:nvSpPr>
        <p:spPr>
          <a:xfrm>
            <a:off x="2878200" y="3081600"/>
            <a:ext cx="360" cy="304560"/>
          </a:xfrm>
          <a:custGeom>
            <a:avLst/>
            <a:gdLst>
              <a:gd name="textAreaLeft" fmla="*/ 0 w 360"/>
              <a:gd name="textAreaRight" fmla="*/ 46080 w 360"/>
              <a:gd name="textAreaTop" fmla="*/ 0 h 304560"/>
              <a:gd name="textAreaBottom" fmla="*/ 30708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56" name="Google Shape;309;p 1"/>
          <p:cNvSpPr/>
          <p:nvPr/>
        </p:nvSpPr>
        <p:spPr>
          <a:xfrm>
            <a:off x="2878200" y="30243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457" name="Google Shape;310;p 1"/>
          <p:cNvSpPr/>
          <p:nvPr/>
        </p:nvSpPr>
        <p:spPr>
          <a:xfrm>
            <a:off x="2970720" y="3024360"/>
            <a:ext cx="339480" cy="360"/>
          </a:xfrm>
          <a:custGeom>
            <a:avLst/>
            <a:gdLst>
              <a:gd name="textAreaLeft" fmla="*/ 0 w 339480"/>
              <a:gd name="textAreaRight" fmla="*/ 342000 w 339480"/>
              <a:gd name="textAreaTop" fmla="*/ 0 h 360"/>
              <a:gd name="textAreaBottom" fmla="*/ 460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458" name="Google Shape;311;p 1"/>
          <p:cNvSpPr/>
          <p:nvPr/>
        </p:nvSpPr>
        <p:spPr>
          <a:xfrm>
            <a:off x="3344040" y="3024360"/>
            <a:ext cx="27000" cy="27000"/>
          </a:xfrm>
          <a:custGeom>
            <a:avLst/>
            <a:gdLst>
              <a:gd name="textAreaLeft" fmla="*/ 0 w 27000"/>
              <a:gd name="textAreaRight" fmla="*/ 29520 w 27000"/>
              <a:gd name="textAreaTop" fmla="*/ 0 h 27000"/>
              <a:gd name="textAreaBottom" fmla="*/ 2952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459" name="Google Shape;312;p 1"/>
          <p:cNvSpPr/>
          <p:nvPr/>
        </p:nvSpPr>
        <p:spPr>
          <a:xfrm>
            <a:off x="3373560" y="3107160"/>
            <a:ext cx="360" cy="289440"/>
          </a:xfrm>
          <a:custGeom>
            <a:avLst/>
            <a:gdLst>
              <a:gd name="textAreaLeft" fmla="*/ 0 w 360"/>
              <a:gd name="textAreaRight" fmla="*/ 46080 w 360"/>
              <a:gd name="textAreaTop" fmla="*/ 0 h 289440"/>
              <a:gd name="textAreaBottom" fmla="*/ 29196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60" name="Google Shape;313;p 1"/>
          <p:cNvSpPr/>
          <p:nvPr/>
        </p:nvSpPr>
        <p:spPr>
          <a:xfrm>
            <a:off x="3373560" y="342576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61" name="Google Shape;314;p 1"/>
          <p:cNvSpPr/>
          <p:nvPr/>
        </p:nvSpPr>
        <p:spPr>
          <a:xfrm>
            <a:off x="1673280" y="2077560"/>
            <a:ext cx="27000" cy="360"/>
          </a:xfrm>
          <a:custGeom>
            <a:avLst/>
            <a:gdLst>
              <a:gd name="textAreaLeft" fmla="*/ 0 w 27000"/>
              <a:gd name="textAreaRight" fmla="*/ 29520 w 27000"/>
              <a:gd name="textAreaTop" fmla="*/ 0 h 360"/>
              <a:gd name="textAreaBottom" fmla="*/ 460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62" name="Google Shape;315;p 1"/>
          <p:cNvSpPr/>
          <p:nvPr/>
        </p:nvSpPr>
        <p:spPr>
          <a:xfrm>
            <a:off x="1736640" y="2077560"/>
            <a:ext cx="48240" cy="360"/>
          </a:xfrm>
          <a:custGeom>
            <a:avLst/>
            <a:gdLst>
              <a:gd name="textAreaLeft" fmla="*/ 0 w 48240"/>
              <a:gd name="textAreaRight" fmla="*/ 50760 w 48240"/>
              <a:gd name="textAreaTop" fmla="*/ 0 h 360"/>
              <a:gd name="textAreaBottom" fmla="*/ 460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63" name="Google Shape;316;p 1"/>
          <p:cNvSpPr/>
          <p:nvPr/>
        </p:nvSpPr>
        <p:spPr>
          <a:xfrm>
            <a:off x="1804320" y="20775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64" name="Google Shape;317;p 1"/>
          <p:cNvSpPr/>
          <p:nvPr/>
        </p:nvSpPr>
        <p:spPr>
          <a:xfrm>
            <a:off x="1833840" y="2169360"/>
            <a:ext cx="360" cy="461880"/>
          </a:xfrm>
          <a:custGeom>
            <a:avLst/>
            <a:gdLst>
              <a:gd name="textAreaLeft" fmla="*/ 0 w 360"/>
              <a:gd name="textAreaRight" fmla="*/ 46080 w 360"/>
              <a:gd name="textAreaTop" fmla="*/ 0 h 461880"/>
              <a:gd name="textAreaBottom" fmla="*/ 46440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65" name="Google Shape;318;p 1"/>
          <p:cNvSpPr/>
          <p:nvPr/>
        </p:nvSpPr>
        <p:spPr>
          <a:xfrm>
            <a:off x="1834560" y="26650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66" name="Google Shape;319;p 1"/>
          <p:cNvSpPr/>
          <p:nvPr/>
        </p:nvSpPr>
        <p:spPr>
          <a:xfrm>
            <a:off x="1923480" y="2695320"/>
            <a:ext cx="678600" cy="360"/>
          </a:xfrm>
          <a:custGeom>
            <a:avLst/>
            <a:gdLst>
              <a:gd name="textAreaLeft" fmla="*/ 0 w 678600"/>
              <a:gd name="textAreaRight" fmla="*/ 681120 w 678600"/>
              <a:gd name="textAreaTop" fmla="*/ 0 h 360"/>
              <a:gd name="textAreaBottom" fmla="*/ 460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67" name="Google Shape;320;p 1"/>
          <p:cNvSpPr/>
          <p:nvPr/>
        </p:nvSpPr>
        <p:spPr>
          <a:xfrm>
            <a:off x="2634120" y="269532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68" name="Google Shape;321;p 1"/>
          <p:cNvSpPr/>
          <p:nvPr/>
        </p:nvSpPr>
        <p:spPr>
          <a:xfrm>
            <a:off x="2608920" y="2648160"/>
            <a:ext cx="117000" cy="100440"/>
          </a:xfrm>
          <a:custGeom>
            <a:avLst/>
            <a:gdLst>
              <a:gd name="textAreaLeft" fmla="*/ 0 w 117000"/>
              <a:gd name="textAreaRight" fmla="*/ 119520 w 117000"/>
              <a:gd name="textAreaTop" fmla="*/ 0 h 100440"/>
              <a:gd name="textAreaBottom" fmla="*/ 10296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69" name="Google Shape;322;p 1"/>
          <p:cNvSpPr/>
          <p:nvPr/>
        </p:nvSpPr>
        <p:spPr>
          <a:xfrm>
            <a:off x="1611720" y="363924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70" name="Google Shape;323;p 1"/>
          <p:cNvSpPr/>
          <p:nvPr/>
        </p:nvSpPr>
        <p:spPr>
          <a:xfrm>
            <a:off x="1724400" y="36097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71" name="Google Shape;324;p 1"/>
          <p:cNvSpPr/>
          <p:nvPr/>
        </p:nvSpPr>
        <p:spPr>
          <a:xfrm>
            <a:off x="1754640" y="3238560"/>
            <a:ext cx="360" cy="311400"/>
          </a:xfrm>
          <a:custGeom>
            <a:avLst/>
            <a:gdLst>
              <a:gd name="textAreaLeft" fmla="*/ 0 w 360"/>
              <a:gd name="textAreaRight" fmla="*/ 46080 w 360"/>
              <a:gd name="textAreaTop" fmla="*/ 0 h 311400"/>
              <a:gd name="textAreaBottom" fmla="*/ 31392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72" name="Google Shape;325;p 1"/>
          <p:cNvSpPr/>
          <p:nvPr/>
        </p:nvSpPr>
        <p:spPr>
          <a:xfrm>
            <a:off x="175464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73" name="Google Shape;326;p 1"/>
          <p:cNvSpPr/>
          <p:nvPr/>
        </p:nvSpPr>
        <p:spPr>
          <a:xfrm>
            <a:off x="1840680" y="3179520"/>
            <a:ext cx="868680" cy="360"/>
          </a:xfrm>
          <a:custGeom>
            <a:avLst/>
            <a:gdLst>
              <a:gd name="textAreaLeft" fmla="*/ 0 w 868680"/>
              <a:gd name="textAreaRight" fmla="*/ 871200 w 868680"/>
              <a:gd name="textAreaTop" fmla="*/ 0 h 360"/>
              <a:gd name="textAreaBottom" fmla="*/ 460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74" name="Google Shape;327;p 1"/>
          <p:cNvSpPr/>
          <p:nvPr/>
        </p:nvSpPr>
        <p:spPr>
          <a:xfrm>
            <a:off x="274032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75" name="Google Shape;328;p 1"/>
          <p:cNvSpPr/>
          <p:nvPr/>
        </p:nvSpPr>
        <p:spPr>
          <a:xfrm>
            <a:off x="2770200" y="32896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76" name="Google Shape;329;p 1"/>
          <p:cNvSpPr/>
          <p:nvPr/>
        </p:nvSpPr>
        <p:spPr>
          <a:xfrm>
            <a:off x="2699280" y="328428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477" name="Google Shape;330;p 1"/>
          <p:cNvSpPr/>
          <p:nvPr/>
        </p:nvSpPr>
        <p:spPr>
          <a:xfrm>
            <a:off x="2526120" y="3007800"/>
            <a:ext cx="360" cy="27000"/>
          </a:xfrm>
          <a:custGeom>
            <a:avLst/>
            <a:gdLst>
              <a:gd name="textAreaLeft" fmla="*/ 0 w 360"/>
              <a:gd name="textAreaRight" fmla="*/ 46080 w 360"/>
              <a:gd name="textAreaTop" fmla="*/ 0 h 27000"/>
              <a:gd name="textAreaBottom" fmla="*/ 2952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78" name="Google Shape;331;p 1"/>
          <p:cNvSpPr/>
          <p:nvPr/>
        </p:nvSpPr>
        <p:spPr>
          <a:xfrm>
            <a:off x="2526120" y="2548800"/>
            <a:ext cx="360" cy="402480"/>
          </a:xfrm>
          <a:custGeom>
            <a:avLst/>
            <a:gdLst>
              <a:gd name="textAreaLeft" fmla="*/ 0 w 360"/>
              <a:gd name="textAreaRight" fmla="*/ 46080 w 360"/>
              <a:gd name="textAreaTop" fmla="*/ 0 h 402480"/>
              <a:gd name="textAreaBottom" fmla="*/ 40500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79" name="Google Shape;332;p 1"/>
          <p:cNvSpPr/>
          <p:nvPr/>
        </p:nvSpPr>
        <p:spPr>
          <a:xfrm>
            <a:off x="2526840" y="24922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80" name="Google Shape;333;p 1"/>
          <p:cNvSpPr/>
          <p:nvPr/>
        </p:nvSpPr>
        <p:spPr>
          <a:xfrm>
            <a:off x="2615040" y="2492280"/>
            <a:ext cx="902160" cy="360"/>
          </a:xfrm>
          <a:custGeom>
            <a:avLst/>
            <a:gdLst>
              <a:gd name="textAreaLeft" fmla="*/ 0 w 902160"/>
              <a:gd name="textAreaRight" fmla="*/ 904680 w 902160"/>
              <a:gd name="textAreaTop" fmla="*/ 0 h 360"/>
              <a:gd name="textAreaBottom" fmla="*/ 460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81" name="Google Shape;334;p 1"/>
          <p:cNvSpPr/>
          <p:nvPr/>
        </p:nvSpPr>
        <p:spPr>
          <a:xfrm>
            <a:off x="3549240" y="24620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82" name="Google Shape;335;p 1"/>
          <p:cNvSpPr/>
          <p:nvPr/>
        </p:nvSpPr>
        <p:spPr>
          <a:xfrm>
            <a:off x="3579480" y="2350440"/>
            <a:ext cx="360" cy="64440"/>
          </a:xfrm>
          <a:custGeom>
            <a:avLst/>
            <a:gdLst>
              <a:gd name="textAreaLeft" fmla="*/ 0 w 360"/>
              <a:gd name="textAreaRight" fmla="*/ 46080 w 360"/>
              <a:gd name="textAreaTop" fmla="*/ 0 h 64440"/>
              <a:gd name="textAreaBottom" fmla="*/ 6696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483" name="Google Shape;336;p 1"/>
          <p:cNvSpPr/>
          <p:nvPr/>
        </p:nvSpPr>
        <p:spPr>
          <a:xfrm>
            <a:off x="3579480" y="22978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84" name="Google Shape;337;p 1"/>
          <p:cNvSpPr/>
          <p:nvPr/>
        </p:nvSpPr>
        <p:spPr>
          <a:xfrm>
            <a:off x="2473560" y="3007080"/>
            <a:ext cx="100800" cy="100800"/>
          </a:xfrm>
          <a:custGeom>
            <a:avLst/>
            <a:gdLst>
              <a:gd name="textAreaLeft" fmla="*/ 0 w 100800"/>
              <a:gd name="textAreaRight" fmla="*/ 103320 w 100800"/>
              <a:gd name="textAreaTop" fmla="*/ 0 h 100800"/>
              <a:gd name="textAreaBottom" fmla="*/ 10332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85" name="Google Shape;338;p 1"/>
          <p:cNvSpPr/>
          <p:nvPr/>
        </p:nvSpPr>
        <p:spPr>
          <a:xfrm>
            <a:off x="2811240" y="16405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86" name="Google Shape;339;p 1"/>
          <p:cNvSpPr/>
          <p:nvPr/>
        </p:nvSpPr>
        <p:spPr>
          <a:xfrm>
            <a:off x="2811240" y="1728000"/>
            <a:ext cx="360" cy="544680"/>
          </a:xfrm>
          <a:custGeom>
            <a:avLst/>
            <a:gdLst>
              <a:gd name="textAreaLeft" fmla="*/ 0 w 360"/>
              <a:gd name="textAreaRight" fmla="*/ 46080 w 360"/>
              <a:gd name="textAreaTop" fmla="*/ 0 h 544680"/>
              <a:gd name="textAreaBottom" fmla="*/ 54720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87" name="Google Shape;340;p 1"/>
          <p:cNvSpPr/>
          <p:nvPr/>
        </p:nvSpPr>
        <p:spPr>
          <a:xfrm>
            <a:off x="2782080" y="230472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88" name="Google Shape;341;p 1"/>
          <p:cNvSpPr/>
          <p:nvPr/>
        </p:nvSpPr>
        <p:spPr>
          <a:xfrm>
            <a:off x="2296440" y="2334240"/>
            <a:ext cx="425520" cy="360"/>
          </a:xfrm>
          <a:custGeom>
            <a:avLst/>
            <a:gdLst>
              <a:gd name="textAreaLeft" fmla="*/ 0 w 425520"/>
              <a:gd name="textAreaRight" fmla="*/ 428040 w 425520"/>
              <a:gd name="textAreaTop" fmla="*/ 0 h 360"/>
              <a:gd name="textAreaBottom" fmla="*/ 460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89" name="Google Shape;342;p 1"/>
          <p:cNvSpPr/>
          <p:nvPr/>
        </p:nvSpPr>
        <p:spPr>
          <a:xfrm>
            <a:off x="2237400" y="23342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90" name="Google Shape;343;p 1"/>
          <p:cNvSpPr/>
          <p:nvPr/>
        </p:nvSpPr>
        <p:spPr>
          <a:xfrm>
            <a:off x="2237400" y="2418840"/>
            <a:ext cx="360" cy="408600"/>
          </a:xfrm>
          <a:custGeom>
            <a:avLst/>
            <a:gdLst>
              <a:gd name="textAreaLeft" fmla="*/ 0 w 360"/>
              <a:gd name="textAreaRight" fmla="*/ 46080 w 360"/>
              <a:gd name="textAreaTop" fmla="*/ 0 h 408600"/>
              <a:gd name="textAreaBottom" fmla="*/ 41112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91" name="Google Shape;344;p 1"/>
          <p:cNvSpPr/>
          <p:nvPr/>
        </p:nvSpPr>
        <p:spPr>
          <a:xfrm>
            <a:off x="2237400" y="28573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92" name="Google Shape;345;p 1"/>
          <p:cNvSpPr/>
          <p:nvPr/>
        </p:nvSpPr>
        <p:spPr>
          <a:xfrm>
            <a:off x="2166480" y="283752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493" name="Google Shape;365;p 1"/>
          <p:cNvGrpSpPr/>
          <p:nvPr/>
        </p:nvGrpSpPr>
        <p:grpSpPr>
          <a:xfrm>
            <a:off x="1126440" y="1869840"/>
            <a:ext cx="355320" cy="344520"/>
            <a:chOff x="1126440" y="1869840"/>
            <a:chExt cx="355320" cy="344520"/>
          </a:xfrm>
        </p:grpSpPr>
        <p:sp>
          <p:nvSpPr>
            <p:cNvPr id="494" name="Google Shape;366;p 1"/>
            <p:cNvSpPr/>
            <p:nvPr/>
          </p:nvSpPr>
          <p:spPr>
            <a:xfrm>
              <a:off x="1138680" y="1869840"/>
              <a:ext cx="117000" cy="129600"/>
            </a:xfrm>
            <a:custGeom>
              <a:avLst/>
              <a:gdLst>
                <a:gd name="textAreaLeft" fmla="*/ 0 w 117000"/>
                <a:gd name="textAreaRight" fmla="*/ 119520 w 117000"/>
                <a:gd name="textAreaTop" fmla="*/ 0 h 129600"/>
                <a:gd name="textAreaBottom" fmla="*/ 13212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495" name="Google Shape;367;p 1"/>
            <p:cNvSpPr/>
            <p:nvPr/>
          </p:nvSpPr>
          <p:spPr>
            <a:xfrm>
              <a:off x="1254600" y="1899360"/>
              <a:ext cx="51120" cy="51840"/>
            </a:xfrm>
            <a:custGeom>
              <a:avLst/>
              <a:gdLst>
                <a:gd name="textAreaLeft" fmla="*/ 0 w 51120"/>
                <a:gd name="textAreaRight" fmla="*/ 53640 w 51120"/>
                <a:gd name="textAreaTop" fmla="*/ 0 h 51840"/>
                <a:gd name="textAreaBottom" fmla="*/ 5436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496" name="Google Shape;368;p 1"/>
            <p:cNvSpPr/>
            <p:nvPr/>
          </p:nvSpPr>
          <p:spPr>
            <a:xfrm>
              <a:off x="1324800" y="1892880"/>
              <a:ext cx="57960" cy="46440"/>
            </a:xfrm>
            <a:custGeom>
              <a:avLst/>
              <a:gdLst>
                <a:gd name="textAreaLeft" fmla="*/ 0 w 57960"/>
                <a:gd name="textAreaRight" fmla="*/ 60480 w 57960"/>
                <a:gd name="textAreaTop" fmla="*/ 0 h 46440"/>
                <a:gd name="textAreaBottom" fmla="*/ 4896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497" name="Google Shape;369;p 1"/>
            <p:cNvSpPr/>
            <p:nvPr/>
          </p:nvSpPr>
          <p:spPr>
            <a:xfrm>
              <a:off x="1378800" y="1936440"/>
              <a:ext cx="83880" cy="62640"/>
            </a:xfrm>
            <a:custGeom>
              <a:avLst/>
              <a:gdLst>
                <a:gd name="textAreaLeft" fmla="*/ 0 w 83880"/>
                <a:gd name="textAreaRight" fmla="*/ 86400 w 83880"/>
                <a:gd name="textAreaTop" fmla="*/ 0 h 62640"/>
                <a:gd name="textAreaBottom" fmla="*/ 6516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498" name="Google Shape;370;p 1"/>
            <p:cNvSpPr/>
            <p:nvPr/>
          </p:nvSpPr>
          <p:spPr>
            <a:xfrm>
              <a:off x="1265760" y="1949760"/>
              <a:ext cx="111960" cy="49680"/>
            </a:xfrm>
            <a:custGeom>
              <a:avLst/>
              <a:gdLst>
                <a:gd name="textAreaLeft" fmla="*/ 0 w 111960"/>
                <a:gd name="textAreaRight" fmla="*/ 114480 w 111960"/>
                <a:gd name="textAreaTop" fmla="*/ 0 h 49680"/>
                <a:gd name="textAreaBottom" fmla="*/ 5220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499" name="Google Shape;371;p 1"/>
            <p:cNvSpPr/>
            <p:nvPr/>
          </p:nvSpPr>
          <p:spPr>
            <a:xfrm>
              <a:off x="1136520" y="2073240"/>
              <a:ext cx="334800" cy="141120"/>
            </a:xfrm>
            <a:custGeom>
              <a:avLst/>
              <a:gdLst>
                <a:gd name="textAreaLeft" fmla="*/ 0 w 334800"/>
                <a:gd name="textAreaRight" fmla="*/ 337320 w 334800"/>
                <a:gd name="textAreaTop" fmla="*/ 0 h 141120"/>
                <a:gd name="textAreaBottom" fmla="*/ 14364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500" name="Google Shape;372;p 1"/>
            <p:cNvSpPr/>
            <p:nvPr/>
          </p:nvSpPr>
          <p:spPr>
            <a:xfrm>
              <a:off x="1126440" y="2023200"/>
              <a:ext cx="355320" cy="25920"/>
            </a:xfrm>
            <a:custGeom>
              <a:avLst/>
              <a:gdLst>
                <a:gd name="textAreaLeft" fmla="*/ 0 w 355320"/>
                <a:gd name="textAreaRight" fmla="*/ 357840 w 355320"/>
                <a:gd name="textAreaTop" fmla="*/ 0 h 25920"/>
                <a:gd name="textAreaBottom" fmla="*/ 2844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501" name="Google Shape;1012;p 1"/>
          <p:cNvGrpSpPr/>
          <p:nvPr/>
        </p:nvGrpSpPr>
        <p:grpSpPr>
          <a:xfrm>
            <a:off x="2736360" y="1306080"/>
            <a:ext cx="234360" cy="293040"/>
            <a:chOff x="2736360" y="1306080"/>
            <a:chExt cx="234360" cy="293040"/>
          </a:xfrm>
        </p:grpSpPr>
        <p:sp>
          <p:nvSpPr>
            <p:cNvPr id="502" name="Google Shape;1013;p 2"/>
            <p:cNvSpPr/>
            <p:nvPr/>
          </p:nvSpPr>
          <p:spPr>
            <a:xfrm>
              <a:off x="2787480" y="1306080"/>
              <a:ext cx="183240" cy="183240"/>
            </a:xfrm>
            <a:custGeom>
              <a:avLst/>
              <a:gdLst>
                <a:gd name="textAreaLeft" fmla="*/ 0 w 183240"/>
                <a:gd name="textAreaRight" fmla="*/ 184680 w 183240"/>
                <a:gd name="textAreaTop" fmla="*/ 0 h 183240"/>
                <a:gd name="textAreaBottom" fmla="*/ 18468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03" name="Google Shape;1014;p 2"/>
            <p:cNvSpPr/>
            <p:nvPr/>
          </p:nvSpPr>
          <p:spPr>
            <a:xfrm>
              <a:off x="2809080" y="1346040"/>
              <a:ext cx="121680" cy="104040"/>
            </a:xfrm>
            <a:custGeom>
              <a:avLst/>
              <a:gdLst>
                <a:gd name="textAreaLeft" fmla="*/ 0 w 121680"/>
                <a:gd name="textAreaRight" fmla="*/ 123120 w 121680"/>
                <a:gd name="textAreaTop" fmla="*/ 0 h 104040"/>
                <a:gd name="textAreaBottom" fmla="*/ 10548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504" name="Google Shape;1015;p 2"/>
            <p:cNvSpPr/>
            <p:nvPr/>
          </p:nvSpPr>
          <p:spPr>
            <a:xfrm>
              <a:off x="2736360" y="1469160"/>
              <a:ext cx="129240" cy="129960"/>
            </a:xfrm>
            <a:custGeom>
              <a:avLst/>
              <a:gdLst>
                <a:gd name="textAreaLeft" fmla="*/ 0 w 129240"/>
                <a:gd name="textAreaRight" fmla="*/ 130680 w 129240"/>
                <a:gd name="textAreaTop" fmla="*/ 0 h 129960"/>
                <a:gd name="textAreaBottom" fmla="*/ 13140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505" name="Google Shape;1016;p 2"/>
            <p:cNvSpPr/>
            <p:nvPr/>
          </p:nvSpPr>
          <p:spPr>
            <a:xfrm>
              <a:off x="2754000" y="1498320"/>
              <a:ext cx="83520" cy="71280"/>
            </a:xfrm>
            <a:custGeom>
              <a:avLst/>
              <a:gdLst>
                <a:gd name="textAreaLeft" fmla="*/ 0 w 83520"/>
                <a:gd name="textAreaRight" fmla="*/ 84960 w 83520"/>
                <a:gd name="textAreaTop" fmla="*/ 0 h 71280"/>
                <a:gd name="textAreaBottom" fmla="*/ 7272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506" name="Google Shape;866;p 1"/>
          <p:cNvSpPr/>
          <p:nvPr/>
        </p:nvSpPr>
        <p:spPr>
          <a:xfrm>
            <a:off x="3200400" y="3615480"/>
            <a:ext cx="271800" cy="269640"/>
          </a:xfrm>
          <a:custGeom>
            <a:avLst/>
            <a:gdLst>
              <a:gd name="textAreaLeft" fmla="*/ 0 w 271800"/>
              <a:gd name="textAreaRight" fmla="*/ 273240 w 271800"/>
              <a:gd name="textAreaTop" fmla="*/ 0 h 269640"/>
              <a:gd name="textAreaBottom" fmla="*/ 27108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07" name="Google Shape;239;p 1"/>
          <p:cNvSpPr/>
          <p:nvPr/>
        </p:nvSpPr>
        <p:spPr>
          <a:xfrm>
            <a:off x="1233360" y="3664080"/>
            <a:ext cx="40320" cy="54000"/>
          </a:xfrm>
          <a:custGeom>
            <a:avLst/>
            <a:gdLst>
              <a:gd name="textAreaLeft" fmla="*/ 0 w 40320"/>
              <a:gd name="textAreaRight" fmla="*/ 41760 w 40320"/>
              <a:gd name="textAreaTop" fmla="*/ 0 h 54000"/>
              <a:gd name="textAreaBottom" fmla="*/ 5544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508" name="Google Shape;240;p 1"/>
          <p:cNvSpPr/>
          <p:nvPr/>
        </p:nvSpPr>
        <p:spPr>
          <a:xfrm>
            <a:off x="1308960" y="3753360"/>
            <a:ext cx="55800" cy="40320"/>
          </a:xfrm>
          <a:custGeom>
            <a:avLst/>
            <a:gdLst>
              <a:gd name="textAreaLeft" fmla="*/ 0 w 55800"/>
              <a:gd name="textAreaRight" fmla="*/ 57240 w 55800"/>
              <a:gd name="textAreaTop" fmla="*/ 0 h 40320"/>
              <a:gd name="textAreaBottom" fmla="*/ 4176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509" name="Google Shape;241;p 1"/>
          <p:cNvSpPr/>
          <p:nvPr/>
        </p:nvSpPr>
        <p:spPr>
          <a:xfrm>
            <a:off x="1221480" y="3687840"/>
            <a:ext cx="121680" cy="115920"/>
          </a:xfrm>
          <a:custGeom>
            <a:avLst/>
            <a:gdLst>
              <a:gd name="textAreaLeft" fmla="*/ 0 w 121680"/>
              <a:gd name="textAreaRight" fmla="*/ 123120 w 121680"/>
              <a:gd name="textAreaTop" fmla="*/ 0 h 115920"/>
              <a:gd name="textAreaBottom" fmla="*/ 11736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510" name="Google Shape;242;p 1"/>
          <p:cNvSpPr/>
          <p:nvPr/>
        </p:nvSpPr>
        <p:spPr>
          <a:xfrm>
            <a:off x="1171800" y="3565440"/>
            <a:ext cx="114480" cy="84960"/>
          </a:xfrm>
          <a:custGeom>
            <a:avLst/>
            <a:gdLst>
              <a:gd name="textAreaLeft" fmla="*/ 0 w 114480"/>
              <a:gd name="textAreaRight" fmla="*/ 115920 w 114480"/>
              <a:gd name="textAreaTop" fmla="*/ 0 h 84960"/>
              <a:gd name="textAreaBottom" fmla="*/ 8640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511" name="Google Shape;243;p 1"/>
          <p:cNvSpPr/>
          <p:nvPr/>
        </p:nvSpPr>
        <p:spPr>
          <a:xfrm>
            <a:off x="1377000" y="3741840"/>
            <a:ext cx="88200" cy="111600"/>
          </a:xfrm>
          <a:custGeom>
            <a:avLst/>
            <a:gdLst>
              <a:gd name="textAreaLeft" fmla="*/ 0 w 88200"/>
              <a:gd name="textAreaRight" fmla="*/ 89640 w 88200"/>
              <a:gd name="textAreaTop" fmla="*/ 0 h 111600"/>
              <a:gd name="textAreaBottom" fmla="*/ 11304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512" name="Google Shape;244;p 1"/>
          <p:cNvSpPr/>
          <p:nvPr/>
        </p:nvSpPr>
        <p:spPr>
          <a:xfrm>
            <a:off x="1406520" y="3543480"/>
            <a:ext cx="80640" cy="73080"/>
          </a:xfrm>
          <a:custGeom>
            <a:avLst/>
            <a:gdLst>
              <a:gd name="textAreaLeft" fmla="*/ 0 w 80640"/>
              <a:gd name="textAreaRight" fmla="*/ 82080 w 80640"/>
              <a:gd name="textAreaTop" fmla="*/ 0 h 73080"/>
              <a:gd name="textAreaBottom" fmla="*/ 7452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513" name="Google Shape;245;p 1"/>
          <p:cNvSpPr/>
          <p:nvPr/>
        </p:nvSpPr>
        <p:spPr>
          <a:xfrm>
            <a:off x="1495800" y="3429000"/>
            <a:ext cx="103320" cy="101880"/>
          </a:xfrm>
          <a:custGeom>
            <a:avLst/>
            <a:gdLst>
              <a:gd name="textAreaLeft" fmla="*/ 0 w 103320"/>
              <a:gd name="textAreaRight" fmla="*/ 104760 w 103320"/>
              <a:gd name="textAreaTop" fmla="*/ 0 h 101880"/>
              <a:gd name="textAreaBottom" fmla="*/ 10332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14" name="Google Shape;246;p 1"/>
          <p:cNvSpPr/>
          <p:nvPr/>
        </p:nvSpPr>
        <p:spPr>
          <a:xfrm>
            <a:off x="1268640" y="3448800"/>
            <a:ext cx="311040" cy="310320"/>
          </a:xfrm>
          <a:custGeom>
            <a:avLst/>
            <a:gdLst>
              <a:gd name="textAreaLeft" fmla="*/ 0 w 311040"/>
              <a:gd name="textAreaRight" fmla="*/ 312480 w 311040"/>
              <a:gd name="textAreaTop" fmla="*/ 0 h 310320"/>
              <a:gd name="textAreaBottom" fmla="*/ 31176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15" name="Google Shape;247;p 1"/>
          <p:cNvSpPr/>
          <p:nvPr/>
        </p:nvSpPr>
        <p:spPr>
          <a:xfrm>
            <a:off x="3429000" y="1828800"/>
            <a:ext cx="427320" cy="427320"/>
          </a:xfrm>
          <a:custGeom>
            <a:avLst/>
            <a:gdLst>
              <a:gd name="textAreaLeft" fmla="*/ 0 w 427320"/>
              <a:gd name="textAreaRight" fmla="*/ 428760 w 427320"/>
              <a:gd name="textAreaTop" fmla="*/ 0 h 427320"/>
              <a:gd name="textAreaBottom" fmla="*/ 42876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pic>
        <p:nvPicPr>
          <p:cNvPr id="516" name="" descr=""/>
          <p:cNvPicPr/>
          <p:nvPr/>
        </p:nvPicPr>
        <p:blipFill>
          <a:blip r:embed="rId1"/>
          <a:stretch/>
        </p:blipFill>
        <p:spPr>
          <a:xfrm>
            <a:off x="6629400" y="3382560"/>
            <a:ext cx="1902240" cy="1645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4379040" y="1143000"/>
            <a:ext cx="4078440" cy="913680"/>
          </a:xfrm>
          <a:prstGeom prst="rect">
            <a:avLst/>
          </a:prstGeom>
          <a:noFill/>
          <a:ln w="0">
            <a:noFill/>
          </a:ln>
        </p:spPr>
        <p:txBody>
          <a:bodyPr lIns="0" rIns="0" tIns="0" bIns="0" anchor="t">
            <a:noAutofit/>
          </a:bodyPr>
          <a:p>
            <a:pPr indent="0" algn="ctr">
              <a:lnSpc>
                <a:spcPct val="100000"/>
              </a:lnSpc>
              <a:buNone/>
              <a:tabLst>
                <a:tab algn="l" pos="0"/>
              </a:tabLst>
            </a:pPr>
            <a:r>
              <a:rPr b="0" lang="en-US" sz="2400" spc="-1" strike="noStrike">
                <a:solidFill>
                  <a:srgbClr val="ffffff"/>
                </a:solidFill>
                <a:latin typeface="Arial"/>
                <a:ea typeface="Arial"/>
              </a:rPr>
              <a:t>Caching and Content Replication</a:t>
            </a:r>
            <a:endParaRPr b="0" lang="en-US" sz="2400" spc="-1" strike="noStrike">
              <a:solidFill>
                <a:srgbClr val="ffffff"/>
              </a:solidFill>
              <a:latin typeface="Arial"/>
            </a:endParaRPr>
          </a:p>
        </p:txBody>
      </p:sp>
      <p:sp>
        <p:nvSpPr>
          <p:cNvPr id="518" name="PlaceHolder 2"/>
          <p:cNvSpPr>
            <a:spLocks noGrp="1"/>
          </p:cNvSpPr>
          <p:nvPr>
            <p:ph type="subTitle"/>
          </p:nvPr>
        </p:nvSpPr>
        <p:spPr>
          <a:xfrm>
            <a:off x="4800600" y="2238840"/>
            <a:ext cx="3454920" cy="1418040"/>
          </a:xfrm>
          <a:prstGeom prst="rect">
            <a:avLst/>
          </a:prstGeom>
          <a:noFill/>
          <a:ln w="0">
            <a:noFill/>
          </a:ln>
        </p:spPr>
        <p:txBody>
          <a:bodyPr lIns="0" rIns="0" tIns="91440" bIns="91440" anchor="t">
            <a:noAutofit/>
          </a:bodyPr>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Caching: Storing static and dynamic content at edge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Content Replication: Replicating content for redundancy and real-time updates.</a:t>
            </a:r>
            <a:endParaRPr b="0" lang="en-US" sz="1100" spc="-1" strike="noStrike">
              <a:solidFill>
                <a:srgbClr val="ffffff"/>
              </a:solidFill>
              <a:latin typeface="Arial"/>
            </a:endParaRPr>
          </a:p>
        </p:txBody>
      </p:sp>
      <p:cxnSp>
        <p:nvCxnSpPr>
          <p:cNvPr id="519" name="Google Shape;298;p 5"/>
          <p:cNvCxnSpPr/>
          <p:nvPr/>
        </p:nvCxnSpPr>
        <p:spPr>
          <a:xfrm>
            <a:off x="4800600" y="2057400"/>
            <a:ext cx="4451040" cy="2520"/>
          </a:xfrm>
          <a:prstGeom prst="straightConnector1">
            <a:avLst/>
          </a:prstGeom>
          <a:ln w="9525">
            <a:solidFill>
              <a:srgbClr val="48ffd5"/>
            </a:solidFill>
            <a:round/>
          </a:ln>
        </p:spPr>
      </p:cxnSp>
      <p:sp>
        <p:nvSpPr>
          <p:cNvPr id="520" name="Google Shape;299;p 5"/>
          <p:cNvSpPr/>
          <p:nvPr/>
        </p:nvSpPr>
        <p:spPr>
          <a:xfrm>
            <a:off x="1953720" y="1830240"/>
            <a:ext cx="1091880" cy="2039040"/>
          </a:xfrm>
          <a:custGeom>
            <a:avLst/>
            <a:gdLst>
              <a:gd name="textAreaLeft" fmla="*/ 0 w 1091880"/>
              <a:gd name="textAreaRight" fmla="*/ 1094400 w 1091880"/>
              <a:gd name="textAreaTop" fmla="*/ 0 h 2039040"/>
              <a:gd name="textAreaBottom" fmla="*/ 204156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21" name="Google Shape;300;p 5"/>
          <p:cNvSpPr/>
          <p:nvPr/>
        </p:nvSpPr>
        <p:spPr>
          <a:xfrm>
            <a:off x="2057400" y="1992240"/>
            <a:ext cx="884520" cy="1625760"/>
          </a:xfrm>
          <a:custGeom>
            <a:avLst/>
            <a:gdLst>
              <a:gd name="textAreaLeft" fmla="*/ 0 w 884520"/>
              <a:gd name="textAreaRight" fmla="*/ 887040 w 884520"/>
              <a:gd name="textAreaTop" fmla="*/ 0 h 1625760"/>
              <a:gd name="textAreaBottom" fmla="*/ 162828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22" name="Google Shape;301;p 5"/>
          <p:cNvSpPr/>
          <p:nvPr/>
        </p:nvSpPr>
        <p:spPr>
          <a:xfrm>
            <a:off x="2396160" y="3661200"/>
            <a:ext cx="180000" cy="154080"/>
          </a:xfrm>
          <a:custGeom>
            <a:avLst/>
            <a:gdLst>
              <a:gd name="textAreaLeft" fmla="*/ 0 w 180000"/>
              <a:gd name="textAreaRight" fmla="*/ 182520 w 180000"/>
              <a:gd name="textAreaTop" fmla="*/ 0 h 154080"/>
              <a:gd name="textAreaBottom" fmla="*/ 15660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523" name="Google Shape;302;p 5"/>
          <p:cNvSpPr/>
          <p:nvPr/>
        </p:nvSpPr>
        <p:spPr>
          <a:xfrm>
            <a:off x="2392200" y="1893600"/>
            <a:ext cx="214920" cy="33120"/>
          </a:xfrm>
          <a:custGeom>
            <a:avLst/>
            <a:gdLst>
              <a:gd name="textAreaLeft" fmla="*/ 0 w 214920"/>
              <a:gd name="textAreaRight" fmla="*/ 217440 w 214920"/>
              <a:gd name="textAreaTop" fmla="*/ 0 h 33120"/>
              <a:gd name="textAreaBottom" fmla="*/ 3564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524" name="Google Shape;303;p 5"/>
          <p:cNvSpPr/>
          <p:nvPr/>
        </p:nvSpPr>
        <p:spPr>
          <a:xfrm>
            <a:off x="2251800" y="328140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525" name="Google Shape;304;p 5"/>
          <p:cNvSpPr/>
          <p:nvPr/>
        </p:nvSpPr>
        <p:spPr>
          <a:xfrm>
            <a:off x="2326320" y="338400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526" name="Google Shape;305;p 5"/>
          <p:cNvSpPr/>
          <p:nvPr/>
        </p:nvSpPr>
        <p:spPr>
          <a:xfrm>
            <a:off x="2327040" y="344412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527" name="Google Shape;306;p 5"/>
          <p:cNvSpPr/>
          <p:nvPr/>
        </p:nvSpPr>
        <p:spPr>
          <a:xfrm>
            <a:off x="2411280" y="3474360"/>
            <a:ext cx="407160" cy="360"/>
          </a:xfrm>
          <a:custGeom>
            <a:avLst/>
            <a:gdLst>
              <a:gd name="textAreaLeft" fmla="*/ 0 w 407160"/>
              <a:gd name="textAreaRight" fmla="*/ 409680 w 407160"/>
              <a:gd name="textAreaTop" fmla="*/ 0 h 360"/>
              <a:gd name="textAreaBottom" fmla="*/ 460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528" name="Google Shape;307;p 5"/>
          <p:cNvSpPr/>
          <p:nvPr/>
        </p:nvSpPr>
        <p:spPr>
          <a:xfrm>
            <a:off x="2848320" y="34441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529" name="Google Shape;308;p 5"/>
          <p:cNvSpPr/>
          <p:nvPr/>
        </p:nvSpPr>
        <p:spPr>
          <a:xfrm>
            <a:off x="2878200" y="3081600"/>
            <a:ext cx="360" cy="304560"/>
          </a:xfrm>
          <a:custGeom>
            <a:avLst/>
            <a:gdLst>
              <a:gd name="textAreaLeft" fmla="*/ 0 w 360"/>
              <a:gd name="textAreaRight" fmla="*/ 46080 w 360"/>
              <a:gd name="textAreaTop" fmla="*/ 0 h 304560"/>
              <a:gd name="textAreaBottom" fmla="*/ 30708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30" name="Google Shape;309;p 5"/>
          <p:cNvSpPr/>
          <p:nvPr/>
        </p:nvSpPr>
        <p:spPr>
          <a:xfrm>
            <a:off x="2878200" y="30243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531" name="Google Shape;310;p 5"/>
          <p:cNvSpPr/>
          <p:nvPr/>
        </p:nvSpPr>
        <p:spPr>
          <a:xfrm>
            <a:off x="2970720" y="3024360"/>
            <a:ext cx="339480" cy="360"/>
          </a:xfrm>
          <a:custGeom>
            <a:avLst/>
            <a:gdLst>
              <a:gd name="textAreaLeft" fmla="*/ 0 w 339480"/>
              <a:gd name="textAreaRight" fmla="*/ 342000 w 339480"/>
              <a:gd name="textAreaTop" fmla="*/ 0 h 360"/>
              <a:gd name="textAreaBottom" fmla="*/ 460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532" name="Google Shape;311;p 5"/>
          <p:cNvSpPr/>
          <p:nvPr/>
        </p:nvSpPr>
        <p:spPr>
          <a:xfrm>
            <a:off x="3344040" y="3024360"/>
            <a:ext cx="27000" cy="27000"/>
          </a:xfrm>
          <a:custGeom>
            <a:avLst/>
            <a:gdLst>
              <a:gd name="textAreaLeft" fmla="*/ 0 w 27000"/>
              <a:gd name="textAreaRight" fmla="*/ 29520 w 27000"/>
              <a:gd name="textAreaTop" fmla="*/ 0 h 27000"/>
              <a:gd name="textAreaBottom" fmla="*/ 2952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533" name="Google Shape;312;p 5"/>
          <p:cNvSpPr/>
          <p:nvPr/>
        </p:nvSpPr>
        <p:spPr>
          <a:xfrm>
            <a:off x="3373560" y="3107160"/>
            <a:ext cx="360" cy="289440"/>
          </a:xfrm>
          <a:custGeom>
            <a:avLst/>
            <a:gdLst>
              <a:gd name="textAreaLeft" fmla="*/ 0 w 360"/>
              <a:gd name="textAreaRight" fmla="*/ 46080 w 360"/>
              <a:gd name="textAreaTop" fmla="*/ 0 h 289440"/>
              <a:gd name="textAreaBottom" fmla="*/ 29196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34" name="Google Shape;313;p 5"/>
          <p:cNvSpPr/>
          <p:nvPr/>
        </p:nvSpPr>
        <p:spPr>
          <a:xfrm>
            <a:off x="3373560" y="342576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35" name="Google Shape;314;p 5"/>
          <p:cNvSpPr/>
          <p:nvPr/>
        </p:nvSpPr>
        <p:spPr>
          <a:xfrm>
            <a:off x="1673280" y="2077560"/>
            <a:ext cx="27000" cy="360"/>
          </a:xfrm>
          <a:custGeom>
            <a:avLst/>
            <a:gdLst>
              <a:gd name="textAreaLeft" fmla="*/ 0 w 27000"/>
              <a:gd name="textAreaRight" fmla="*/ 29520 w 27000"/>
              <a:gd name="textAreaTop" fmla="*/ 0 h 360"/>
              <a:gd name="textAreaBottom" fmla="*/ 460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36" name="Google Shape;315;p 5"/>
          <p:cNvSpPr/>
          <p:nvPr/>
        </p:nvSpPr>
        <p:spPr>
          <a:xfrm>
            <a:off x="1736640" y="2077560"/>
            <a:ext cx="48240" cy="360"/>
          </a:xfrm>
          <a:custGeom>
            <a:avLst/>
            <a:gdLst>
              <a:gd name="textAreaLeft" fmla="*/ 0 w 48240"/>
              <a:gd name="textAreaRight" fmla="*/ 50760 w 48240"/>
              <a:gd name="textAreaTop" fmla="*/ 0 h 360"/>
              <a:gd name="textAreaBottom" fmla="*/ 460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37" name="Google Shape;316;p 5"/>
          <p:cNvSpPr/>
          <p:nvPr/>
        </p:nvSpPr>
        <p:spPr>
          <a:xfrm>
            <a:off x="1804320" y="20775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38" name="Google Shape;317;p 5"/>
          <p:cNvSpPr/>
          <p:nvPr/>
        </p:nvSpPr>
        <p:spPr>
          <a:xfrm>
            <a:off x="1833840" y="2169360"/>
            <a:ext cx="360" cy="461880"/>
          </a:xfrm>
          <a:custGeom>
            <a:avLst/>
            <a:gdLst>
              <a:gd name="textAreaLeft" fmla="*/ 0 w 360"/>
              <a:gd name="textAreaRight" fmla="*/ 46080 w 360"/>
              <a:gd name="textAreaTop" fmla="*/ 0 h 461880"/>
              <a:gd name="textAreaBottom" fmla="*/ 46440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39" name="Google Shape;318;p 5"/>
          <p:cNvSpPr/>
          <p:nvPr/>
        </p:nvSpPr>
        <p:spPr>
          <a:xfrm>
            <a:off x="1834560" y="26650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40" name="Google Shape;319;p 5"/>
          <p:cNvSpPr/>
          <p:nvPr/>
        </p:nvSpPr>
        <p:spPr>
          <a:xfrm>
            <a:off x="1923480" y="2695320"/>
            <a:ext cx="678600" cy="360"/>
          </a:xfrm>
          <a:custGeom>
            <a:avLst/>
            <a:gdLst>
              <a:gd name="textAreaLeft" fmla="*/ 0 w 678600"/>
              <a:gd name="textAreaRight" fmla="*/ 681120 w 678600"/>
              <a:gd name="textAreaTop" fmla="*/ 0 h 360"/>
              <a:gd name="textAreaBottom" fmla="*/ 460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41" name="Google Shape;320;p 5"/>
          <p:cNvSpPr/>
          <p:nvPr/>
        </p:nvSpPr>
        <p:spPr>
          <a:xfrm>
            <a:off x="2634120" y="269532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42" name="Google Shape;321;p 5"/>
          <p:cNvSpPr/>
          <p:nvPr/>
        </p:nvSpPr>
        <p:spPr>
          <a:xfrm>
            <a:off x="2608920" y="2648160"/>
            <a:ext cx="117000" cy="100440"/>
          </a:xfrm>
          <a:custGeom>
            <a:avLst/>
            <a:gdLst>
              <a:gd name="textAreaLeft" fmla="*/ 0 w 117000"/>
              <a:gd name="textAreaRight" fmla="*/ 119520 w 117000"/>
              <a:gd name="textAreaTop" fmla="*/ 0 h 100440"/>
              <a:gd name="textAreaBottom" fmla="*/ 10296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43" name="Google Shape;322;p 5"/>
          <p:cNvSpPr/>
          <p:nvPr/>
        </p:nvSpPr>
        <p:spPr>
          <a:xfrm>
            <a:off x="1611720" y="363924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44" name="Google Shape;323;p 5"/>
          <p:cNvSpPr/>
          <p:nvPr/>
        </p:nvSpPr>
        <p:spPr>
          <a:xfrm>
            <a:off x="1724400" y="36097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45" name="Google Shape;324;p 5"/>
          <p:cNvSpPr/>
          <p:nvPr/>
        </p:nvSpPr>
        <p:spPr>
          <a:xfrm>
            <a:off x="1754640" y="3238560"/>
            <a:ext cx="360" cy="311400"/>
          </a:xfrm>
          <a:custGeom>
            <a:avLst/>
            <a:gdLst>
              <a:gd name="textAreaLeft" fmla="*/ 0 w 360"/>
              <a:gd name="textAreaRight" fmla="*/ 46080 w 360"/>
              <a:gd name="textAreaTop" fmla="*/ 0 h 311400"/>
              <a:gd name="textAreaBottom" fmla="*/ 31392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46" name="Google Shape;325;p 5"/>
          <p:cNvSpPr/>
          <p:nvPr/>
        </p:nvSpPr>
        <p:spPr>
          <a:xfrm>
            <a:off x="175464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47" name="Google Shape;326;p 5"/>
          <p:cNvSpPr/>
          <p:nvPr/>
        </p:nvSpPr>
        <p:spPr>
          <a:xfrm>
            <a:off x="1840680" y="3179520"/>
            <a:ext cx="868680" cy="360"/>
          </a:xfrm>
          <a:custGeom>
            <a:avLst/>
            <a:gdLst>
              <a:gd name="textAreaLeft" fmla="*/ 0 w 868680"/>
              <a:gd name="textAreaRight" fmla="*/ 871200 w 868680"/>
              <a:gd name="textAreaTop" fmla="*/ 0 h 360"/>
              <a:gd name="textAreaBottom" fmla="*/ 460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48" name="Google Shape;327;p 5"/>
          <p:cNvSpPr/>
          <p:nvPr/>
        </p:nvSpPr>
        <p:spPr>
          <a:xfrm>
            <a:off x="274032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49" name="Google Shape;328;p 5"/>
          <p:cNvSpPr/>
          <p:nvPr/>
        </p:nvSpPr>
        <p:spPr>
          <a:xfrm>
            <a:off x="2770200" y="32896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50" name="Google Shape;329;p 5"/>
          <p:cNvSpPr/>
          <p:nvPr/>
        </p:nvSpPr>
        <p:spPr>
          <a:xfrm>
            <a:off x="2699280" y="328428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551" name="Google Shape;330;p 5"/>
          <p:cNvSpPr/>
          <p:nvPr/>
        </p:nvSpPr>
        <p:spPr>
          <a:xfrm>
            <a:off x="2526120" y="3007800"/>
            <a:ext cx="360" cy="27000"/>
          </a:xfrm>
          <a:custGeom>
            <a:avLst/>
            <a:gdLst>
              <a:gd name="textAreaLeft" fmla="*/ 0 w 360"/>
              <a:gd name="textAreaRight" fmla="*/ 46080 w 360"/>
              <a:gd name="textAreaTop" fmla="*/ 0 h 27000"/>
              <a:gd name="textAreaBottom" fmla="*/ 2952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52" name="Google Shape;331;p 5"/>
          <p:cNvSpPr/>
          <p:nvPr/>
        </p:nvSpPr>
        <p:spPr>
          <a:xfrm>
            <a:off x="2526120" y="2548800"/>
            <a:ext cx="360" cy="402480"/>
          </a:xfrm>
          <a:custGeom>
            <a:avLst/>
            <a:gdLst>
              <a:gd name="textAreaLeft" fmla="*/ 0 w 360"/>
              <a:gd name="textAreaRight" fmla="*/ 46080 w 360"/>
              <a:gd name="textAreaTop" fmla="*/ 0 h 402480"/>
              <a:gd name="textAreaBottom" fmla="*/ 40500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53" name="Google Shape;332;p 5"/>
          <p:cNvSpPr/>
          <p:nvPr/>
        </p:nvSpPr>
        <p:spPr>
          <a:xfrm>
            <a:off x="2526840" y="24922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54" name="Google Shape;333;p 5"/>
          <p:cNvSpPr/>
          <p:nvPr/>
        </p:nvSpPr>
        <p:spPr>
          <a:xfrm>
            <a:off x="2615040" y="2492280"/>
            <a:ext cx="902160" cy="360"/>
          </a:xfrm>
          <a:custGeom>
            <a:avLst/>
            <a:gdLst>
              <a:gd name="textAreaLeft" fmla="*/ 0 w 902160"/>
              <a:gd name="textAreaRight" fmla="*/ 904680 w 902160"/>
              <a:gd name="textAreaTop" fmla="*/ 0 h 360"/>
              <a:gd name="textAreaBottom" fmla="*/ 460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55" name="Google Shape;334;p 5"/>
          <p:cNvSpPr/>
          <p:nvPr/>
        </p:nvSpPr>
        <p:spPr>
          <a:xfrm>
            <a:off x="3549240" y="24620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56" name="Google Shape;335;p 5"/>
          <p:cNvSpPr/>
          <p:nvPr/>
        </p:nvSpPr>
        <p:spPr>
          <a:xfrm>
            <a:off x="3579480" y="2350440"/>
            <a:ext cx="360" cy="64440"/>
          </a:xfrm>
          <a:custGeom>
            <a:avLst/>
            <a:gdLst>
              <a:gd name="textAreaLeft" fmla="*/ 0 w 360"/>
              <a:gd name="textAreaRight" fmla="*/ 46080 w 360"/>
              <a:gd name="textAreaTop" fmla="*/ 0 h 64440"/>
              <a:gd name="textAreaBottom" fmla="*/ 6696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557" name="Google Shape;336;p 5"/>
          <p:cNvSpPr/>
          <p:nvPr/>
        </p:nvSpPr>
        <p:spPr>
          <a:xfrm>
            <a:off x="3579480" y="22978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58" name="Google Shape;337;p 5"/>
          <p:cNvSpPr/>
          <p:nvPr/>
        </p:nvSpPr>
        <p:spPr>
          <a:xfrm>
            <a:off x="2473560" y="3007080"/>
            <a:ext cx="100800" cy="100800"/>
          </a:xfrm>
          <a:custGeom>
            <a:avLst/>
            <a:gdLst>
              <a:gd name="textAreaLeft" fmla="*/ 0 w 100800"/>
              <a:gd name="textAreaRight" fmla="*/ 103320 w 100800"/>
              <a:gd name="textAreaTop" fmla="*/ 0 h 100800"/>
              <a:gd name="textAreaBottom" fmla="*/ 10332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59" name="Google Shape;338;p 5"/>
          <p:cNvSpPr/>
          <p:nvPr/>
        </p:nvSpPr>
        <p:spPr>
          <a:xfrm>
            <a:off x="2811240" y="16405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60" name="Google Shape;339;p 5"/>
          <p:cNvSpPr/>
          <p:nvPr/>
        </p:nvSpPr>
        <p:spPr>
          <a:xfrm>
            <a:off x="2811240" y="1728000"/>
            <a:ext cx="360" cy="544680"/>
          </a:xfrm>
          <a:custGeom>
            <a:avLst/>
            <a:gdLst>
              <a:gd name="textAreaLeft" fmla="*/ 0 w 360"/>
              <a:gd name="textAreaRight" fmla="*/ 46080 w 360"/>
              <a:gd name="textAreaTop" fmla="*/ 0 h 544680"/>
              <a:gd name="textAreaBottom" fmla="*/ 54720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61" name="Google Shape;340;p 5"/>
          <p:cNvSpPr/>
          <p:nvPr/>
        </p:nvSpPr>
        <p:spPr>
          <a:xfrm>
            <a:off x="2782080" y="230472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62" name="Google Shape;341;p 5"/>
          <p:cNvSpPr/>
          <p:nvPr/>
        </p:nvSpPr>
        <p:spPr>
          <a:xfrm>
            <a:off x="2296440" y="2334240"/>
            <a:ext cx="425520" cy="360"/>
          </a:xfrm>
          <a:custGeom>
            <a:avLst/>
            <a:gdLst>
              <a:gd name="textAreaLeft" fmla="*/ 0 w 425520"/>
              <a:gd name="textAreaRight" fmla="*/ 428040 w 425520"/>
              <a:gd name="textAreaTop" fmla="*/ 0 h 360"/>
              <a:gd name="textAreaBottom" fmla="*/ 460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63" name="Google Shape;342;p 5"/>
          <p:cNvSpPr/>
          <p:nvPr/>
        </p:nvSpPr>
        <p:spPr>
          <a:xfrm>
            <a:off x="2237400" y="23342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64" name="Google Shape;343;p 5"/>
          <p:cNvSpPr/>
          <p:nvPr/>
        </p:nvSpPr>
        <p:spPr>
          <a:xfrm>
            <a:off x="2237400" y="2418840"/>
            <a:ext cx="360" cy="408600"/>
          </a:xfrm>
          <a:custGeom>
            <a:avLst/>
            <a:gdLst>
              <a:gd name="textAreaLeft" fmla="*/ 0 w 360"/>
              <a:gd name="textAreaRight" fmla="*/ 46080 w 360"/>
              <a:gd name="textAreaTop" fmla="*/ 0 h 408600"/>
              <a:gd name="textAreaBottom" fmla="*/ 41112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65" name="Google Shape;344;p 5"/>
          <p:cNvSpPr/>
          <p:nvPr/>
        </p:nvSpPr>
        <p:spPr>
          <a:xfrm>
            <a:off x="2237400" y="28573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66" name="Google Shape;345;p 5"/>
          <p:cNvSpPr/>
          <p:nvPr/>
        </p:nvSpPr>
        <p:spPr>
          <a:xfrm>
            <a:off x="2166480" y="283752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567" name="Google Shape;365;p 5"/>
          <p:cNvGrpSpPr/>
          <p:nvPr/>
        </p:nvGrpSpPr>
        <p:grpSpPr>
          <a:xfrm>
            <a:off x="1126440" y="1869840"/>
            <a:ext cx="355320" cy="344520"/>
            <a:chOff x="1126440" y="1869840"/>
            <a:chExt cx="355320" cy="344520"/>
          </a:xfrm>
        </p:grpSpPr>
        <p:sp>
          <p:nvSpPr>
            <p:cNvPr id="568" name="Google Shape;366;p 5"/>
            <p:cNvSpPr/>
            <p:nvPr/>
          </p:nvSpPr>
          <p:spPr>
            <a:xfrm>
              <a:off x="1138680" y="1869840"/>
              <a:ext cx="117000" cy="129600"/>
            </a:xfrm>
            <a:custGeom>
              <a:avLst/>
              <a:gdLst>
                <a:gd name="textAreaLeft" fmla="*/ 0 w 117000"/>
                <a:gd name="textAreaRight" fmla="*/ 119520 w 117000"/>
                <a:gd name="textAreaTop" fmla="*/ 0 h 129600"/>
                <a:gd name="textAreaBottom" fmla="*/ 13212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569" name="Google Shape;367;p 5"/>
            <p:cNvSpPr/>
            <p:nvPr/>
          </p:nvSpPr>
          <p:spPr>
            <a:xfrm>
              <a:off x="1254600" y="1899360"/>
              <a:ext cx="51120" cy="51840"/>
            </a:xfrm>
            <a:custGeom>
              <a:avLst/>
              <a:gdLst>
                <a:gd name="textAreaLeft" fmla="*/ 0 w 51120"/>
                <a:gd name="textAreaRight" fmla="*/ 53640 w 51120"/>
                <a:gd name="textAreaTop" fmla="*/ 0 h 51840"/>
                <a:gd name="textAreaBottom" fmla="*/ 5436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570" name="Google Shape;368;p 5"/>
            <p:cNvSpPr/>
            <p:nvPr/>
          </p:nvSpPr>
          <p:spPr>
            <a:xfrm>
              <a:off x="1324800" y="1892880"/>
              <a:ext cx="57960" cy="46440"/>
            </a:xfrm>
            <a:custGeom>
              <a:avLst/>
              <a:gdLst>
                <a:gd name="textAreaLeft" fmla="*/ 0 w 57960"/>
                <a:gd name="textAreaRight" fmla="*/ 60480 w 57960"/>
                <a:gd name="textAreaTop" fmla="*/ 0 h 46440"/>
                <a:gd name="textAreaBottom" fmla="*/ 4896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571" name="Google Shape;369;p 5"/>
            <p:cNvSpPr/>
            <p:nvPr/>
          </p:nvSpPr>
          <p:spPr>
            <a:xfrm>
              <a:off x="1378800" y="1936440"/>
              <a:ext cx="83880" cy="62640"/>
            </a:xfrm>
            <a:custGeom>
              <a:avLst/>
              <a:gdLst>
                <a:gd name="textAreaLeft" fmla="*/ 0 w 83880"/>
                <a:gd name="textAreaRight" fmla="*/ 86400 w 83880"/>
                <a:gd name="textAreaTop" fmla="*/ 0 h 62640"/>
                <a:gd name="textAreaBottom" fmla="*/ 6516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572" name="Google Shape;370;p 5"/>
            <p:cNvSpPr/>
            <p:nvPr/>
          </p:nvSpPr>
          <p:spPr>
            <a:xfrm>
              <a:off x="1265760" y="1949760"/>
              <a:ext cx="111960" cy="49680"/>
            </a:xfrm>
            <a:custGeom>
              <a:avLst/>
              <a:gdLst>
                <a:gd name="textAreaLeft" fmla="*/ 0 w 111960"/>
                <a:gd name="textAreaRight" fmla="*/ 114480 w 111960"/>
                <a:gd name="textAreaTop" fmla="*/ 0 h 49680"/>
                <a:gd name="textAreaBottom" fmla="*/ 5220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573" name="Google Shape;371;p 5"/>
            <p:cNvSpPr/>
            <p:nvPr/>
          </p:nvSpPr>
          <p:spPr>
            <a:xfrm>
              <a:off x="1136520" y="2073240"/>
              <a:ext cx="334800" cy="141120"/>
            </a:xfrm>
            <a:custGeom>
              <a:avLst/>
              <a:gdLst>
                <a:gd name="textAreaLeft" fmla="*/ 0 w 334800"/>
                <a:gd name="textAreaRight" fmla="*/ 337320 w 334800"/>
                <a:gd name="textAreaTop" fmla="*/ 0 h 141120"/>
                <a:gd name="textAreaBottom" fmla="*/ 14364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574" name="Google Shape;372;p 5"/>
            <p:cNvSpPr/>
            <p:nvPr/>
          </p:nvSpPr>
          <p:spPr>
            <a:xfrm>
              <a:off x="1126440" y="2023200"/>
              <a:ext cx="355320" cy="25920"/>
            </a:xfrm>
            <a:custGeom>
              <a:avLst/>
              <a:gdLst>
                <a:gd name="textAreaLeft" fmla="*/ 0 w 355320"/>
                <a:gd name="textAreaRight" fmla="*/ 357840 w 355320"/>
                <a:gd name="textAreaTop" fmla="*/ 0 h 25920"/>
                <a:gd name="textAreaBottom" fmla="*/ 2844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575" name="Google Shape;1012;p 6"/>
          <p:cNvGrpSpPr/>
          <p:nvPr/>
        </p:nvGrpSpPr>
        <p:grpSpPr>
          <a:xfrm>
            <a:off x="2736360" y="1306080"/>
            <a:ext cx="234360" cy="293040"/>
            <a:chOff x="2736360" y="1306080"/>
            <a:chExt cx="234360" cy="293040"/>
          </a:xfrm>
        </p:grpSpPr>
        <p:sp>
          <p:nvSpPr>
            <p:cNvPr id="576" name="Google Shape;1013;p 6"/>
            <p:cNvSpPr/>
            <p:nvPr/>
          </p:nvSpPr>
          <p:spPr>
            <a:xfrm>
              <a:off x="2787480" y="1306080"/>
              <a:ext cx="183240" cy="183240"/>
            </a:xfrm>
            <a:custGeom>
              <a:avLst/>
              <a:gdLst>
                <a:gd name="textAreaLeft" fmla="*/ 0 w 183240"/>
                <a:gd name="textAreaRight" fmla="*/ 184680 w 183240"/>
                <a:gd name="textAreaTop" fmla="*/ 0 h 183240"/>
                <a:gd name="textAreaBottom" fmla="*/ 18468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77" name="Google Shape;1014;p 6"/>
            <p:cNvSpPr/>
            <p:nvPr/>
          </p:nvSpPr>
          <p:spPr>
            <a:xfrm>
              <a:off x="2809080" y="1346040"/>
              <a:ext cx="121680" cy="104040"/>
            </a:xfrm>
            <a:custGeom>
              <a:avLst/>
              <a:gdLst>
                <a:gd name="textAreaLeft" fmla="*/ 0 w 121680"/>
                <a:gd name="textAreaRight" fmla="*/ 123120 w 121680"/>
                <a:gd name="textAreaTop" fmla="*/ 0 h 104040"/>
                <a:gd name="textAreaBottom" fmla="*/ 10548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578" name="Google Shape;1015;p 6"/>
            <p:cNvSpPr/>
            <p:nvPr/>
          </p:nvSpPr>
          <p:spPr>
            <a:xfrm>
              <a:off x="2736360" y="1469160"/>
              <a:ext cx="129240" cy="129960"/>
            </a:xfrm>
            <a:custGeom>
              <a:avLst/>
              <a:gdLst>
                <a:gd name="textAreaLeft" fmla="*/ 0 w 129240"/>
                <a:gd name="textAreaRight" fmla="*/ 130680 w 129240"/>
                <a:gd name="textAreaTop" fmla="*/ 0 h 129960"/>
                <a:gd name="textAreaBottom" fmla="*/ 13140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579" name="Google Shape;1016;p 6"/>
            <p:cNvSpPr/>
            <p:nvPr/>
          </p:nvSpPr>
          <p:spPr>
            <a:xfrm>
              <a:off x="2754000" y="1498320"/>
              <a:ext cx="83520" cy="71280"/>
            </a:xfrm>
            <a:custGeom>
              <a:avLst/>
              <a:gdLst>
                <a:gd name="textAreaLeft" fmla="*/ 0 w 83520"/>
                <a:gd name="textAreaRight" fmla="*/ 84960 w 83520"/>
                <a:gd name="textAreaTop" fmla="*/ 0 h 71280"/>
                <a:gd name="textAreaBottom" fmla="*/ 7272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580" name="Google Shape;866;p 6"/>
          <p:cNvSpPr/>
          <p:nvPr/>
        </p:nvSpPr>
        <p:spPr>
          <a:xfrm>
            <a:off x="3200400" y="3615480"/>
            <a:ext cx="271800" cy="269640"/>
          </a:xfrm>
          <a:custGeom>
            <a:avLst/>
            <a:gdLst>
              <a:gd name="textAreaLeft" fmla="*/ 0 w 271800"/>
              <a:gd name="textAreaRight" fmla="*/ 273240 w 271800"/>
              <a:gd name="textAreaTop" fmla="*/ 0 h 269640"/>
              <a:gd name="textAreaBottom" fmla="*/ 27108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81" name="Google Shape;239;p 6"/>
          <p:cNvSpPr/>
          <p:nvPr/>
        </p:nvSpPr>
        <p:spPr>
          <a:xfrm>
            <a:off x="1233360" y="3664080"/>
            <a:ext cx="40320" cy="54000"/>
          </a:xfrm>
          <a:custGeom>
            <a:avLst/>
            <a:gdLst>
              <a:gd name="textAreaLeft" fmla="*/ 0 w 40320"/>
              <a:gd name="textAreaRight" fmla="*/ 41760 w 40320"/>
              <a:gd name="textAreaTop" fmla="*/ 0 h 54000"/>
              <a:gd name="textAreaBottom" fmla="*/ 5544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582" name="Google Shape;240;p 6"/>
          <p:cNvSpPr/>
          <p:nvPr/>
        </p:nvSpPr>
        <p:spPr>
          <a:xfrm>
            <a:off x="1308960" y="3753360"/>
            <a:ext cx="55800" cy="40320"/>
          </a:xfrm>
          <a:custGeom>
            <a:avLst/>
            <a:gdLst>
              <a:gd name="textAreaLeft" fmla="*/ 0 w 55800"/>
              <a:gd name="textAreaRight" fmla="*/ 57240 w 55800"/>
              <a:gd name="textAreaTop" fmla="*/ 0 h 40320"/>
              <a:gd name="textAreaBottom" fmla="*/ 4176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583" name="Google Shape;241;p 6"/>
          <p:cNvSpPr/>
          <p:nvPr/>
        </p:nvSpPr>
        <p:spPr>
          <a:xfrm>
            <a:off x="1221480" y="3687840"/>
            <a:ext cx="121680" cy="115920"/>
          </a:xfrm>
          <a:custGeom>
            <a:avLst/>
            <a:gdLst>
              <a:gd name="textAreaLeft" fmla="*/ 0 w 121680"/>
              <a:gd name="textAreaRight" fmla="*/ 123120 w 121680"/>
              <a:gd name="textAreaTop" fmla="*/ 0 h 115920"/>
              <a:gd name="textAreaBottom" fmla="*/ 11736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584" name="Google Shape;242;p 6"/>
          <p:cNvSpPr/>
          <p:nvPr/>
        </p:nvSpPr>
        <p:spPr>
          <a:xfrm>
            <a:off x="1171800" y="3565440"/>
            <a:ext cx="114480" cy="84960"/>
          </a:xfrm>
          <a:custGeom>
            <a:avLst/>
            <a:gdLst>
              <a:gd name="textAreaLeft" fmla="*/ 0 w 114480"/>
              <a:gd name="textAreaRight" fmla="*/ 115920 w 114480"/>
              <a:gd name="textAreaTop" fmla="*/ 0 h 84960"/>
              <a:gd name="textAreaBottom" fmla="*/ 8640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585" name="Google Shape;243;p 6"/>
          <p:cNvSpPr/>
          <p:nvPr/>
        </p:nvSpPr>
        <p:spPr>
          <a:xfrm>
            <a:off x="1377000" y="3741840"/>
            <a:ext cx="88200" cy="111600"/>
          </a:xfrm>
          <a:custGeom>
            <a:avLst/>
            <a:gdLst>
              <a:gd name="textAreaLeft" fmla="*/ 0 w 88200"/>
              <a:gd name="textAreaRight" fmla="*/ 89640 w 88200"/>
              <a:gd name="textAreaTop" fmla="*/ 0 h 111600"/>
              <a:gd name="textAreaBottom" fmla="*/ 11304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586" name="Google Shape;244;p 6"/>
          <p:cNvSpPr/>
          <p:nvPr/>
        </p:nvSpPr>
        <p:spPr>
          <a:xfrm>
            <a:off x="1406520" y="3543480"/>
            <a:ext cx="80640" cy="73080"/>
          </a:xfrm>
          <a:custGeom>
            <a:avLst/>
            <a:gdLst>
              <a:gd name="textAreaLeft" fmla="*/ 0 w 80640"/>
              <a:gd name="textAreaRight" fmla="*/ 82080 w 80640"/>
              <a:gd name="textAreaTop" fmla="*/ 0 h 73080"/>
              <a:gd name="textAreaBottom" fmla="*/ 7452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587" name="Google Shape;245;p 6"/>
          <p:cNvSpPr/>
          <p:nvPr/>
        </p:nvSpPr>
        <p:spPr>
          <a:xfrm>
            <a:off x="1495800" y="3429000"/>
            <a:ext cx="103320" cy="101880"/>
          </a:xfrm>
          <a:custGeom>
            <a:avLst/>
            <a:gdLst>
              <a:gd name="textAreaLeft" fmla="*/ 0 w 103320"/>
              <a:gd name="textAreaRight" fmla="*/ 104760 w 103320"/>
              <a:gd name="textAreaTop" fmla="*/ 0 h 101880"/>
              <a:gd name="textAreaBottom" fmla="*/ 10332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88" name="Google Shape;246;p 6"/>
          <p:cNvSpPr/>
          <p:nvPr/>
        </p:nvSpPr>
        <p:spPr>
          <a:xfrm>
            <a:off x="1268640" y="3448800"/>
            <a:ext cx="311040" cy="310320"/>
          </a:xfrm>
          <a:custGeom>
            <a:avLst/>
            <a:gdLst>
              <a:gd name="textAreaLeft" fmla="*/ 0 w 311040"/>
              <a:gd name="textAreaRight" fmla="*/ 312480 w 311040"/>
              <a:gd name="textAreaTop" fmla="*/ 0 h 310320"/>
              <a:gd name="textAreaBottom" fmla="*/ 31176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89" name="Google Shape;247;p 6"/>
          <p:cNvSpPr/>
          <p:nvPr/>
        </p:nvSpPr>
        <p:spPr>
          <a:xfrm>
            <a:off x="3429000" y="1828800"/>
            <a:ext cx="427320" cy="427320"/>
          </a:xfrm>
          <a:custGeom>
            <a:avLst/>
            <a:gdLst>
              <a:gd name="textAreaLeft" fmla="*/ 0 w 427320"/>
              <a:gd name="textAreaRight" fmla="*/ 428760 w 427320"/>
              <a:gd name="textAreaTop" fmla="*/ 0 h 427320"/>
              <a:gd name="textAreaBottom" fmla="*/ 42876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pic>
        <p:nvPicPr>
          <p:cNvPr id="590" name="" descr=""/>
          <p:cNvPicPr/>
          <p:nvPr/>
        </p:nvPicPr>
        <p:blipFill>
          <a:blip r:embed="rId1"/>
          <a:stretch/>
        </p:blipFill>
        <p:spPr>
          <a:xfrm>
            <a:off x="5486400" y="3423240"/>
            <a:ext cx="2088000" cy="1376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Title 1"/>
          <p:cNvSpPr/>
          <p:nvPr/>
        </p:nvSpPr>
        <p:spPr>
          <a:xfrm>
            <a:off x="457200" y="205200"/>
            <a:ext cx="8228160" cy="85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f2f2f2"/>
                </a:solidFill>
                <a:latin typeface="Arial"/>
                <a:ea typeface="DejaVu Sans"/>
              </a:rPr>
              <a:t>CDN Routing and Load Balancing</a:t>
            </a:r>
            <a:endParaRPr b="0" lang="en-US" sz="3200" spc="-1" strike="noStrike">
              <a:solidFill>
                <a:srgbClr val="ffffff"/>
              </a:solidFill>
              <a:latin typeface="Arial"/>
            </a:endParaRPr>
          </a:p>
        </p:txBody>
      </p:sp>
      <p:sp>
        <p:nvSpPr>
          <p:cNvPr id="592" name="Subtitle 2"/>
          <p:cNvSpPr/>
          <p:nvPr/>
        </p:nvSpPr>
        <p:spPr>
          <a:xfrm>
            <a:off x="380880" y="1047600"/>
            <a:ext cx="8304480" cy="38851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800" spc="-1" strike="noStrike">
                <a:solidFill>
                  <a:srgbClr val="f2f2f2"/>
                </a:solidFill>
                <a:latin typeface="Arial"/>
                <a:ea typeface="DejaVu Sans"/>
              </a:rPr>
              <a:t> </a:t>
            </a:r>
            <a:r>
              <a:rPr b="0" lang="en-US" sz="2400" spc="-1" strike="noStrike">
                <a:solidFill>
                  <a:srgbClr val="f2f2f2"/>
                </a:solidFill>
                <a:latin typeface="Arial"/>
                <a:ea typeface="DejaVu Sans"/>
              </a:rPr>
              <a:t>CDN routing :</a:t>
            </a:r>
            <a:endParaRPr b="0" lang="en-US" sz="24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CDN routing is a process that helps to deliver content to users  quickly and efficiently. It works by routing requests to the closest server to the user, which reduces latency and improves performance. CDN routing also helps to reduce bandwidth costs by caching content on the edge of the network,  allowing for faster delivery of content.</a:t>
            </a:r>
            <a:endParaRPr b="0" lang="en-US" sz="1800" spc="-1" strike="noStrike">
              <a:solidFill>
                <a:srgbClr val="ffffff"/>
              </a:solidFill>
              <a:latin typeface="Arial"/>
            </a:endParaRPr>
          </a:p>
          <a:p>
            <a:pPr>
              <a:lnSpc>
                <a:spcPct val="100000"/>
              </a:lnSpc>
            </a:pPr>
            <a:r>
              <a:rPr b="0" lang="en-US" sz="2400" spc="-1" strike="noStrike">
                <a:solidFill>
                  <a:srgbClr val="ffffff"/>
                </a:solidFill>
                <a:latin typeface="Arial"/>
                <a:ea typeface="DejaVu Sans"/>
              </a:rPr>
              <a:t>Load Balancing :</a:t>
            </a:r>
            <a:br>
              <a:rPr sz="2400"/>
            </a:br>
            <a:r>
              <a:rPr b="0" lang="en-US" sz="2400" spc="-1" strike="noStrike">
                <a:solidFill>
                  <a:srgbClr val="ffffff"/>
                </a:solidFill>
                <a:latin typeface="Arial"/>
                <a:ea typeface="DejaVu Sans"/>
              </a:rPr>
              <a:t>                           </a:t>
            </a:r>
            <a:r>
              <a:rPr b="0" lang="en-US" sz="1800" spc="-1" strike="noStrike">
                <a:solidFill>
                  <a:srgbClr val="ffffff"/>
                </a:solidFill>
                <a:latin typeface="Arial"/>
                <a:ea typeface="DejaVu Sans"/>
              </a:rPr>
              <a:t>CDN load balancing is a process of distributing web traffic across multiple servers in order to improve website performance and reduce server load. It is used to ensure that web content is delivered quickly and reliably to users, without geographic location.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Title 2"/>
          <p:cNvSpPr/>
          <p:nvPr/>
        </p:nvSpPr>
        <p:spPr>
          <a:xfrm>
            <a:off x="451080" y="205200"/>
            <a:ext cx="8228160" cy="857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ffffff"/>
                </a:solidFill>
                <a:latin typeface="Arial"/>
                <a:ea typeface="DejaVu Sans"/>
              </a:rPr>
              <a:t>CDN Security and DDoS Protection</a:t>
            </a:r>
            <a:endParaRPr b="0" lang="en-US" sz="3200" spc="-1" strike="noStrike">
              <a:solidFill>
                <a:srgbClr val="ffffff"/>
              </a:solidFill>
              <a:latin typeface="Arial"/>
            </a:endParaRPr>
          </a:p>
        </p:txBody>
      </p:sp>
      <p:sp>
        <p:nvSpPr>
          <p:cNvPr id="594" name="Subtitle 1"/>
          <p:cNvSpPr/>
          <p:nvPr/>
        </p:nvSpPr>
        <p:spPr>
          <a:xfrm>
            <a:off x="451080" y="1047600"/>
            <a:ext cx="8228160" cy="35042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400" spc="-1" strike="noStrike">
                <a:solidFill>
                  <a:srgbClr val="ffffff"/>
                </a:solidFill>
                <a:latin typeface="Arial"/>
                <a:ea typeface="DejaVu Sans"/>
              </a:rPr>
              <a:t>CDN Security:</a:t>
            </a:r>
            <a:endParaRPr b="0" lang="en-US" sz="24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CDN security is the process of protecting content delivery networks (CDNs) from malicious attacks and unauthorized access. CDN security measures include encryption, authentication, access control, and monitoring. CDN providers also use firewalls, and other security measures to protect their networks.</a:t>
            </a:r>
            <a:endParaRPr b="0" lang="en-US" sz="1800" spc="-1" strike="noStrike">
              <a:solidFill>
                <a:srgbClr val="ffffff"/>
              </a:solidFill>
              <a:latin typeface="Arial"/>
            </a:endParaRPr>
          </a:p>
          <a:p>
            <a:pPr>
              <a:lnSpc>
                <a:spcPct val="100000"/>
              </a:lnSpc>
            </a:pPr>
            <a:r>
              <a:rPr b="0" lang="en-US" sz="2400" spc="-1" strike="noStrike">
                <a:solidFill>
                  <a:srgbClr val="ffffff"/>
                </a:solidFill>
                <a:latin typeface="Arial"/>
                <a:ea typeface="DejaVu Sans"/>
              </a:rPr>
              <a:t>DDoS Protection :</a:t>
            </a:r>
            <a:endParaRPr b="0" lang="en-US" sz="24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DDoS protection is a set of tools and services designed to protect a network or system from distributed denial-of-service (DDoS) attacks. These tools and services can include firewalls, intrusion detection and prevention systems, traffic scrubbing services, and other technologies.</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4979160" y="1080000"/>
            <a:ext cx="3528000" cy="264600"/>
          </a:xfrm>
          <a:prstGeom prst="rect">
            <a:avLst/>
          </a:prstGeom>
          <a:noFill/>
          <a:ln w="0">
            <a:noFill/>
          </a:ln>
        </p:spPr>
        <p:txBody>
          <a:bodyPr lIns="0" rIns="0" tIns="0" bIns="0" anchor="t">
            <a:noAutofit/>
          </a:bodyPr>
          <a:p>
            <a:pPr indent="0">
              <a:lnSpc>
                <a:spcPct val="100000"/>
              </a:lnSpc>
              <a:buNone/>
              <a:tabLst>
                <a:tab algn="l" pos="0"/>
              </a:tabLst>
            </a:pPr>
            <a:r>
              <a:rPr b="0" lang="en-US" sz="1600" spc="-1" strike="noStrike">
                <a:solidFill>
                  <a:srgbClr val="ffffff"/>
                </a:solidFill>
                <a:latin typeface="Arial"/>
                <a:ea typeface="DejaVu Sans"/>
              </a:rPr>
              <a:t>CDN and Mobile Content Delivery</a:t>
            </a:r>
            <a:br>
              <a:rPr sz="1600"/>
            </a:br>
            <a:endParaRPr b="0" lang="en-US" sz="1600" spc="-1" strike="noStrike">
              <a:solidFill>
                <a:srgbClr val="ffffff"/>
              </a:solidFill>
              <a:latin typeface="Arial"/>
            </a:endParaRPr>
          </a:p>
        </p:txBody>
      </p:sp>
      <p:sp>
        <p:nvSpPr>
          <p:cNvPr id="596" name="PlaceHolder 2"/>
          <p:cNvSpPr>
            <a:spLocks noGrp="1"/>
          </p:cNvSpPr>
          <p:nvPr>
            <p:ph type="subTitle"/>
          </p:nvPr>
        </p:nvSpPr>
        <p:spPr>
          <a:xfrm>
            <a:off x="4975560" y="1490400"/>
            <a:ext cx="3454920" cy="2533680"/>
          </a:xfrm>
          <a:prstGeom prst="rect">
            <a:avLst/>
          </a:prstGeom>
          <a:noFill/>
          <a:ln w="0">
            <a:noFill/>
          </a:ln>
        </p:spPr>
        <p:txBody>
          <a:bodyPr lIns="0" rIns="0" tIns="91440" bIns="91440" anchor="t">
            <a:noAutofit/>
          </a:bodyPr>
          <a:p>
            <a:pPr marL="228600" indent="0">
              <a:lnSpc>
                <a:spcPct val="100000"/>
              </a:lnSpc>
              <a:spcBef>
                <a:spcPts val="1001"/>
              </a:spcBef>
              <a:buNone/>
              <a:tabLst>
                <a:tab algn="l" pos="0"/>
              </a:tabLst>
            </a:pPr>
            <a:r>
              <a:rPr b="0" lang="en-US" sz="1200" spc="-1" strike="noStrike">
                <a:solidFill>
                  <a:srgbClr val="ffffff"/>
                </a:solidFill>
                <a:latin typeface="Arial"/>
                <a:ea typeface="DejaVu Sans"/>
              </a:rPr>
              <a:t>It is a distributed network of servers located in various data centers around the world. The primary purpose of a CDN is to deliver web content, such as images, videos, CSS files, and JavaScript files, to end-users with high performance and availability.</a:t>
            </a:r>
            <a:endParaRPr b="0" lang="en-US" sz="1200" spc="-1" strike="noStrike">
              <a:solidFill>
                <a:srgbClr val="ffffff"/>
              </a:solidFill>
              <a:latin typeface="Arial"/>
            </a:endParaRPr>
          </a:p>
          <a:p>
            <a:pPr marL="228600" indent="0">
              <a:lnSpc>
                <a:spcPct val="100000"/>
              </a:lnSpc>
              <a:spcBef>
                <a:spcPts val="1001"/>
              </a:spcBef>
              <a:buNone/>
              <a:tabLst>
                <a:tab algn="l" pos="0"/>
              </a:tabLst>
            </a:pPr>
            <a:r>
              <a:rPr b="0" lang="en-US" sz="1200" spc="-1" strike="noStrike">
                <a:solidFill>
                  <a:srgbClr val="ffffff"/>
                </a:solidFill>
                <a:latin typeface="Arial"/>
                <a:ea typeface="DejaVu Sans"/>
              </a:rPr>
              <a:t>On the other hand, Mobile content delivery refers specifically to the delivery of content to mobile devices, such as smartphones and tablets. With the increasing usage of mobile devices for internet access, optimizing content delivery for mobile users has become crucial.</a:t>
            </a:r>
            <a:endParaRPr b="0" lang="en-US" sz="1200" spc="-1" strike="noStrike">
              <a:solidFill>
                <a:srgbClr val="ffffff"/>
              </a:solidFill>
              <a:latin typeface="Arial"/>
            </a:endParaRPr>
          </a:p>
        </p:txBody>
      </p:sp>
      <p:cxnSp>
        <p:nvCxnSpPr>
          <p:cNvPr id="597" name="Google Shape;298;p 3"/>
          <p:cNvCxnSpPr/>
          <p:nvPr/>
        </p:nvCxnSpPr>
        <p:spPr>
          <a:xfrm>
            <a:off x="4979160" y="1326960"/>
            <a:ext cx="4451040" cy="2520"/>
          </a:xfrm>
          <a:prstGeom prst="straightConnector1">
            <a:avLst/>
          </a:prstGeom>
          <a:ln w="9525">
            <a:solidFill>
              <a:srgbClr val="48ffd5"/>
            </a:solidFill>
            <a:round/>
          </a:ln>
        </p:spPr>
      </p:cxnSp>
      <p:sp>
        <p:nvSpPr>
          <p:cNvPr id="598" name="Google Shape;299;p 3"/>
          <p:cNvSpPr/>
          <p:nvPr/>
        </p:nvSpPr>
        <p:spPr>
          <a:xfrm>
            <a:off x="1953720" y="1830240"/>
            <a:ext cx="1091880" cy="2039040"/>
          </a:xfrm>
          <a:custGeom>
            <a:avLst/>
            <a:gdLst>
              <a:gd name="textAreaLeft" fmla="*/ 0 w 1091880"/>
              <a:gd name="textAreaRight" fmla="*/ 1094400 w 1091880"/>
              <a:gd name="textAreaTop" fmla="*/ 0 h 2039040"/>
              <a:gd name="textAreaBottom" fmla="*/ 2041560 h 203904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99" name="Google Shape;300;p 3"/>
          <p:cNvSpPr/>
          <p:nvPr/>
        </p:nvSpPr>
        <p:spPr>
          <a:xfrm>
            <a:off x="2057400" y="1992240"/>
            <a:ext cx="884520" cy="1625760"/>
          </a:xfrm>
          <a:custGeom>
            <a:avLst/>
            <a:gdLst>
              <a:gd name="textAreaLeft" fmla="*/ 0 w 884520"/>
              <a:gd name="textAreaRight" fmla="*/ 887040 w 884520"/>
              <a:gd name="textAreaTop" fmla="*/ 0 h 1625760"/>
              <a:gd name="textAreaBottom" fmla="*/ 1628280 h 162576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00" name="Google Shape;301;p 3"/>
          <p:cNvSpPr/>
          <p:nvPr/>
        </p:nvSpPr>
        <p:spPr>
          <a:xfrm>
            <a:off x="2396160" y="3661200"/>
            <a:ext cx="180000" cy="154080"/>
          </a:xfrm>
          <a:custGeom>
            <a:avLst/>
            <a:gdLst>
              <a:gd name="textAreaLeft" fmla="*/ 0 w 180000"/>
              <a:gd name="textAreaRight" fmla="*/ 182520 w 180000"/>
              <a:gd name="textAreaTop" fmla="*/ 0 h 154080"/>
              <a:gd name="textAreaBottom" fmla="*/ 156600 h 15408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601" name="Google Shape;302;p 3"/>
          <p:cNvSpPr/>
          <p:nvPr/>
        </p:nvSpPr>
        <p:spPr>
          <a:xfrm>
            <a:off x="2392200" y="1893600"/>
            <a:ext cx="214920" cy="33120"/>
          </a:xfrm>
          <a:custGeom>
            <a:avLst/>
            <a:gdLst>
              <a:gd name="textAreaLeft" fmla="*/ 0 w 214920"/>
              <a:gd name="textAreaRight" fmla="*/ 217440 w 214920"/>
              <a:gd name="textAreaTop" fmla="*/ 0 h 33120"/>
              <a:gd name="textAreaBottom" fmla="*/ 35640 h 3312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602" name="Google Shape;303;p 3"/>
          <p:cNvSpPr/>
          <p:nvPr/>
        </p:nvSpPr>
        <p:spPr>
          <a:xfrm>
            <a:off x="2251800" y="328140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603" name="Google Shape;304;p 3"/>
          <p:cNvSpPr/>
          <p:nvPr/>
        </p:nvSpPr>
        <p:spPr>
          <a:xfrm>
            <a:off x="2326320" y="338400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04" name="Google Shape;305;p 3"/>
          <p:cNvSpPr/>
          <p:nvPr/>
        </p:nvSpPr>
        <p:spPr>
          <a:xfrm>
            <a:off x="2327040" y="344412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05" name="Google Shape;306;p 3"/>
          <p:cNvSpPr/>
          <p:nvPr/>
        </p:nvSpPr>
        <p:spPr>
          <a:xfrm>
            <a:off x="2411280" y="3474360"/>
            <a:ext cx="407160" cy="360"/>
          </a:xfrm>
          <a:custGeom>
            <a:avLst/>
            <a:gdLst>
              <a:gd name="textAreaLeft" fmla="*/ 0 w 407160"/>
              <a:gd name="textAreaRight" fmla="*/ 409680 w 407160"/>
              <a:gd name="textAreaTop" fmla="*/ 0 h 360"/>
              <a:gd name="textAreaBottom" fmla="*/ 4608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606" name="Google Shape;307;p 3"/>
          <p:cNvSpPr/>
          <p:nvPr/>
        </p:nvSpPr>
        <p:spPr>
          <a:xfrm>
            <a:off x="2848320" y="34441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07" name="Google Shape;308;p 3"/>
          <p:cNvSpPr/>
          <p:nvPr/>
        </p:nvSpPr>
        <p:spPr>
          <a:xfrm>
            <a:off x="2878200" y="3081600"/>
            <a:ext cx="360" cy="304560"/>
          </a:xfrm>
          <a:custGeom>
            <a:avLst/>
            <a:gdLst>
              <a:gd name="textAreaLeft" fmla="*/ 0 w 360"/>
              <a:gd name="textAreaRight" fmla="*/ 46080 w 360"/>
              <a:gd name="textAreaTop" fmla="*/ 0 h 304560"/>
              <a:gd name="textAreaBottom" fmla="*/ 307080 h 30456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08" name="Google Shape;309;p 3"/>
          <p:cNvSpPr/>
          <p:nvPr/>
        </p:nvSpPr>
        <p:spPr>
          <a:xfrm>
            <a:off x="2878200" y="30243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609" name="Google Shape;310;p 3"/>
          <p:cNvSpPr/>
          <p:nvPr/>
        </p:nvSpPr>
        <p:spPr>
          <a:xfrm>
            <a:off x="2970720" y="3024360"/>
            <a:ext cx="339480" cy="360"/>
          </a:xfrm>
          <a:custGeom>
            <a:avLst/>
            <a:gdLst>
              <a:gd name="textAreaLeft" fmla="*/ 0 w 339480"/>
              <a:gd name="textAreaRight" fmla="*/ 342000 w 339480"/>
              <a:gd name="textAreaTop" fmla="*/ 0 h 360"/>
              <a:gd name="textAreaBottom" fmla="*/ 4608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610" name="Google Shape;311;p 3"/>
          <p:cNvSpPr/>
          <p:nvPr/>
        </p:nvSpPr>
        <p:spPr>
          <a:xfrm>
            <a:off x="3344040" y="3024360"/>
            <a:ext cx="27000" cy="27000"/>
          </a:xfrm>
          <a:custGeom>
            <a:avLst/>
            <a:gdLst>
              <a:gd name="textAreaLeft" fmla="*/ 0 w 27000"/>
              <a:gd name="textAreaRight" fmla="*/ 29520 w 27000"/>
              <a:gd name="textAreaTop" fmla="*/ 0 h 27000"/>
              <a:gd name="textAreaBottom" fmla="*/ 29520 h 2700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611" name="Google Shape;312;p 3"/>
          <p:cNvSpPr/>
          <p:nvPr/>
        </p:nvSpPr>
        <p:spPr>
          <a:xfrm>
            <a:off x="3373560" y="3107160"/>
            <a:ext cx="360" cy="289440"/>
          </a:xfrm>
          <a:custGeom>
            <a:avLst/>
            <a:gdLst>
              <a:gd name="textAreaLeft" fmla="*/ 0 w 360"/>
              <a:gd name="textAreaRight" fmla="*/ 46080 w 360"/>
              <a:gd name="textAreaTop" fmla="*/ 0 h 289440"/>
              <a:gd name="textAreaBottom" fmla="*/ 291960 h 28944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12" name="Google Shape;313;p 3"/>
          <p:cNvSpPr/>
          <p:nvPr/>
        </p:nvSpPr>
        <p:spPr>
          <a:xfrm>
            <a:off x="3373560" y="342576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13" name="Google Shape;314;p 3"/>
          <p:cNvSpPr/>
          <p:nvPr/>
        </p:nvSpPr>
        <p:spPr>
          <a:xfrm>
            <a:off x="1673280" y="2077560"/>
            <a:ext cx="27000" cy="360"/>
          </a:xfrm>
          <a:custGeom>
            <a:avLst/>
            <a:gdLst>
              <a:gd name="textAreaLeft" fmla="*/ 0 w 27000"/>
              <a:gd name="textAreaRight" fmla="*/ 29520 w 27000"/>
              <a:gd name="textAreaTop" fmla="*/ 0 h 360"/>
              <a:gd name="textAreaBottom" fmla="*/ 4608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14" name="Google Shape;315;p 3"/>
          <p:cNvSpPr/>
          <p:nvPr/>
        </p:nvSpPr>
        <p:spPr>
          <a:xfrm>
            <a:off x="1736640" y="2077560"/>
            <a:ext cx="48240" cy="360"/>
          </a:xfrm>
          <a:custGeom>
            <a:avLst/>
            <a:gdLst>
              <a:gd name="textAreaLeft" fmla="*/ 0 w 48240"/>
              <a:gd name="textAreaRight" fmla="*/ 50760 w 48240"/>
              <a:gd name="textAreaTop" fmla="*/ 0 h 360"/>
              <a:gd name="textAreaBottom" fmla="*/ 4608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15" name="Google Shape;316;p 3"/>
          <p:cNvSpPr/>
          <p:nvPr/>
        </p:nvSpPr>
        <p:spPr>
          <a:xfrm>
            <a:off x="1804320" y="207756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16" name="Google Shape;317;p 3"/>
          <p:cNvSpPr/>
          <p:nvPr/>
        </p:nvSpPr>
        <p:spPr>
          <a:xfrm>
            <a:off x="1833840" y="2169360"/>
            <a:ext cx="360" cy="461880"/>
          </a:xfrm>
          <a:custGeom>
            <a:avLst/>
            <a:gdLst>
              <a:gd name="textAreaLeft" fmla="*/ 0 w 360"/>
              <a:gd name="textAreaRight" fmla="*/ 46080 w 360"/>
              <a:gd name="textAreaTop" fmla="*/ 0 h 461880"/>
              <a:gd name="textAreaBottom" fmla="*/ 464400 h 46188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17" name="Google Shape;318;p 3"/>
          <p:cNvSpPr/>
          <p:nvPr/>
        </p:nvSpPr>
        <p:spPr>
          <a:xfrm>
            <a:off x="1834560" y="26650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18" name="Google Shape;319;p 3"/>
          <p:cNvSpPr/>
          <p:nvPr/>
        </p:nvSpPr>
        <p:spPr>
          <a:xfrm>
            <a:off x="1923480" y="2695320"/>
            <a:ext cx="678600" cy="360"/>
          </a:xfrm>
          <a:custGeom>
            <a:avLst/>
            <a:gdLst>
              <a:gd name="textAreaLeft" fmla="*/ 0 w 678600"/>
              <a:gd name="textAreaRight" fmla="*/ 681120 w 678600"/>
              <a:gd name="textAreaTop" fmla="*/ 0 h 360"/>
              <a:gd name="textAreaBottom" fmla="*/ 4608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19" name="Google Shape;320;p 3"/>
          <p:cNvSpPr/>
          <p:nvPr/>
        </p:nvSpPr>
        <p:spPr>
          <a:xfrm>
            <a:off x="2634120" y="269532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20" name="Google Shape;321;p 3"/>
          <p:cNvSpPr/>
          <p:nvPr/>
        </p:nvSpPr>
        <p:spPr>
          <a:xfrm>
            <a:off x="2608920" y="2648160"/>
            <a:ext cx="117000" cy="100440"/>
          </a:xfrm>
          <a:custGeom>
            <a:avLst/>
            <a:gdLst>
              <a:gd name="textAreaLeft" fmla="*/ 0 w 117000"/>
              <a:gd name="textAreaRight" fmla="*/ 119520 w 117000"/>
              <a:gd name="textAreaTop" fmla="*/ 0 h 100440"/>
              <a:gd name="textAreaBottom" fmla="*/ 102960 h 10044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21" name="Google Shape;322;p 3"/>
          <p:cNvSpPr/>
          <p:nvPr/>
        </p:nvSpPr>
        <p:spPr>
          <a:xfrm>
            <a:off x="1611720" y="3639240"/>
            <a:ext cx="27720" cy="360"/>
          </a:xfrm>
          <a:custGeom>
            <a:avLst/>
            <a:gdLst>
              <a:gd name="textAreaLeft" fmla="*/ 0 w 27720"/>
              <a:gd name="textAreaRight" fmla="*/ 30240 w 27720"/>
              <a:gd name="textAreaTop" fmla="*/ 0 h 360"/>
              <a:gd name="textAreaBottom" fmla="*/ 4608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22" name="Google Shape;323;p 3"/>
          <p:cNvSpPr/>
          <p:nvPr/>
        </p:nvSpPr>
        <p:spPr>
          <a:xfrm>
            <a:off x="1724400" y="36097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23" name="Google Shape;324;p 3"/>
          <p:cNvSpPr/>
          <p:nvPr/>
        </p:nvSpPr>
        <p:spPr>
          <a:xfrm>
            <a:off x="1754640" y="3238560"/>
            <a:ext cx="360" cy="311400"/>
          </a:xfrm>
          <a:custGeom>
            <a:avLst/>
            <a:gdLst>
              <a:gd name="textAreaLeft" fmla="*/ 0 w 360"/>
              <a:gd name="textAreaRight" fmla="*/ 46080 w 360"/>
              <a:gd name="textAreaTop" fmla="*/ 0 h 311400"/>
              <a:gd name="textAreaBottom" fmla="*/ 313920 h 31140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24" name="Google Shape;325;p 3"/>
          <p:cNvSpPr/>
          <p:nvPr/>
        </p:nvSpPr>
        <p:spPr>
          <a:xfrm>
            <a:off x="175464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25" name="Google Shape;326;p 3"/>
          <p:cNvSpPr/>
          <p:nvPr/>
        </p:nvSpPr>
        <p:spPr>
          <a:xfrm>
            <a:off x="1840680" y="3179520"/>
            <a:ext cx="868680" cy="360"/>
          </a:xfrm>
          <a:custGeom>
            <a:avLst/>
            <a:gdLst>
              <a:gd name="textAreaLeft" fmla="*/ 0 w 868680"/>
              <a:gd name="textAreaRight" fmla="*/ 871200 w 868680"/>
              <a:gd name="textAreaTop" fmla="*/ 0 h 360"/>
              <a:gd name="textAreaBottom" fmla="*/ 4608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26" name="Google Shape;327;p 3"/>
          <p:cNvSpPr/>
          <p:nvPr/>
        </p:nvSpPr>
        <p:spPr>
          <a:xfrm>
            <a:off x="2740320" y="317952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27" name="Google Shape;328;p 3"/>
          <p:cNvSpPr/>
          <p:nvPr/>
        </p:nvSpPr>
        <p:spPr>
          <a:xfrm>
            <a:off x="2770200" y="32896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28" name="Google Shape;329;p 3"/>
          <p:cNvSpPr/>
          <p:nvPr/>
        </p:nvSpPr>
        <p:spPr>
          <a:xfrm>
            <a:off x="2699280" y="328428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629" name="Google Shape;330;p 3"/>
          <p:cNvSpPr/>
          <p:nvPr/>
        </p:nvSpPr>
        <p:spPr>
          <a:xfrm>
            <a:off x="2526120" y="3007800"/>
            <a:ext cx="360" cy="27000"/>
          </a:xfrm>
          <a:custGeom>
            <a:avLst/>
            <a:gdLst>
              <a:gd name="textAreaLeft" fmla="*/ 0 w 360"/>
              <a:gd name="textAreaRight" fmla="*/ 46080 w 360"/>
              <a:gd name="textAreaTop" fmla="*/ 0 h 27000"/>
              <a:gd name="textAreaBottom" fmla="*/ 29520 h 2700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30" name="Google Shape;331;p 3"/>
          <p:cNvSpPr/>
          <p:nvPr/>
        </p:nvSpPr>
        <p:spPr>
          <a:xfrm>
            <a:off x="2526120" y="2548800"/>
            <a:ext cx="360" cy="402480"/>
          </a:xfrm>
          <a:custGeom>
            <a:avLst/>
            <a:gdLst>
              <a:gd name="textAreaLeft" fmla="*/ 0 w 360"/>
              <a:gd name="textAreaRight" fmla="*/ 46080 w 360"/>
              <a:gd name="textAreaTop" fmla="*/ 0 h 402480"/>
              <a:gd name="textAreaBottom" fmla="*/ 405000 h 40248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31" name="Google Shape;332;p 3"/>
          <p:cNvSpPr/>
          <p:nvPr/>
        </p:nvSpPr>
        <p:spPr>
          <a:xfrm>
            <a:off x="2526840" y="2492280"/>
            <a:ext cx="27000" cy="27720"/>
          </a:xfrm>
          <a:custGeom>
            <a:avLst/>
            <a:gdLst>
              <a:gd name="textAreaLeft" fmla="*/ 0 w 27000"/>
              <a:gd name="textAreaRight" fmla="*/ 29520 w 27000"/>
              <a:gd name="textAreaTop" fmla="*/ 0 h 27720"/>
              <a:gd name="textAreaBottom" fmla="*/ 30240 h 2772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32" name="Google Shape;333;p 3"/>
          <p:cNvSpPr/>
          <p:nvPr/>
        </p:nvSpPr>
        <p:spPr>
          <a:xfrm>
            <a:off x="2615040" y="2492280"/>
            <a:ext cx="902160" cy="360"/>
          </a:xfrm>
          <a:custGeom>
            <a:avLst/>
            <a:gdLst>
              <a:gd name="textAreaLeft" fmla="*/ 0 w 902160"/>
              <a:gd name="textAreaRight" fmla="*/ 904680 w 902160"/>
              <a:gd name="textAreaTop" fmla="*/ 0 h 360"/>
              <a:gd name="textAreaBottom" fmla="*/ 4608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33" name="Google Shape;334;p 3"/>
          <p:cNvSpPr/>
          <p:nvPr/>
        </p:nvSpPr>
        <p:spPr>
          <a:xfrm>
            <a:off x="3549240" y="24620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34" name="Google Shape;335;p 3"/>
          <p:cNvSpPr/>
          <p:nvPr/>
        </p:nvSpPr>
        <p:spPr>
          <a:xfrm>
            <a:off x="3579480" y="2350440"/>
            <a:ext cx="360" cy="64440"/>
          </a:xfrm>
          <a:custGeom>
            <a:avLst/>
            <a:gdLst>
              <a:gd name="textAreaLeft" fmla="*/ 0 w 360"/>
              <a:gd name="textAreaRight" fmla="*/ 46080 w 360"/>
              <a:gd name="textAreaTop" fmla="*/ 0 h 64440"/>
              <a:gd name="textAreaBottom" fmla="*/ 66960 h 6444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635" name="Google Shape;336;p 3"/>
          <p:cNvSpPr/>
          <p:nvPr/>
        </p:nvSpPr>
        <p:spPr>
          <a:xfrm>
            <a:off x="3579480" y="229788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36" name="Google Shape;337;p 3"/>
          <p:cNvSpPr/>
          <p:nvPr/>
        </p:nvSpPr>
        <p:spPr>
          <a:xfrm>
            <a:off x="2473560" y="3007080"/>
            <a:ext cx="100800" cy="100800"/>
          </a:xfrm>
          <a:custGeom>
            <a:avLst/>
            <a:gdLst>
              <a:gd name="textAreaLeft" fmla="*/ 0 w 100800"/>
              <a:gd name="textAreaRight" fmla="*/ 103320 w 100800"/>
              <a:gd name="textAreaTop" fmla="*/ 0 h 100800"/>
              <a:gd name="textAreaBottom" fmla="*/ 103320 h 10080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37" name="Google Shape;338;p 3"/>
          <p:cNvSpPr/>
          <p:nvPr/>
        </p:nvSpPr>
        <p:spPr>
          <a:xfrm>
            <a:off x="2811240" y="16405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38" name="Google Shape;339;p 3"/>
          <p:cNvSpPr/>
          <p:nvPr/>
        </p:nvSpPr>
        <p:spPr>
          <a:xfrm>
            <a:off x="2811240" y="1728000"/>
            <a:ext cx="360" cy="544680"/>
          </a:xfrm>
          <a:custGeom>
            <a:avLst/>
            <a:gdLst>
              <a:gd name="textAreaLeft" fmla="*/ 0 w 360"/>
              <a:gd name="textAreaRight" fmla="*/ 46080 w 360"/>
              <a:gd name="textAreaTop" fmla="*/ 0 h 544680"/>
              <a:gd name="textAreaBottom" fmla="*/ 547200 h 54468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39" name="Google Shape;340;p 3"/>
          <p:cNvSpPr/>
          <p:nvPr/>
        </p:nvSpPr>
        <p:spPr>
          <a:xfrm>
            <a:off x="2782080" y="2304720"/>
            <a:ext cx="27720" cy="27000"/>
          </a:xfrm>
          <a:custGeom>
            <a:avLst/>
            <a:gdLst>
              <a:gd name="textAreaLeft" fmla="*/ 0 w 27720"/>
              <a:gd name="textAreaRight" fmla="*/ 30240 w 27720"/>
              <a:gd name="textAreaTop" fmla="*/ 0 h 27000"/>
              <a:gd name="textAreaBottom" fmla="*/ 29520 h 2700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40" name="Google Shape;341;p 3"/>
          <p:cNvSpPr/>
          <p:nvPr/>
        </p:nvSpPr>
        <p:spPr>
          <a:xfrm>
            <a:off x="2296440" y="2334240"/>
            <a:ext cx="425520" cy="360"/>
          </a:xfrm>
          <a:custGeom>
            <a:avLst/>
            <a:gdLst>
              <a:gd name="textAreaLeft" fmla="*/ 0 w 425520"/>
              <a:gd name="textAreaRight" fmla="*/ 428040 w 425520"/>
              <a:gd name="textAreaTop" fmla="*/ 0 h 360"/>
              <a:gd name="textAreaBottom" fmla="*/ 4608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41" name="Google Shape;342;p 3"/>
          <p:cNvSpPr/>
          <p:nvPr/>
        </p:nvSpPr>
        <p:spPr>
          <a:xfrm>
            <a:off x="2237400" y="2334240"/>
            <a:ext cx="27720" cy="27720"/>
          </a:xfrm>
          <a:custGeom>
            <a:avLst/>
            <a:gdLst>
              <a:gd name="textAreaLeft" fmla="*/ 0 w 27720"/>
              <a:gd name="textAreaRight" fmla="*/ 30240 w 27720"/>
              <a:gd name="textAreaTop" fmla="*/ 0 h 27720"/>
              <a:gd name="textAreaBottom" fmla="*/ 30240 h 2772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42" name="Google Shape;343;p 3"/>
          <p:cNvSpPr/>
          <p:nvPr/>
        </p:nvSpPr>
        <p:spPr>
          <a:xfrm>
            <a:off x="2237400" y="2418840"/>
            <a:ext cx="360" cy="408600"/>
          </a:xfrm>
          <a:custGeom>
            <a:avLst/>
            <a:gdLst>
              <a:gd name="textAreaLeft" fmla="*/ 0 w 360"/>
              <a:gd name="textAreaRight" fmla="*/ 46080 w 360"/>
              <a:gd name="textAreaTop" fmla="*/ 0 h 408600"/>
              <a:gd name="textAreaBottom" fmla="*/ 411120 h 40860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43" name="Google Shape;344;p 3"/>
          <p:cNvSpPr/>
          <p:nvPr/>
        </p:nvSpPr>
        <p:spPr>
          <a:xfrm>
            <a:off x="2237400" y="2857320"/>
            <a:ext cx="360" cy="27720"/>
          </a:xfrm>
          <a:custGeom>
            <a:avLst/>
            <a:gdLst>
              <a:gd name="textAreaLeft" fmla="*/ 0 w 360"/>
              <a:gd name="textAreaRight" fmla="*/ 46080 w 360"/>
              <a:gd name="textAreaTop" fmla="*/ 0 h 27720"/>
              <a:gd name="textAreaBottom" fmla="*/ 30240 h 2772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44" name="Google Shape;345;p 3"/>
          <p:cNvSpPr/>
          <p:nvPr/>
        </p:nvSpPr>
        <p:spPr>
          <a:xfrm>
            <a:off x="2166480" y="2837520"/>
            <a:ext cx="117000" cy="100080"/>
          </a:xfrm>
          <a:custGeom>
            <a:avLst/>
            <a:gdLst>
              <a:gd name="textAreaLeft" fmla="*/ 0 w 117000"/>
              <a:gd name="textAreaRight" fmla="*/ 119520 w 117000"/>
              <a:gd name="textAreaTop" fmla="*/ 0 h 100080"/>
              <a:gd name="textAreaBottom" fmla="*/ 102600 h 10008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645" name="Google Shape;365;p 3"/>
          <p:cNvGrpSpPr/>
          <p:nvPr/>
        </p:nvGrpSpPr>
        <p:grpSpPr>
          <a:xfrm>
            <a:off x="1126440" y="1869840"/>
            <a:ext cx="355320" cy="344520"/>
            <a:chOff x="1126440" y="1869840"/>
            <a:chExt cx="355320" cy="344520"/>
          </a:xfrm>
        </p:grpSpPr>
        <p:sp>
          <p:nvSpPr>
            <p:cNvPr id="646" name="Google Shape;366;p 3"/>
            <p:cNvSpPr/>
            <p:nvPr/>
          </p:nvSpPr>
          <p:spPr>
            <a:xfrm>
              <a:off x="1138680" y="1869840"/>
              <a:ext cx="117000" cy="129600"/>
            </a:xfrm>
            <a:custGeom>
              <a:avLst/>
              <a:gdLst>
                <a:gd name="textAreaLeft" fmla="*/ 0 w 117000"/>
                <a:gd name="textAreaRight" fmla="*/ 119520 w 117000"/>
                <a:gd name="textAreaTop" fmla="*/ 0 h 129600"/>
                <a:gd name="textAreaBottom" fmla="*/ 132120 h 12960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647" name="Google Shape;367;p 3"/>
            <p:cNvSpPr/>
            <p:nvPr/>
          </p:nvSpPr>
          <p:spPr>
            <a:xfrm>
              <a:off x="1254600" y="1899360"/>
              <a:ext cx="51120" cy="51840"/>
            </a:xfrm>
            <a:custGeom>
              <a:avLst/>
              <a:gdLst>
                <a:gd name="textAreaLeft" fmla="*/ 0 w 51120"/>
                <a:gd name="textAreaRight" fmla="*/ 53640 w 51120"/>
                <a:gd name="textAreaTop" fmla="*/ 0 h 51840"/>
                <a:gd name="textAreaBottom" fmla="*/ 54360 h 5184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648" name="Google Shape;368;p 3"/>
            <p:cNvSpPr/>
            <p:nvPr/>
          </p:nvSpPr>
          <p:spPr>
            <a:xfrm>
              <a:off x="1324800" y="1892880"/>
              <a:ext cx="57960" cy="46440"/>
            </a:xfrm>
            <a:custGeom>
              <a:avLst/>
              <a:gdLst>
                <a:gd name="textAreaLeft" fmla="*/ 0 w 57960"/>
                <a:gd name="textAreaRight" fmla="*/ 60480 w 57960"/>
                <a:gd name="textAreaTop" fmla="*/ 0 h 46440"/>
                <a:gd name="textAreaBottom" fmla="*/ 48960 h 4644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649" name="Google Shape;369;p 3"/>
            <p:cNvSpPr/>
            <p:nvPr/>
          </p:nvSpPr>
          <p:spPr>
            <a:xfrm>
              <a:off x="1378800" y="1936440"/>
              <a:ext cx="83880" cy="62640"/>
            </a:xfrm>
            <a:custGeom>
              <a:avLst/>
              <a:gdLst>
                <a:gd name="textAreaLeft" fmla="*/ 0 w 83880"/>
                <a:gd name="textAreaRight" fmla="*/ 86400 w 83880"/>
                <a:gd name="textAreaTop" fmla="*/ 0 h 62640"/>
                <a:gd name="textAreaBottom" fmla="*/ 65160 h 6264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650" name="Google Shape;370;p 3"/>
            <p:cNvSpPr/>
            <p:nvPr/>
          </p:nvSpPr>
          <p:spPr>
            <a:xfrm>
              <a:off x="1265760" y="1949760"/>
              <a:ext cx="111960" cy="49680"/>
            </a:xfrm>
            <a:custGeom>
              <a:avLst/>
              <a:gdLst>
                <a:gd name="textAreaLeft" fmla="*/ 0 w 111960"/>
                <a:gd name="textAreaRight" fmla="*/ 114480 w 111960"/>
                <a:gd name="textAreaTop" fmla="*/ 0 h 49680"/>
                <a:gd name="textAreaBottom" fmla="*/ 52200 h 4968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651" name="Google Shape;371;p 3"/>
            <p:cNvSpPr/>
            <p:nvPr/>
          </p:nvSpPr>
          <p:spPr>
            <a:xfrm>
              <a:off x="1136520" y="2073240"/>
              <a:ext cx="334800" cy="141120"/>
            </a:xfrm>
            <a:custGeom>
              <a:avLst/>
              <a:gdLst>
                <a:gd name="textAreaLeft" fmla="*/ 0 w 334800"/>
                <a:gd name="textAreaRight" fmla="*/ 337320 w 334800"/>
                <a:gd name="textAreaTop" fmla="*/ 0 h 141120"/>
                <a:gd name="textAreaBottom" fmla="*/ 143640 h 14112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652" name="Google Shape;372;p 3"/>
            <p:cNvSpPr/>
            <p:nvPr/>
          </p:nvSpPr>
          <p:spPr>
            <a:xfrm>
              <a:off x="1126440" y="2023200"/>
              <a:ext cx="355320" cy="25920"/>
            </a:xfrm>
            <a:custGeom>
              <a:avLst/>
              <a:gdLst>
                <a:gd name="textAreaLeft" fmla="*/ 0 w 355320"/>
                <a:gd name="textAreaRight" fmla="*/ 357840 w 355320"/>
                <a:gd name="textAreaTop" fmla="*/ 0 h 25920"/>
                <a:gd name="textAreaBottom" fmla="*/ 28440 h 2592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653" name="Google Shape;1012;p 4"/>
          <p:cNvGrpSpPr/>
          <p:nvPr/>
        </p:nvGrpSpPr>
        <p:grpSpPr>
          <a:xfrm>
            <a:off x="2736360" y="1306080"/>
            <a:ext cx="234360" cy="293040"/>
            <a:chOff x="2736360" y="1306080"/>
            <a:chExt cx="234360" cy="293040"/>
          </a:xfrm>
        </p:grpSpPr>
        <p:sp>
          <p:nvSpPr>
            <p:cNvPr id="654" name="Google Shape;1013;p 4"/>
            <p:cNvSpPr/>
            <p:nvPr/>
          </p:nvSpPr>
          <p:spPr>
            <a:xfrm>
              <a:off x="2787480" y="1306080"/>
              <a:ext cx="183240" cy="183240"/>
            </a:xfrm>
            <a:custGeom>
              <a:avLst/>
              <a:gdLst>
                <a:gd name="textAreaLeft" fmla="*/ 0 w 183240"/>
                <a:gd name="textAreaRight" fmla="*/ 184680 w 183240"/>
                <a:gd name="textAreaTop" fmla="*/ 0 h 183240"/>
                <a:gd name="textAreaBottom" fmla="*/ 184680 h 18324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55" name="Google Shape;1014;p 4"/>
            <p:cNvSpPr/>
            <p:nvPr/>
          </p:nvSpPr>
          <p:spPr>
            <a:xfrm>
              <a:off x="2809080" y="1346040"/>
              <a:ext cx="121680" cy="104040"/>
            </a:xfrm>
            <a:custGeom>
              <a:avLst/>
              <a:gdLst>
                <a:gd name="textAreaLeft" fmla="*/ 0 w 121680"/>
                <a:gd name="textAreaRight" fmla="*/ 123120 w 121680"/>
                <a:gd name="textAreaTop" fmla="*/ 0 h 104040"/>
                <a:gd name="textAreaBottom" fmla="*/ 105480 h 10404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656" name="Google Shape;1015;p 4"/>
            <p:cNvSpPr/>
            <p:nvPr/>
          </p:nvSpPr>
          <p:spPr>
            <a:xfrm>
              <a:off x="2736360" y="1469160"/>
              <a:ext cx="129240" cy="129960"/>
            </a:xfrm>
            <a:custGeom>
              <a:avLst/>
              <a:gdLst>
                <a:gd name="textAreaLeft" fmla="*/ 0 w 129240"/>
                <a:gd name="textAreaRight" fmla="*/ 130680 w 129240"/>
                <a:gd name="textAreaTop" fmla="*/ 0 h 129960"/>
                <a:gd name="textAreaBottom" fmla="*/ 131400 h 12996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657" name="Google Shape;1016;p 4"/>
            <p:cNvSpPr/>
            <p:nvPr/>
          </p:nvSpPr>
          <p:spPr>
            <a:xfrm>
              <a:off x="2754000" y="1498320"/>
              <a:ext cx="83520" cy="71280"/>
            </a:xfrm>
            <a:custGeom>
              <a:avLst/>
              <a:gdLst>
                <a:gd name="textAreaLeft" fmla="*/ 0 w 83520"/>
                <a:gd name="textAreaRight" fmla="*/ 84960 w 83520"/>
                <a:gd name="textAreaTop" fmla="*/ 0 h 71280"/>
                <a:gd name="textAreaBottom" fmla="*/ 72720 h 7128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658" name="Google Shape;866;p 4"/>
          <p:cNvSpPr/>
          <p:nvPr/>
        </p:nvSpPr>
        <p:spPr>
          <a:xfrm>
            <a:off x="3200400" y="3615480"/>
            <a:ext cx="271800" cy="269640"/>
          </a:xfrm>
          <a:custGeom>
            <a:avLst/>
            <a:gdLst>
              <a:gd name="textAreaLeft" fmla="*/ 0 w 271800"/>
              <a:gd name="textAreaRight" fmla="*/ 273240 w 271800"/>
              <a:gd name="textAreaTop" fmla="*/ 0 h 269640"/>
              <a:gd name="textAreaBottom" fmla="*/ 271080 h 26964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59" name="Google Shape;239;p 4"/>
          <p:cNvSpPr/>
          <p:nvPr/>
        </p:nvSpPr>
        <p:spPr>
          <a:xfrm>
            <a:off x="1233360" y="3664080"/>
            <a:ext cx="40320" cy="54000"/>
          </a:xfrm>
          <a:custGeom>
            <a:avLst/>
            <a:gdLst>
              <a:gd name="textAreaLeft" fmla="*/ 0 w 40320"/>
              <a:gd name="textAreaRight" fmla="*/ 41760 w 40320"/>
              <a:gd name="textAreaTop" fmla="*/ 0 h 54000"/>
              <a:gd name="textAreaBottom" fmla="*/ 55440 h 5400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660" name="Google Shape;240;p 4"/>
          <p:cNvSpPr/>
          <p:nvPr/>
        </p:nvSpPr>
        <p:spPr>
          <a:xfrm>
            <a:off x="1308960" y="3753360"/>
            <a:ext cx="55800" cy="40320"/>
          </a:xfrm>
          <a:custGeom>
            <a:avLst/>
            <a:gdLst>
              <a:gd name="textAreaLeft" fmla="*/ 0 w 55800"/>
              <a:gd name="textAreaRight" fmla="*/ 57240 w 55800"/>
              <a:gd name="textAreaTop" fmla="*/ 0 h 40320"/>
              <a:gd name="textAreaBottom" fmla="*/ 41760 h 4032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661" name="Google Shape;241;p 4"/>
          <p:cNvSpPr/>
          <p:nvPr/>
        </p:nvSpPr>
        <p:spPr>
          <a:xfrm>
            <a:off x="1221480" y="3687840"/>
            <a:ext cx="121680" cy="115920"/>
          </a:xfrm>
          <a:custGeom>
            <a:avLst/>
            <a:gdLst>
              <a:gd name="textAreaLeft" fmla="*/ 0 w 121680"/>
              <a:gd name="textAreaRight" fmla="*/ 123120 w 121680"/>
              <a:gd name="textAreaTop" fmla="*/ 0 h 115920"/>
              <a:gd name="textAreaBottom" fmla="*/ 117360 h 11592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662" name="Google Shape;242;p 4"/>
          <p:cNvSpPr/>
          <p:nvPr/>
        </p:nvSpPr>
        <p:spPr>
          <a:xfrm>
            <a:off x="1171800" y="3565440"/>
            <a:ext cx="114480" cy="84960"/>
          </a:xfrm>
          <a:custGeom>
            <a:avLst/>
            <a:gdLst>
              <a:gd name="textAreaLeft" fmla="*/ 0 w 114480"/>
              <a:gd name="textAreaRight" fmla="*/ 115920 w 114480"/>
              <a:gd name="textAreaTop" fmla="*/ 0 h 84960"/>
              <a:gd name="textAreaBottom" fmla="*/ 86400 h 8496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663" name="Google Shape;243;p 4"/>
          <p:cNvSpPr/>
          <p:nvPr/>
        </p:nvSpPr>
        <p:spPr>
          <a:xfrm>
            <a:off x="1377000" y="3741840"/>
            <a:ext cx="88200" cy="111600"/>
          </a:xfrm>
          <a:custGeom>
            <a:avLst/>
            <a:gdLst>
              <a:gd name="textAreaLeft" fmla="*/ 0 w 88200"/>
              <a:gd name="textAreaRight" fmla="*/ 89640 w 88200"/>
              <a:gd name="textAreaTop" fmla="*/ 0 h 111600"/>
              <a:gd name="textAreaBottom" fmla="*/ 113040 h 11160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664" name="Google Shape;244;p 4"/>
          <p:cNvSpPr/>
          <p:nvPr/>
        </p:nvSpPr>
        <p:spPr>
          <a:xfrm>
            <a:off x="1406520" y="3543480"/>
            <a:ext cx="80640" cy="73080"/>
          </a:xfrm>
          <a:custGeom>
            <a:avLst/>
            <a:gdLst>
              <a:gd name="textAreaLeft" fmla="*/ 0 w 80640"/>
              <a:gd name="textAreaRight" fmla="*/ 82080 w 80640"/>
              <a:gd name="textAreaTop" fmla="*/ 0 h 73080"/>
              <a:gd name="textAreaBottom" fmla="*/ 74520 h 7308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665" name="Google Shape;245;p 4"/>
          <p:cNvSpPr/>
          <p:nvPr/>
        </p:nvSpPr>
        <p:spPr>
          <a:xfrm>
            <a:off x="1495800" y="3429000"/>
            <a:ext cx="103320" cy="101880"/>
          </a:xfrm>
          <a:custGeom>
            <a:avLst/>
            <a:gdLst>
              <a:gd name="textAreaLeft" fmla="*/ 0 w 103320"/>
              <a:gd name="textAreaRight" fmla="*/ 104760 w 103320"/>
              <a:gd name="textAreaTop" fmla="*/ 0 h 101880"/>
              <a:gd name="textAreaBottom" fmla="*/ 103320 h 10188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66" name="Google Shape;246;p 4"/>
          <p:cNvSpPr/>
          <p:nvPr/>
        </p:nvSpPr>
        <p:spPr>
          <a:xfrm>
            <a:off x="1268640" y="3448800"/>
            <a:ext cx="311040" cy="310320"/>
          </a:xfrm>
          <a:custGeom>
            <a:avLst/>
            <a:gdLst>
              <a:gd name="textAreaLeft" fmla="*/ 0 w 311040"/>
              <a:gd name="textAreaRight" fmla="*/ 312480 w 311040"/>
              <a:gd name="textAreaTop" fmla="*/ 0 h 310320"/>
              <a:gd name="textAreaBottom" fmla="*/ 311760 h 31032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67" name="Google Shape;247;p 4"/>
          <p:cNvSpPr/>
          <p:nvPr/>
        </p:nvSpPr>
        <p:spPr>
          <a:xfrm>
            <a:off x="3429000" y="1828800"/>
            <a:ext cx="427320" cy="427320"/>
          </a:xfrm>
          <a:custGeom>
            <a:avLst/>
            <a:gdLst>
              <a:gd name="textAreaLeft" fmla="*/ 0 w 427320"/>
              <a:gd name="textAreaRight" fmla="*/ 428760 w 427320"/>
              <a:gd name="textAreaTop" fmla="*/ 0 h 427320"/>
              <a:gd name="textAreaBottom" fmla="*/ 428760 h 42732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LibreOffice/7.4.5.1$Linux_X86_64 LibreOffice_project/40$Build-1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2023-06-13T08:22:36Z</dcterms:modified>
  <cp:revision>117</cp:revision>
  <dc:subject/>
  <dc:title/>
</cp:coreProperties>
</file>

<file path=docProps/custom.xml><?xml version="1.0" encoding="utf-8"?>
<Properties xmlns="http://schemas.openxmlformats.org/officeDocument/2006/custom-properties" xmlns:vt="http://schemas.openxmlformats.org/officeDocument/2006/docPropsVTypes"/>
</file>