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44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7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982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2739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03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22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550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997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1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78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45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72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19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93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97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34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26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B1C09-8193-407E-9919-57C007C40A37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9AF46-0E8E-44CC-9A47-6603C2695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1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EF491-68AA-4C30-9A0A-28656EAA5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生醫資料擷取與探勘期末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D89D8D-B322-4599-AF2A-A5E460DDE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746377"/>
            <a:ext cx="2314112" cy="410592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107025005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謝季恩</a:t>
            </a:r>
          </a:p>
        </p:txBody>
      </p:sp>
    </p:spTree>
    <p:extLst>
      <p:ext uri="{BB962C8B-B14F-4D97-AF65-F5344CB8AC3E}">
        <p14:creationId xmlns:p14="http://schemas.microsoft.com/office/powerpoint/2010/main" val="263927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302CCD-C62A-473D-801B-B78FDBB7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A76C31-9802-4F58-8A25-243B8174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研究使用隨機森林進行心臟病預測，根據以上的結果顯示，模型在預測上依舊有不足的地方，例如：在沒有心臟病的預測中，模型容易將其分為有心臟病，為此需要再新增新的數據量來看模型是否能夠更準確的預測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D0F2D4B-8BD2-4922-B8EC-E6D87FE969D5}"/>
              </a:ext>
            </a:extLst>
          </p:cNvPr>
          <p:cNvSpPr txBox="1"/>
          <p:nvPr/>
        </p:nvSpPr>
        <p:spPr>
          <a:xfrm>
            <a:off x="2984377" y="3044279"/>
            <a:ext cx="6223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695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5D471-899C-4A6A-BDCA-A3C361A5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6FB6D1-E778-43CE-8971-17005835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結果分析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339693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0CAD0-289A-4C06-BB62-DB1AAC54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60DD39-AB33-4C71-AD03-D48A3B77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心臟疾病長期位居國人十大死因的前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名，其中「心肌梗塞」的死亡率更是高居不下。心肌梗塞發生率正逐年攀升，且罹病者也有年輕化的趨勢。因此本研究使用邏輯回歸（分類）算法對心臟病數據集做機器學習，並預測患者是否患心臟病。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本次數據使用的數據共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303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筆，首先進行數據預處理，將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與特徵進行分離，避免後續機器學習在讀取上出現錯誤，演算法使用隨機森林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RandomForest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進行模型訓練，為了方便訓練，將數據切分成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的訓練集與測試集，並根據預測後的混淆矩陣來判斷模型是否準確。</a:t>
            </a:r>
          </a:p>
        </p:txBody>
      </p:sp>
    </p:spTree>
    <p:extLst>
      <p:ext uri="{BB962C8B-B14F-4D97-AF65-F5344CB8AC3E}">
        <p14:creationId xmlns:p14="http://schemas.microsoft.com/office/powerpoint/2010/main" val="46141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95ED7-579F-40E4-9096-66AD5486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73F3B-E78A-4A62-9729-370E1AA4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根據衛生福利部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年死因統計，心臟病是國人第二號殺手，造成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21,569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人死亡，平均每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分鐘就有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人死於心臟病，如再加上腦中風、高血壓、糖尿病及腎臟病等血管性疾病，每年造成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53,977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人死亡，遠超過頭號殺手癌症奪走的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48,784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條人命。美國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2010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年統計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，美國估計有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200,070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人死於心臟病、中風和高血壓疾病，其中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56%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65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歲以下的人群中。總體年齡標準化死亡率為每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100,000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人中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60.7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人。</a:t>
            </a:r>
          </a:p>
          <a:p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為了預防心臟病，本研究收集了各年齡層的數據共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303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筆，希望透過機器學習預測出心臟病的潛在患者，讓患者能夠及早接受治療。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001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89959-AF7F-4EB6-8BFC-FF61D60A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FE677-4073-49C7-8B98-C92BB044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隨機森林：本研究這次使用隨機森林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RandomForest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)[2]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進行模型訓練與混淆矩陣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[3]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進行評估。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的基本原理是結合多顆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CART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 And Regression Tree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CART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）是使用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算法的決策樹，並加入隨機分配的訓練資料，以大幅增進最終的運算結果。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76B4DF-C9DC-4602-AFB8-6CF4082BA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09" y="3429000"/>
            <a:ext cx="57340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7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F49301-293E-4517-81C8-F2B3D3AB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3D61D-4C57-4C7E-9B2A-BD6F22DD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本研究根據數據將數據分為兩類，一類為沒有心臟病，一類為有心臟病，並統計患有心臟病與沒有心臟病的人數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6860881-E131-4DA1-A132-473247C2CC6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" b="1880"/>
          <a:stretch/>
        </p:blipFill>
        <p:spPr bwMode="auto">
          <a:xfrm>
            <a:off x="3296145" y="3267682"/>
            <a:ext cx="4681528" cy="30957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129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B37EF5-C81B-4037-80A9-2DEBFB9B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9535"/>
            <a:ext cx="9905999" cy="3541714"/>
          </a:xfrm>
        </p:spPr>
        <p:txBody>
          <a:bodyPr>
            <a:normAutofit/>
          </a:bodyPr>
          <a:lstStyle/>
          <a:p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再繪製所有特徵的相關係數圖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，比對其關聯性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，由此圖可以看到個特徵之間的相關性並沒有很高，代表著每個特徵之間的線性關係非常低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D8D8BF3-4F44-4EC1-B3F0-5EF4B930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數據說明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58D26D-3C09-4BD8-803D-3BFCD4A94A4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" t="10870" r="10488" b="8515"/>
          <a:stretch/>
        </p:blipFill>
        <p:spPr bwMode="auto">
          <a:xfrm>
            <a:off x="4459793" y="2772077"/>
            <a:ext cx="4266958" cy="3977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119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53C6A-297E-4248-B3F0-DE004E6F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參數最佳化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EDFE4-1B7A-4A08-9AE9-E8486A4A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在參數最佳化後本研究將</a:t>
            </a:r>
            <a:r>
              <a:rPr lang="zh-TW" altLang="zh-TW" dirty="0"/>
              <a:t>參數的設定為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n_estimators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= 801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max_depth</a:t>
            </a:r>
            <a:r>
              <a:rPr lang="en-US" altLang="zh-TW" dirty="0"/>
              <a:t>=13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min_samples_leaf</a:t>
            </a:r>
            <a:r>
              <a:rPr lang="en-US" altLang="zh-TW" dirty="0"/>
              <a:t>=2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min_samples_split</a:t>
            </a:r>
            <a:r>
              <a:rPr lang="en-US" altLang="zh-TW" dirty="0"/>
              <a:t>=130</a:t>
            </a:r>
            <a:r>
              <a:rPr lang="zh-TW" altLang="zh-TW" dirty="0"/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541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107A7F-9851-4561-8349-E0DC57B2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0402E-F730-4538-810B-C5EE322C1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>
            <a:normAutofit/>
          </a:bodyPr>
          <a:lstStyle/>
          <a:p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本研究在使用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RandomForest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進行模型訓練後，最終經過混淆矩陣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可視化後可以看到在預測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61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筆數據中，只有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筆數據分配錯誤，並計算其召回率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(Recall)(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，從圖三中可以看到兩類個別的召回率分別為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0.78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0.94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，代表模型在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類的預測中不能很正確的預測。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4DCFD2-3012-4D96-9CE8-DE06FF42E1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47735" y="4065286"/>
            <a:ext cx="4133850" cy="13335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03D2412-142E-4AB2-BC0B-BD64F0FF690E}"/>
              </a:ext>
            </a:extLst>
          </p:cNvPr>
          <p:cNvSpPr txBox="1"/>
          <p:nvPr/>
        </p:nvSpPr>
        <p:spPr>
          <a:xfrm>
            <a:off x="8449773" y="5529591"/>
            <a:ext cx="146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預測結果的各項數值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93F527-8B1A-459D-B2DA-289A8E1E76E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t="8515" r="13382" b="7427"/>
          <a:stretch/>
        </p:blipFill>
        <p:spPr bwMode="auto">
          <a:xfrm>
            <a:off x="1950048" y="3216197"/>
            <a:ext cx="3584359" cy="30985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4714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電路</Template>
  <TotalTime>26</TotalTime>
  <Words>644</Words>
  <Application>Microsoft Office PowerPoint</Application>
  <PresentationFormat>寬螢幕</PresentationFormat>
  <Paragraphs>32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微軟正黑體</vt:lpstr>
      <vt:lpstr>Arial</vt:lpstr>
      <vt:lpstr>Tw Cen MT</vt:lpstr>
      <vt:lpstr>電路</vt:lpstr>
      <vt:lpstr>生醫資料擷取與探勘期末</vt:lpstr>
      <vt:lpstr>目錄</vt:lpstr>
      <vt:lpstr>摘要</vt:lpstr>
      <vt:lpstr>前言</vt:lpstr>
      <vt:lpstr>方法</vt:lpstr>
      <vt:lpstr>數據說明</vt:lpstr>
      <vt:lpstr>數據說明</vt:lpstr>
      <vt:lpstr>參數最佳化</vt:lpstr>
      <vt:lpstr>結果分析</vt:lpstr>
      <vt:lpstr>結論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生醫資料擷取與探勘期末</dc:title>
  <dc:creator>季恩 謝</dc:creator>
  <cp:lastModifiedBy>季恩 謝</cp:lastModifiedBy>
  <cp:revision>5</cp:revision>
  <dcterms:created xsi:type="dcterms:W3CDTF">2021-06-20T03:12:36Z</dcterms:created>
  <dcterms:modified xsi:type="dcterms:W3CDTF">2021-06-20T14:23:08Z</dcterms:modified>
</cp:coreProperties>
</file>