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37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843424-1344-412D-9F04-E5908222709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6C39416E-D373-4F36-BED6-77AE6721A1FC}">
      <dgm:prSet/>
      <dgm:spPr/>
      <dgm:t>
        <a:bodyPr/>
        <a:lstStyle/>
        <a:p>
          <a:r>
            <a:rPr lang="zh-TW" dirty="0">
              <a:latin typeface="DFKai-SB" panose="03000509000000000000" pitchFamily="65" charset="-120"/>
              <a:ea typeface="DFKai-SB" panose="03000509000000000000" pitchFamily="65" charset="-120"/>
            </a:rPr>
            <a:t>流程</a:t>
          </a:r>
          <a:endParaRPr lang="en-US" dirty="0">
            <a:latin typeface="DFKai-SB" panose="03000509000000000000" pitchFamily="65" charset="-120"/>
            <a:ea typeface="DFKai-SB" panose="03000509000000000000" pitchFamily="65" charset="-120"/>
          </a:endParaRPr>
        </a:p>
      </dgm:t>
    </dgm:pt>
    <dgm:pt modelId="{E4A7CF25-C482-436E-A4D5-B9D161940801}" type="parTrans" cxnId="{573EFB42-6367-41C9-A6A1-1ACA840E79E5}">
      <dgm:prSet/>
      <dgm:spPr/>
      <dgm:t>
        <a:bodyPr/>
        <a:lstStyle/>
        <a:p>
          <a:endParaRPr lang="en-US"/>
        </a:p>
      </dgm:t>
    </dgm:pt>
    <dgm:pt modelId="{93050286-D998-4036-A752-E712B9E1F8AB}" type="sibTrans" cxnId="{573EFB42-6367-41C9-A6A1-1ACA840E79E5}">
      <dgm:prSet/>
      <dgm:spPr/>
      <dgm:t>
        <a:bodyPr/>
        <a:lstStyle/>
        <a:p>
          <a:endParaRPr lang="en-US"/>
        </a:p>
      </dgm:t>
    </dgm:pt>
    <dgm:pt modelId="{D4B1DD0E-6897-4889-BC51-15C4018B6D67}">
      <dgm:prSet/>
      <dgm:spPr/>
      <dgm:t>
        <a:bodyPr/>
        <a:lstStyle/>
        <a:p>
          <a:r>
            <a:rPr lang="zh-TW" dirty="0">
              <a:latin typeface="DFKai-SB" panose="03000509000000000000" pitchFamily="65" charset="-120"/>
              <a:ea typeface="DFKai-SB" panose="03000509000000000000" pitchFamily="65" charset="-120"/>
            </a:rPr>
            <a:t>大綱</a:t>
          </a:r>
          <a:endParaRPr lang="en-US" dirty="0">
            <a:latin typeface="DFKai-SB" panose="03000509000000000000" pitchFamily="65" charset="-120"/>
            <a:ea typeface="DFKai-SB" panose="03000509000000000000" pitchFamily="65" charset="-120"/>
          </a:endParaRPr>
        </a:p>
      </dgm:t>
    </dgm:pt>
    <dgm:pt modelId="{2C03E9C5-406E-4682-910F-AA451E31F749}" type="parTrans" cxnId="{9A9EAAE2-823E-4539-A130-8A51C1AFDF1C}">
      <dgm:prSet/>
      <dgm:spPr/>
      <dgm:t>
        <a:bodyPr/>
        <a:lstStyle/>
        <a:p>
          <a:endParaRPr lang="en-US"/>
        </a:p>
      </dgm:t>
    </dgm:pt>
    <dgm:pt modelId="{40F9B36B-58F4-42BE-8A96-8B40DCB2AD17}" type="sibTrans" cxnId="{9A9EAAE2-823E-4539-A130-8A51C1AFDF1C}">
      <dgm:prSet/>
      <dgm:spPr/>
      <dgm:t>
        <a:bodyPr/>
        <a:lstStyle/>
        <a:p>
          <a:endParaRPr lang="en-US"/>
        </a:p>
      </dgm:t>
    </dgm:pt>
    <dgm:pt modelId="{09FBD2EC-A28B-4222-9CAA-00CAA41C2A39}">
      <dgm:prSet/>
      <dgm:spPr/>
      <dgm:t>
        <a:bodyPr/>
        <a:lstStyle/>
        <a:p>
          <a:r>
            <a:rPr lang="zh-TW" dirty="0">
              <a:latin typeface="DFKai-SB" panose="03000509000000000000" pitchFamily="65" charset="-120"/>
              <a:ea typeface="DFKai-SB" panose="03000509000000000000" pitchFamily="65" charset="-120"/>
            </a:rPr>
            <a:t>前言</a:t>
          </a:r>
          <a:endParaRPr lang="en-US" dirty="0">
            <a:latin typeface="DFKai-SB" panose="03000509000000000000" pitchFamily="65" charset="-120"/>
            <a:ea typeface="DFKai-SB" panose="03000509000000000000" pitchFamily="65" charset="-120"/>
          </a:endParaRPr>
        </a:p>
      </dgm:t>
    </dgm:pt>
    <dgm:pt modelId="{F9484C63-7E51-4823-A4D9-EB3C3EB4B53E}" type="parTrans" cxnId="{AC4560F9-6DFC-4458-A066-E310C6322E5B}">
      <dgm:prSet/>
      <dgm:spPr/>
      <dgm:t>
        <a:bodyPr/>
        <a:lstStyle/>
        <a:p>
          <a:endParaRPr lang="en-US"/>
        </a:p>
      </dgm:t>
    </dgm:pt>
    <dgm:pt modelId="{6CCE9ABB-2CD6-4B7F-AEFC-FA6EE4D5DA83}" type="sibTrans" cxnId="{AC4560F9-6DFC-4458-A066-E310C6322E5B}">
      <dgm:prSet/>
      <dgm:spPr/>
      <dgm:t>
        <a:bodyPr/>
        <a:lstStyle/>
        <a:p>
          <a:endParaRPr lang="en-US"/>
        </a:p>
      </dgm:t>
    </dgm:pt>
    <dgm:pt modelId="{1744EA99-52C6-4A30-BE57-CBF7272F5372}">
      <dgm:prSet/>
      <dgm:spPr/>
      <dgm:t>
        <a:bodyPr/>
        <a:lstStyle/>
        <a:p>
          <a:r>
            <a:rPr lang="zh-TW" dirty="0">
              <a:latin typeface="DFKai-SB" panose="03000509000000000000" pitchFamily="65" charset="-120"/>
              <a:ea typeface="DFKai-SB" panose="03000509000000000000" pitchFamily="65" charset="-120"/>
            </a:rPr>
            <a:t>方法</a:t>
          </a:r>
          <a:endParaRPr lang="en-US" dirty="0">
            <a:latin typeface="DFKai-SB" panose="03000509000000000000" pitchFamily="65" charset="-120"/>
            <a:ea typeface="DFKai-SB" panose="03000509000000000000" pitchFamily="65" charset="-120"/>
          </a:endParaRPr>
        </a:p>
      </dgm:t>
    </dgm:pt>
    <dgm:pt modelId="{06996BC0-1AB0-45EC-A1ED-E413F511FF14}" type="parTrans" cxnId="{C0861C44-A7F8-4569-A18B-D0744585C09D}">
      <dgm:prSet/>
      <dgm:spPr/>
      <dgm:t>
        <a:bodyPr/>
        <a:lstStyle/>
        <a:p>
          <a:endParaRPr lang="en-US"/>
        </a:p>
      </dgm:t>
    </dgm:pt>
    <dgm:pt modelId="{7B968C8A-6A86-4B48-9F05-C1F3B78F419E}" type="sibTrans" cxnId="{C0861C44-A7F8-4569-A18B-D0744585C09D}">
      <dgm:prSet/>
      <dgm:spPr/>
      <dgm:t>
        <a:bodyPr/>
        <a:lstStyle/>
        <a:p>
          <a:endParaRPr lang="en-US"/>
        </a:p>
      </dgm:t>
    </dgm:pt>
    <dgm:pt modelId="{66CE56CE-1BFC-4826-9DAD-CCC2A0C62BA4}">
      <dgm:prSet/>
      <dgm:spPr/>
      <dgm:t>
        <a:bodyPr/>
        <a:lstStyle/>
        <a:p>
          <a:r>
            <a:rPr lang="zh-TW" dirty="0">
              <a:latin typeface="DFKai-SB" panose="03000509000000000000" pitchFamily="65" charset="-120"/>
              <a:ea typeface="DFKai-SB" panose="03000509000000000000" pitchFamily="65" charset="-120"/>
            </a:rPr>
            <a:t>結論</a:t>
          </a:r>
          <a:endParaRPr lang="en-US" dirty="0">
            <a:latin typeface="DFKai-SB" panose="03000509000000000000" pitchFamily="65" charset="-120"/>
            <a:ea typeface="DFKai-SB" panose="03000509000000000000" pitchFamily="65" charset="-120"/>
          </a:endParaRPr>
        </a:p>
      </dgm:t>
    </dgm:pt>
    <dgm:pt modelId="{CBF21897-6CA2-4C92-800E-89E19F2CCE96}" type="parTrans" cxnId="{547ED7B1-A59A-407E-947E-903ABE77940B}">
      <dgm:prSet/>
      <dgm:spPr/>
      <dgm:t>
        <a:bodyPr/>
        <a:lstStyle/>
        <a:p>
          <a:endParaRPr lang="en-US"/>
        </a:p>
      </dgm:t>
    </dgm:pt>
    <dgm:pt modelId="{FA7FB50E-43EF-4768-9C4C-F89C0369A195}" type="sibTrans" cxnId="{547ED7B1-A59A-407E-947E-903ABE77940B}">
      <dgm:prSet/>
      <dgm:spPr/>
      <dgm:t>
        <a:bodyPr/>
        <a:lstStyle/>
        <a:p>
          <a:endParaRPr lang="en-US"/>
        </a:p>
      </dgm:t>
    </dgm:pt>
    <dgm:pt modelId="{9FEB70E1-30D0-4F75-97FC-4E29CFCD1A9F}">
      <dgm:prSet/>
      <dgm:spPr/>
      <dgm:t>
        <a:bodyPr/>
        <a:lstStyle/>
        <a:p>
          <a:r>
            <a:rPr lang="zh-TW" dirty="0">
              <a:latin typeface="DFKai-SB" panose="03000509000000000000" pitchFamily="65" charset="-120"/>
              <a:ea typeface="DFKai-SB" panose="03000509000000000000" pitchFamily="65" charset="-120"/>
            </a:rPr>
            <a:t>參考文獻</a:t>
          </a:r>
          <a:endParaRPr lang="en-US" dirty="0">
            <a:latin typeface="DFKai-SB" panose="03000509000000000000" pitchFamily="65" charset="-120"/>
            <a:ea typeface="DFKai-SB" panose="03000509000000000000" pitchFamily="65" charset="-120"/>
          </a:endParaRPr>
        </a:p>
      </dgm:t>
    </dgm:pt>
    <dgm:pt modelId="{FE6D2E24-94A4-4A3B-8FA0-947C838694C6}" type="parTrans" cxnId="{E06F0DAC-F910-4B15-A8AA-5C3BFFA4656C}">
      <dgm:prSet/>
      <dgm:spPr/>
      <dgm:t>
        <a:bodyPr/>
        <a:lstStyle/>
        <a:p>
          <a:endParaRPr lang="en-US"/>
        </a:p>
      </dgm:t>
    </dgm:pt>
    <dgm:pt modelId="{D88DB070-ADAA-4E90-A1EC-7EF11FF19605}" type="sibTrans" cxnId="{E06F0DAC-F910-4B15-A8AA-5C3BFFA4656C}">
      <dgm:prSet/>
      <dgm:spPr/>
      <dgm:t>
        <a:bodyPr/>
        <a:lstStyle/>
        <a:p>
          <a:endParaRPr lang="en-US"/>
        </a:p>
      </dgm:t>
    </dgm:pt>
    <dgm:pt modelId="{B69529B5-CBBB-4BEC-8AFC-85C07A006446}" type="pres">
      <dgm:prSet presAssocID="{59843424-1344-412D-9F04-E59082227091}" presName="vert0" presStyleCnt="0">
        <dgm:presLayoutVars>
          <dgm:dir/>
          <dgm:animOne val="branch"/>
          <dgm:animLvl val="lvl"/>
        </dgm:presLayoutVars>
      </dgm:prSet>
      <dgm:spPr/>
    </dgm:pt>
    <dgm:pt modelId="{ABA59690-9F0C-4A47-B753-DC8CF90321AE}" type="pres">
      <dgm:prSet presAssocID="{6C39416E-D373-4F36-BED6-77AE6721A1FC}" presName="thickLine" presStyleLbl="alignNode1" presStyleIdx="0" presStyleCnt="6"/>
      <dgm:spPr/>
    </dgm:pt>
    <dgm:pt modelId="{256F86EA-6693-48B9-BB30-0E64F93DEC69}" type="pres">
      <dgm:prSet presAssocID="{6C39416E-D373-4F36-BED6-77AE6721A1FC}" presName="horz1" presStyleCnt="0"/>
      <dgm:spPr/>
    </dgm:pt>
    <dgm:pt modelId="{6BAD04F4-3113-4120-A79D-7EE26C53BB23}" type="pres">
      <dgm:prSet presAssocID="{6C39416E-D373-4F36-BED6-77AE6721A1FC}" presName="tx1" presStyleLbl="revTx" presStyleIdx="0" presStyleCnt="6"/>
      <dgm:spPr/>
    </dgm:pt>
    <dgm:pt modelId="{49D5F973-60D8-4962-BD6D-A3FCF891EE02}" type="pres">
      <dgm:prSet presAssocID="{6C39416E-D373-4F36-BED6-77AE6721A1FC}" presName="vert1" presStyleCnt="0"/>
      <dgm:spPr/>
    </dgm:pt>
    <dgm:pt modelId="{AE3499C0-B3DE-4BD1-BAD9-34EB444E5168}" type="pres">
      <dgm:prSet presAssocID="{D4B1DD0E-6897-4889-BC51-15C4018B6D67}" presName="thickLine" presStyleLbl="alignNode1" presStyleIdx="1" presStyleCnt="6"/>
      <dgm:spPr/>
    </dgm:pt>
    <dgm:pt modelId="{99B6E789-36B7-42A9-98A8-ACD86807C01D}" type="pres">
      <dgm:prSet presAssocID="{D4B1DD0E-6897-4889-BC51-15C4018B6D67}" presName="horz1" presStyleCnt="0"/>
      <dgm:spPr/>
    </dgm:pt>
    <dgm:pt modelId="{BD872D6A-E8AC-43C3-9543-93146069BC60}" type="pres">
      <dgm:prSet presAssocID="{D4B1DD0E-6897-4889-BC51-15C4018B6D67}" presName="tx1" presStyleLbl="revTx" presStyleIdx="1" presStyleCnt="6"/>
      <dgm:spPr/>
    </dgm:pt>
    <dgm:pt modelId="{F2CF73D3-CD0D-40E6-84B1-54C3FCA5C564}" type="pres">
      <dgm:prSet presAssocID="{D4B1DD0E-6897-4889-BC51-15C4018B6D67}" presName="vert1" presStyleCnt="0"/>
      <dgm:spPr/>
    </dgm:pt>
    <dgm:pt modelId="{ED6F8D6B-98FC-49D3-8AF3-2FA9B9B67306}" type="pres">
      <dgm:prSet presAssocID="{09FBD2EC-A28B-4222-9CAA-00CAA41C2A39}" presName="thickLine" presStyleLbl="alignNode1" presStyleIdx="2" presStyleCnt="6"/>
      <dgm:spPr/>
    </dgm:pt>
    <dgm:pt modelId="{41BBEA80-B4C2-4B69-A5A7-9AD274B77A22}" type="pres">
      <dgm:prSet presAssocID="{09FBD2EC-A28B-4222-9CAA-00CAA41C2A39}" presName="horz1" presStyleCnt="0"/>
      <dgm:spPr/>
    </dgm:pt>
    <dgm:pt modelId="{27023EDB-D06F-4C11-842F-59341139BE60}" type="pres">
      <dgm:prSet presAssocID="{09FBD2EC-A28B-4222-9CAA-00CAA41C2A39}" presName="tx1" presStyleLbl="revTx" presStyleIdx="2" presStyleCnt="6"/>
      <dgm:spPr/>
    </dgm:pt>
    <dgm:pt modelId="{56C9C67F-F45F-469C-8524-E31EFDD6DF1B}" type="pres">
      <dgm:prSet presAssocID="{09FBD2EC-A28B-4222-9CAA-00CAA41C2A39}" presName="vert1" presStyleCnt="0"/>
      <dgm:spPr/>
    </dgm:pt>
    <dgm:pt modelId="{69FF6CC5-6BFC-4D08-9201-3B807CCD07C4}" type="pres">
      <dgm:prSet presAssocID="{1744EA99-52C6-4A30-BE57-CBF7272F5372}" presName="thickLine" presStyleLbl="alignNode1" presStyleIdx="3" presStyleCnt="6"/>
      <dgm:spPr/>
    </dgm:pt>
    <dgm:pt modelId="{F20D5BA3-E65F-4D9C-9C68-5B1C4F439E0C}" type="pres">
      <dgm:prSet presAssocID="{1744EA99-52C6-4A30-BE57-CBF7272F5372}" presName="horz1" presStyleCnt="0"/>
      <dgm:spPr/>
    </dgm:pt>
    <dgm:pt modelId="{0BB6945B-2931-4393-8927-1B2D96D6CDCC}" type="pres">
      <dgm:prSet presAssocID="{1744EA99-52C6-4A30-BE57-CBF7272F5372}" presName="tx1" presStyleLbl="revTx" presStyleIdx="3" presStyleCnt="6"/>
      <dgm:spPr/>
    </dgm:pt>
    <dgm:pt modelId="{4667C753-8B23-4112-B986-E88AB8F10074}" type="pres">
      <dgm:prSet presAssocID="{1744EA99-52C6-4A30-BE57-CBF7272F5372}" presName="vert1" presStyleCnt="0"/>
      <dgm:spPr/>
    </dgm:pt>
    <dgm:pt modelId="{0BE0B6BC-E9F2-4016-8836-7289DA6B8DD9}" type="pres">
      <dgm:prSet presAssocID="{66CE56CE-1BFC-4826-9DAD-CCC2A0C62BA4}" presName="thickLine" presStyleLbl="alignNode1" presStyleIdx="4" presStyleCnt="6"/>
      <dgm:spPr/>
    </dgm:pt>
    <dgm:pt modelId="{862D4E2E-0680-4D5D-81CE-7262C0D20587}" type="pres">
      <dgm:prSet presAssocID="{66CE56CE-1BFC-4826-9DAD-CCC2A0C62BA4}" presName="horz1" presStyleCnt="0"/>
      <dgm:spPr/>
    </dgm:pt>
    <dgm:pt modelId="{537C7182-B483-49A3-90B8-1FC0254BB17F}" type="pres">
      <dgm:prSet presAssocID="{66CE56CE-1BFC-4826-9DAD-CCC2A0C62BA4}" presName="tx1" presStyleLbl="revTx" presStyleIdx="4" presStyleCnt="6"/>
      <dgm:spPr/>
    </dgm:pt>
    <dgm:pt modelId="{E2A87BE4-3F95-4487-ADEC-4F7C4C071DC6}" type="pres">
      <dgm:prSet presAssocID="{66CE56CE-1BFC-4826-9DAD-CCC2A0C62BA4}" presName="vert1" presStyleCnt="0"/>
      <dgm:spPr/>
    </dgm:pt>
    <dgm:pt modelId="{D8CAE0E9-B650-4856-AF5B-46EE35A99952}" type="pres">
      <dgm:prSet presAssocID="{9FEB70E1-30D0-4F75-97FC-4E29CFCD1A9F}" presName="thickLine" presStyleLbl="alignNode1" presStyleIdx="5" presStyleCnt="6"/>
      <dgm:spPr/>
    </dgm:pt>
    <dgm:pt modelId="{9F1E2B01-C8F6-4FB3-9BBC-7381C4C1BEBF}" type="pres">
      <dgm:prSet presAssocID="{9FEB70E1-30D0-4F75-97FC-4E29CFCD1A9F}" presName="horz1" presStyleCnt="0"/>
      <dgm:spPr/>
    </dgm:pt>
    <dgm:pt modelId="{4E04A329-55AB-4EF5-8261-ACB437A95030}" type="pres">
      <dgm:prSet presAssocID="{9FEB70E1-30D0-4F75-97FC-4E29CFCD1A9F}" presName="tx1" presStyleLbl="revTx" presStyleIdx="5" presStyleCnt="6"/>
      <dgm:spPr/>
    </dgm:pt>
    <dgm:pt modelId="{57A12537-3791-4861-B472-76579C1A1501}" type="pres">
      <dgm:prSet presAssocID="{9FEB70E1-30D0-4F75-97FC-4E29CFCD1A9F}" presName="vert1" presStyleCnt="0"/>
      <dgm:spPr/>
    </dgm:pt>
  </dgm:ptLst>
  <dgm:cxnLst>
    <dgm:cxn modelId="{D3B77941-A03E-4D5F-94FF-8BA804EB59CD}" type="presOf" srcId="{66CE56CE-1BFC-4826-9DAD-CCC2A0C62BA4}" destId="{537C7182-B483-49A3-90B8-1FC0254BB17F}" srcOrd="0" destOrd="0" presId="urn:microsoft.com/office/officeart/2008/layout/LinedList"/>
    <dgm:cxn modelId="{573EFB42-6367-41C9-A6A1-1ACA840E79E5}" srcId="{59843424-1344-412D-9F04-E59082227091}" destId="{6C39416E-D373-4F36-BED6-77AE6721A1FC}" srcOrd="0" destOrd="0" parTransId="{E4A7CF25-C482-436E-A4D5-B9D161940801}" sibTransId="{93050286-D998-4036-A752-E712B9E1F8AB}"/>
    <dgm:cxn modelId="{C0861C44-A7F8-4569-A18B-D0744585C09D}" srcId="{59843424-1344-412D-9F04-E59082227091}" destId="{1744EA99-52C6-4A30-BE57-CBF7272F5372}" srcOrd="3" destOrd="0" parTransId="{06996BC0-1AB0-45EC-A1ED-E413F511FF14}" sibTransId="{7B968C8A-6A86-4B48-9F05-C1F3B78F419E}"/>
    <dgm:cxn modelId="{AE1C7687-AA07-4EB4-BF87-1BA1883B2307}" type="presOf" srcId="{59843424-1344-412D-9F04-E59082227091}" destId="{B69529B5-CBBB-4BEC-8AFC-85C07A006446}" srcOrd="0" destOrd="0" presId="urn:microsoft.com/office/officeart/2008/layout/LinedList"/>
    <dgm:cxn modelId="{58E4E693-85DD-4C34-BD0F-AE0ABEF9E2FA}" type="presOf" srcId="{9FEB70E1-30D0-4F75-97FC-4E29CFCD1A9F}" destId="{4E04A329-55AB-4EF5-8261-ACB437A95030}" srcOrd="0" destOrd="0" presId="urn:microsoft.com/office/officeart/2008/layout/LinedList"/>
    <dgm:cxn modelId="{3EB5899D-A294-4A31-AC60-792817832F9E}" type="presOf" srcId="{09FBD2EC-A28B-4222-9CAA-00CAA41C2A39}" destId="{27023EDB-D06F-4C11-842F-59341139BE60}" srcOrd="0" destOrd="0" presId="urn:microsoft.com/office/officeart/2008/layout/LinedList"/>
    <dgm:cxn modelId="{876354A3-469D-4579-99E0-A2CCA7D238CE}" type="presOf" srcId="{6C39416E-D373-4F36-BED6-77AE6721A1FC}" destId="{6BAD04F4-3113-4120-A79D-7EE26C53BB23}" srcOrd="0" destOrd="0" presId="urn:microsoft.com/office/officeart/2008/layout/LinedList"/>
    <dgm:cxn modelId="{E06F0DAC-F910-4B15-A8AA-5C3BFFA4656C}" srcId="{59843424-1344-412D-9F04-E59082227091}" destId="{9FEB70E1-30D0-4F75-97FC-4E29CFCD1A9F}" srcOrd="5" destOrd="0" parTransId="{FE6D2E24-94A4-4A3B-8FA0-947C838694C6}" sibTransId="{D88DB070-ADAA-4E90-A1EC-7EF11FF19605}"/>
    <dgm:cxn modelId="{59AC92AE-B4E7-49BA-888C-D013293146E1}" type="presOf" srcId="{1744EA99-52C6-4A30-BE57-CBF7272F5372}" destId="{0BB6945B-2931-4393-8927-1B2D96D6CDCC}" srcOrd="0" destOrd="0" presId="urn:microsoft.com/office/officeart/2008/layout/LinedList"/>
    <dgm:cxn modelId="{547ED7B1-A59A-407E-947E-903ABE77940B}" srcId="{59843424-1344-412D-9F04-E59082227091}" destId="{66CE56CE-1BFC-4826-9DAD-CCC2A0C62BA4}" srcOrd="4" destOrd="0" parTransId="{CBF21897-6CA2-4C92-800E-89E19F2CCE96}" sibTransId="{FA7FB50E-43EF-4768-9C4C-F89C0369A195}"/>
    <dgm:cxn modelId="{04B4E0B9-98DA-4257-8EB8-E766BD27D099}" type="presOf" srcId="{D4B1DD0E-6897-4889-BC51-15C4018B6D67}" destId="{BD872D6A-E8AC-43C3-9543-93146069BC60}" srcOrd="0" destOrd="0" presId="urn:microsoft.com/office/officeart/2008/layout/LinedList"/>
    <dgm:cxn modelId="{9A9EAAE2-823E-4539-A130-8A51C1AFDF1C}" srcId="{59843424-1344-412D-9F04-E59082227091}" destId="{D4B1DD0E-6897-4889-BC51-15C4018B6D67}" srcOrd="1" destOrd="0" parTransId="{2C03E9C5-406E-4682-910F-AA451E31F749}" sibTransId="{40F9B36B-58F4-42BE-8A96-8B40DCB2AD17}"/>
    <dgm:cxn modelId="{AC4560F9-6DFC-4458-A066-E310C6322E5B}" srcId="{59843424-1344-412D-9F04-E59082227091}" destId="{09FBD2EC-A28B-4222-9CAA-00CAA41C2A39}" srcOrd="2" destOrd="0" parTransId="{F9484C63-7E51-4823-A4D9-EB3C3EB4B53E}" sibTransId="{6CCE9ABB-2CD6-4B7F-AEFC-FA6EE4D5DA83}"/>
    <dgm:cxn modelId="{2C398C43-B136-4221-BB96-F5C288E14A07}" type="presParOf" srcId="{B69529B5-CBBB-4BEC-8AFC-85C07A006446}" destId="{ABA59690-9F0C-4A47-B753-DC8CF90321AE}" srcOrd="0" destOrd="0" presId="urn:microsoft.com/office/officeart/2008/layout/LinedList"/>
    <dgm:cxn modelId="{5CF63717-146D-46A0-B859-AEAC9D083C4C}" type="presParOf" srcId="{B69529B5-CBBB-4BEC-8AFC-85C07A006446}" destId="{256F86EA-6693-48B9-BB30-0E64F93DEC69}" srcOrd="1" destOrd="0" presId="urn:microsoft.com/office/officeart/2008/layout/LinedList"/>
    <dgm:cxn modelId="{5BFEA0C0-131B-45E5-973A-88F4D9807EC7}" type="presParOf" srcId="{256F86EA-6693-48B9-BB30-0E64F93DEC69}" destId="{6BAD04F4-3113-4120-A79D-7EE26C53BB23}" srcOrd="0" destOrd="0" presId="urn:microsoft.com/office/officeart/2008/layout/LinedList"/>
    <dgm:cxn modelId="{80341063-CA7D-42F2-894D-285A25F03242}" type="presParOf" srcId="{256F86EA-6693-48B9-BB30-0E64F93DEC69}" destId="{49D5F973-60D8-4962-BD6D-A3FCF891EE02}" srcOrd="1" destOrd="0" presId="urn:microsoft.com/office/officeart/2008/layout/LinedList"/>
    <dgm:cxn modelId="{71BEA71F-0983-4811-A6CF-3B57A6BDDF21}" type="presParOf" srcId="{B69529B5-CBBB-4BEC-8AFC-85C07A006446}" destId="{AE3499C0-B3DE-4BD1-BAD9-34EB444E5168}" srcOrd="2" destOrd="0" presId="urn:microsoft.com/office/officeart/2008/layout/LinedList"/>
    <dgm:cxn modelId="{7432529A-41AB-4750-9C43-B7764D0EAA8D}" type="presParOf" srcId="{B69529B5-CBBB-4BEC-8AFC-85C07A006446}" destId="{99B6E789-36B7-42A9-98A8-ACD86807C01D}" srcOrd="3" destOrd="0" presId="urn:microsoft.com/office/officeart/2008/layout/LinedList"/>
    <dgm:cxn modelId="{AFE83BCB-A48E-44E7-BAC4-584475A81B9E}" type="presParOf" srcId="{99B6E789-36B7-42A9-98A8-ACD86807C01D}" destId="{BD872D6A-E8AC-43C3-9543-93146069BC60}" srcOrd="0" destOrd="0" presId="urn:microsoft.com/office/officeart/2008/layout/LinedList"/>
    <dgm:cxn modelId="{6B891D06-7A23-41FB-95A5-DE3AB42EAFB7}" type="presParOf" srcId="{99B6E789-36B7-42A9-98A8-ACD86807C01D}" destId="{F2CF73D3-CD0D-40E6-84B1-54C3FCA5C564}" srcOrd="1" destOrd="0" presId="urn:microsoft.com/office/officeart/2008/layout/LinedList"/>
    <dgm:cxn modelId="{DE684CB4-9198-4226-B39E-A3CB3D9C9F13}" type="presParOf" srcId="{B69529B5-CBBB-4BEC-8AFC-85C07A006446}" destId="{ED6F8D6B-98FC-49D3-8AF3-2FA9B9B67306}" srcOrd="4" destOrd="0" presId="urn:microsoft.com/office/officeart/2008/layout/LinedList"/>
    <dgm:cxn modelId="{D142E942-8847-406F-9F7A-BB4D8B9D887F}" type="presParOf" srcId="{B69529B5-CBBB-4BEC-8AFC-85C07A006446}" destId="{41BBEA80-B4C2-4B69-A5A7-9AD274B77A22}" srcOrd="5" destOrd="0" presId="urn:microsoft.com/office/officeart/2008/layout/LinedList"/>
    <dgm:cxn modelId="{6BC416A6-1E5B-4E96-BCD2-7DC733FDBE1C}" type="presParOf" srcId="{41BBEA80-B4C2-4B69-A5A7-9AD274B77A22}" destId="{27023EDB-D06F-4C11-842F-59341139BE60}" srcOrd="0" destOrd="0" presId="urn:microsoft.com/office/officeart/2008/layout/LinedList"/>
    <dgm:cxn modelId="{004C8176-E862-40E0-A1BE-72B439EDD5E1}" type="presParOf" srcId="{41BBEA80-B4C2-4B69-A5A7-9AD274B77A22}" destId="{56C9C67F-F45F-469C-8524-E31EFDD6DF1B}" srcOrd="1" destOrd="0" presId="urn:microsoft.com/office/officeart/2008/layout/LinedList"/>
    <dgm:cxn modelId="{AC19816F-5B6F-4DDE-9ABB-B627E684057F}" type="presParOf" srcId="{B69529B5-CBBB-4BEC-8AFC-85C07A006446}" destId="{69FF6CC5-6BFC-4D08-9201-3B807CCD07C4}" srcOrd="6" destOrd="0" presId="urn:microsoft.com/office/officeart/2008/layout/LinedList"/>
    <dgm:cxn modelId="{14892B46-DF9D-4825-BEC7-84A5260B362F}" type="presParOf" srcId="{B69529B5-CBBB-4BEC-8AFC-85C07A006446}" destId="{F20D5BA3-E65F-4D9C-9C68-5B1C4F439E0C}" srcOrd="7" destOrd="0" presId="urn:microsoft.com/office/officeart/2008/layout/LinedList"/>
    <dgm:cxn modelId="{C0A383FE-9F35-47ED-86DB-2D60A1492B1A}" type="presParOf" srcId="{F20D5BA3-E65F-4D9C-9C68-5B1C4F439E0C}" destId="{0BB6945B-2931-4393-8927-1B2D96D6CDCC}" srcOrd="0" destOrd="0" presId="urn:microsoft.com/office/officeart/2008/layout/LinedList"/>
    <dgm:cxn modelId="{852B3FE8-7650-4917-A3F8-E4C6609494AC}" type="presParOf" srcId="{F20D5BA3-E65F-4D9C-9C68-5B1C4F439E0C}" destId="{4667C753-8B23-4112-B986-E88AB8F10074}" srcOrd="1" destOrd="0" presId="urn:microsoft.com/office/officeart/2008/layout/LinedList"/>
    <dgm:cxn modelId="{9493AEAE-AC97-474F-96AB-13B161F6F51C}" type="presParOf" srcId="{B69529B5-CBBB-4BEC-8AFC-85C07A006446}" destId="{0BE0B6BC-E9F2-4016-8836-7289DA6B8DD9}" srcOrd="8" destOrd="0" presId="urn:microsoft.com/office/officeart/2008/layout/LinedList"/>
    <dgm:cxn modelId="{E369B3FF-AA07-4327-AC0A-FBD7728C958D}" type="presParOf" srcId="{B69529B5-CBBB-4BEC-8AFC-85C07A006446}" destId="{862D4E2E-0680-4D5D-81CE-7262C0D20587}" srcOrd="9" destOrd="0" presId="urn:microsoft.com/office/officeart/2008/layout/LinedList"/>
    <dgm:cxn modelId="{9315A3B4-1B46-431A-9FAE-CB9CC20E216A}" type="presParOf" srcId="{862D4E2E-0680-4D5D-81CE-7262C0D20587}" destId="{537C7182-B483-49A3-90B8-1FC0254BB17F}" srcOrd="0" destOrd="0" presId="urn:microsoft.com/office/officeart/2008/layout/LinedList"/>
    <dgm:cxn modelId="{7B490107-636C-447B-9ABB-483FB77CEC8E}" type="presParOf" srcId="{862D4E2E-0680-4D5D-81CE-7262C0D20587}" destId="{E2A87BE4-3F95-4487-ADEC-4F7C4C071DC6}" srcOrd="1" destOrd="0" presId="urn:microsoft.com/office/officeart/2008/layout/LinedList"/>
    <dgm:cxn modelId="{6FD5163E-1590-4D04-A18C-44482BB39504}" type="presParOf" srcId="{B69529B5-CBBB-4BEC-8AFC-85C07A006446}" destId="{D8CAE0E9-B650-4856-AF5B-46EE35A99952}" srcOrd="10" destOrd="0" presId="urn:microsoft.com/office/officeart/2008/layout/LinedList"/>
    <dgm:cxn modelId="{34D31CAB-12C2-495A-B87D-39028ED8C2A6}" type="presParOf" srcId="{B69529B5-CBBB-4BEC-8AFC-85C07A006446}" destId="{9F1E2B01-C8F6-4FB3-9BBC-7381C4C1BEBF}" srcOrd="11" destOrd="0" presId="urn:microsoft.com/office/officeart/2008/layout/LinedList"/>
    <dgm:cxn modelId="{A4B1FDC3-1246-4C2D-9026-38DFA03E7A7E}" type="presParOf" srcId="{9F1E2B01-C8F6-4FB3-9BBC-7381C4C1BEBF}" destId="{4E04A329-55AB-4EF5-8261-ACB437A95030}" srcOrd="0" destOrd="0" presId="urn:microsoft.com/office/officeart/2008/layout/LinedList"/>
    <dgm:cxn modelId="{A3FA0E56-7E78-4DCF-B457-8550D259BA93}" type="presParOf" srcId="{9F1E2B01-C8F6-4FB3-9BBC-7381C4C1BEBF}" destId="{57A12537-3791-4861-B472-76579C1A150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B9AC7A-3955-4259-AF85-9795268B427F}" type="doc">
      <dgm:prSet loTypeId="urn:microsoft.com/office/officeart/2005/8/layout/hProcess9" loCatId="process" qsTypeId="urn:microsoft.com/office/officeart/2005/8/quickstyle/simple3" qsCatId="simple" csTypeId="urn:microsoft.com/office/officeart/2005/8/colors/accent1_2" csCatId="accent1" phldr="1"/>
      <dgm:spPr/>
    </dgm:pt>
    <dgm:pt modelId="{951F93A7-9C79-4747-8CFA-7077E5B1FF0B}">
      <dgm:prSet phldrT="[文字]">
        <dgm:style>
          <a:lnRef idx="2">
            <a:schemeClr val="accent4">
              <a:shade val="50000"/>
            </a:schemeClr>
          </a:lnRef>
          <a:fillRef idx="1">
            <a:schemeClr val="accent4"/>
          </a:fillRef>
          <a:effectRef idx="0">
            <a:schemeClr val="accent4"/>
          </a:effectRef>
          <a:fontRef idx="minor">
            <a:schemeClr val="lt1"/>
          </a:fontRef>
        </dgm:style>
      </dgm:prSet>
      <dgm:spPr>
        <a:solidFill>
          <a:schemeClr val="accent2">
            <a:lumMod val="50000"/>
          </a:schemeClr>
        </a:solidFill>
      </dgm:spPr>
      <dgm:t>
        <a:bodyPr/>
        <a:lstStyle/>
        <a:p>
          <a:r>
            <a:rPr lang="zh-TW" altLang="en-US" dirty="0"/>
            <a:t>收集數據</a:t>
          </a:r>
        </a:p>
      </dgm:t>
    </dgm:pt>
    <dgm:pt modelId="{A3337D73-04ED-4316-BF29-C7B8F4EF3ABF}" type="parTrans" cxnId="{18D8E8E4-0E57-4CDC-9CD5-527E50903C0B}">
      <dgm:prSet/>
      <dgm:spPr/>
      <dgm:t>
        <a:bodyPr/>
        <a:lstStyle/>
        <a:p>
          <a:endParaRPr lang="zh-TW" altLang="en-US"/>
        </a:p>
      </dgm:t>
    </dgm:pt>
    <dgm:pt modelId="{2628F518-2735-40F5-A85D-CA6F170DD0F8}" type="sibTrans" cxnId="{18D8E8E4-0E57-4CDC-9CD5-527E50903C0B}">
      <dgm:prSet/>
      <dgm:spPr/>
      <dgm:t>
        <a:bodyPr/>
        <a:lstStyle/>
        <a:p>
          <a:endParaRPr lang="zh-TW" altLang="en-US"/>
        </a:p>
      </dgm:t>
    </dgm:pt>
    <dgm:pt modelId="{F58A2880-C761-429B-918F-6EAEA5003782}">
      <dgm:prSet phldrT="[文字]">
        <dgm:style>
          <a:lnRef idx="2">
            <a:schemeClr val="accent4">
              <a:shade val="50000"/>
            </a:schemeClr>
          </a:lnRef>
          <a:fillRef idx="1">
            <a:schemeClr val="accent4"/>
          </a:fillRef>
          <a:effectRef idx="0">
            <a:schemeClr val="accent4"/>
          </a:effectRef>
          <a:fontRef idx="minor">
            <a:schemeClr val="lt1"/>
          </a:fontRef>
        </dgm:style>
      </dgm:prSet>
      <dgm:spPr>
        <a:solidFill>
          <a:schemeClr val="accent2">
            <a:lumMod val="75000"/>
          </a:schemeClr>
        </a:solidFill>
      </dgm:spPr>
      <dgm:t>
        <a:bodyPr/>
        <a:lstStyle/>
        <a:p>
          <a:r>
            <a:rPr lang="zh-TW" altLang="en-US" dirty="0"/>
            <a:t>輸入數據</a:t>
          </a:r>
        </a:p>
      </dgm:t>
    </dgm:pt>
    <dgm:pt modelId="{BE0E1F13-3956-412F-B563-65B50F0E6FBC}" type="parTrans" cxnId="{A397CE3D-BB76-4B83-BDC1-000C4159C52C}">
      <dgm:prSet/>
      <dgm:spPr/>
      <dgm:t>
        <a:bodyPr/>
        <a:lstStyle/>
        <a:p>
          <a:endParaRPr lang="zh-TW" altLang="en-US"/>
        </a:p>
      </dgm:t>
    </dgm:pt>
    <dgm:pt modelId="{BE488CDE-B788-4B4B-A92F-CB846D4F934E}" type="sibTrans" cxnId="{A397CE3D-BB76-4B83-BDC1-000C4159C52C}">
      <dgm:prSet/>
      <dgm:spPr/>
      <dgm:t>
        <a:bodyPr/>
        <a:lstStyle/>
        <a:p>
          <a:endParaRPr lang="zh-TW" altLang="en-US"/>
        </a:p>
      </dgm:t>
    </dgm:pt>
    <dgm:pt modelId="{A2F66DBE-FBAA-4BBF-993A-1DAF23A7ED69}">
      <dgm:prSet phldrT="[文字]"/>
      <dgm:spPr>
        <a:solidFill>
          <a:schemeClr val="accent2">
            <a:lumMod val="60000"/>
            <a:lumOff val="40000"/>
          </a:schemeClr>
        </a:solidFill>
      </dgm:spPr>
      <dgm:t>
        <a:bodyPr/>
        <a:lstStyle/>
        <a:p>
          <a:r>
            <a:rPr lang="zh-TW" altLang="en-US" dirty="0"/>
            <a:t>數據預分析</a:t>
          </a:r>
        </a:p>
      </dgm:t>
    </dgm:pt>
    <dgm:pt modelId="{5E720C14-628C-41E3-9112-40F94FB26A3D}" type="parTrans" cxnId="{E06C2AA8-57B0-408D-BCDA-4C59D551D8E8}">
      <dgm:prSet/>
      <dgm:spPr/>
      <dgm:t>
        <a:bodyPr/>
        <a:lstStyle/>
        <a:p>
          <a:endParaRPr lang="zh-TW" altLang="en-US"/>
        </a:p>
      </dgm:t>
    </dgm:pt>
    <dgm:pt modelId="{7D38EE2B-5BC5-4CE1-9C76-9A9140C42F01}" type="sibTrans" cxnId="{E06C2AA8-57B0-408D-BCDA-4C59D551D8E8}">
      <dgm:prSet/>
      <dgm:spPr/>
      <dgm:t>
        <a:bodyPr/>
        <a:lstStyle/>
        <a:p>
          <a:endParaRPr lang="zh-TW" altLang="en-US"/>
        </a:p>
      </dgm:t>
    </dgm:pt>
    <dgm:pt modelId="{E20AD491-B5CB-4160-BF12-021DA6C3201D}">
      <dgm:prSet phldrT="[文字]"/>
      <dgm:spPr>
        <a:solidFill>
          <a:schemeClr val="accent2">
            <a:lumMod val="40000"/>
            <a:lumOff val="60000"/>
          </a:schemeClr>
        </a:solidFill>
      </dgm:spPr>
      <dgm:t>
        <a:bodyPr/>
        <a:lstStyle/>
        <a:p>
          <a:r>
            <a:rPr lang="zh-TW" altLang="en-US" dirty="0"/>
            <a:t>訓練及測式算法或建立模型</a:t>
          </a:r>
        </a:p>
      </dgm:t>
    </dgm:pt>
    <dgm:pt modelId="{9A561398-2505-4E87-BC55-4B9C8196070D}" type="parTrans" cxnId="{8B48982C-18DF-43BD-A3A8-727061A25937}">
      <dgm:prSet/>
      <dgm:spPr/>
      <dgm:t>
        <a:bodyPr/>
        <a:lstStyle/>
        <a:p>
          <a:endParaRPr lang="zh-TW" altLang="en-US"/>
        </a:p>
      </dgm:t>
    </dgm:pt>
    <dgm:pt modelId="{B07448EE-2BBB-439B-96F5-F9B25B9AE727}" type="sibTrans" cxnId="{8B48982C-18DF-43BD-A3A8-727061A25937}">
      <dgm:prSet/>
      <dgm:spPr/>
      <dgm:t>
        <a:bodyPr/>
        <a:lstStyle/>
        <a:p>
          <a:endParaRPr lang="zh-TW" altLang="en-US"/>
        </a:p>
      </dgm:t>
    </dgm:pt>
    <dgm:pt modelId="{71ABC3AD-6A2D-4E0F-A6F9-3E261306FE18}">
      <dgm:prSet phldrT="[文字]"/>
      <dgm:spPr>
        <a:solidFill>
          <a:schemeClr val="accent2">
            <a:lumMod val="20000"/>
            <a:lumOff val="80000"/>
          </a:schemeClr>
        </a:solidFill>
      </dgm:spPr>
      <dgm:t>
        <a:bodyPr/>
        <a:lstStyle/>
        <a:p>
          <a:r>
            <a:rPr lang="zh-TW" altLang="en-US" dirty="0"/>
            <a:t>評估</a:t>
          </a:r>
        </a:p>
      </dgm:t>
    </dgm:pt>
    <dgm:pt modelId="{09636F4D-4BA3-4541-9C57-57ECCC286A1D}" type="parTrans" cxnId="{ADFB5747-30C0-4428-83AC-46134EC1B20D}">
      <dgm:prSet/>
      <dgm:spPr/>
      <dgm:t>
        <a:bodyPr/>
        <a:lstStyle/>
        <a:p>
          <a:endParaRPr lang="zh-TW" altLang="en-US"/>
        </a:p>
      </dgm:t>
    </dgm:pt>
    <dgm:pt modelId="{0D64D7AE-B0F9-419B-A581-BB3F906730EA}" type="sibTrans" cxnId="{ADFB5747-30C0-4428-83AC-46134EC1B20D}">
      <dgm:prSet/>
      <dgm:spPr/>
      <dgm:t>
        <a:bodyPr/>
        <a:lstStyle/>
        <a:p>
          <a:endParaRPr lang="zh-TW" altLang="en-US"/>
        </a:p>
      </dgm:t>
    </dgm:pt>
    <dgm:pt modelId="{A961090D-5554-4210-BCC3-3DA308051C96}" type="pres">
      <dgm:prSet presAssocID="{12B9AC7A-3955-4259-AF85-9795268B427F}" presName="CompostProcess" presStyleCnt="0">
        <dgm:presLayoutVars>
          <dgm:dir/>
          <dgm:resizeHandles val="exact"/>
        </dgm:presLayoutVars>
      </dgm:prSet>
      <dgm:spPr/>
    </dgm:pt>
    <dgm:pt modelId="{DB48867F-8730-439D-8AF7-3243A6DE3488}" type="pres">
      <dgm:prSet presAssocID="{12B9AC7A-3955-4259-AF85-9795268B427F}" presName="arrow" presStyleLbl="bgShp" presStyleIdx="0" presStyleCnt="1">
        <dgm:style>
          <a:lnRef idx="2">
            <a:schemeClr val="accent2"/>
          </a:lnRef>
          <a:fillRef idx="1">
            <a:schemeClr val="lt1"/>
          </a:fillRef>
          <a:effectRef idx="0">
            <a:schemeClr val="accent2"/>
          </a:effectRef>
          <a:fontRef idx="minor">
            <a:schemeClr val="dk1"/>
          </a:fontRef>
        </dgm:style>
      </dgm:prSet>
      <dgm:spPr/>
    </dgm:pt>
    <dgm:pt modelId="{8B50CE37-2192-4D9F-99B0-27151A375951}" type="pres">
      <dgm:prSet presAssocID="{12B9AC7A-3955-4259-AF85-9795268B427F}" presName="linearProcess" presStyleCnt="0"/>
      <dgm:spPr/>
    </dgm:pt>
    <dgm:pt modelId="{A1131721-81EA-4113-AA2B-198E0DA730B2}" type="pres">
      <dgm:prSet presAssocID="{951F93A7-9C79-4747-8CFA-7077E5B1FF0B}" presName="textNode" presStyleLbl="node1" presStyleIdx="0" presStyleCnt="5">
        <dgm:presLayoutVars>
          <dgm:bulletEnabled val="1"/>
        </dgm:presLayoutVars>
      </dgm:prSet>
      <dgm:spPr/>
    </dgm:pt>
    <dgm:pt modelId="{E80D52B0-993C-4AD8-8444-69E7D179443C}" type="pres">
      <dgm:prSet presAssocID="{2628F518-2735-40F5-A85D-CA6F170DD0F8}" presName="sibTrans" presStyleCnt="0"/>
      <dgm:spPr/>
    </dgm:pt>
    <dgm:pt modelId="{1A751A92-DAF4-4447-89C3-BE9B04431034}" type="pres">
      <dgm:prSet presAssocID="{F58A2880-C761-429B-918F-6EAEA5003782}" presName="textNode" presStyleLbl="node1" presStyleIdx="1" presStyleCnt="5">
        <dgm:presLayoutVars>
          <dgm:bulletEnabled val="1"/>
        </dgm:presLayoutVars>
      </dgm:prSet>
      <dgm:spPr/>
    </dgm:pt>
    <dgm:pt modelId="{A75D9B77-E175-456A-A32E-60076BED06B8}" type="pres">
      <dgm:prSet presAssocID="{BE488CDE-B788-4B4B-A92F-CB846D4F934E}" presName="sibTrans" presStyleCnt="0"/>
      <dgm:spPr/>
    </dgm:pt>
    <dgm:pt modelId="{7BAC4AA8-05D9-464E-A879-0C323A09CCB0}" type="pres">
      <dgm:prSet presAssocID="{A2F66DBE-FBAA-4BBF-993A-1DAF23A7ED69}" presName="textNode" presStyleLbl="node1" presStyleIdx="2" presStyleCnt="5">
        <dgm:presLayoutVars>
          <dgm:bulletEnabled val="1"/>
        </dgm:presLayoutVars>
      </dgm:prSet>
      <dgm:spPr/>
    </dgm:pt>
    <dgm:pt modelId="{CAEE1F44-7BF9-49FF-B0AA-178E5F0154BE}" type="pres">
      <dgm:prSet presAssocID="{7D38EE2B-5BC5-4CE1-9C76-9A9140C42F01}" presName="sibTrans" presStyleCnt="0"/>
      <dgm:spPr/>
    </dgm:pt>
    <dgm:pt modelId="{7465AA78-FC52-4410-B1F7-531B80BDC74D}" type="pres">
      <dgm:prSet presAssocID="{E20AD491-B5CB-4160-BF12-021DA6C3201D}" presName="textNode" presStyleLbl="node1" presStyleIdx="3" presStyleCnt="5">
        <dgm:presLayoutVars>
          <dgm:bulletEnabled val="1"/>
        </dgm:presLayoutVars>
      </dgm:prSet>
      <dgm:spPr/>
    </dgm:pt>
    <dgm:pt modelId="{0B2DD3AC-FE78-4F6A-A134-9755AF4C9EF0}" type="pres">
      <dgm:prSet presAssocID="{B07448EE-2BBB-439B-96F5-F9B25B9AE727}" presName="sibTrans" presStyleCnt="0"/>
      <dgm:spPr/>
    </dgm:pt>
    <dgm:pt modelId="{46794825-5C3C-433F-91BA-4F10B1ADE905}" type="pres">
      <dgm:prSet presAssocID="{71ABC3AD-6A2D-4E0F-A6F9-3E261306FE18}" presName="textNode" presStyleLbl="node1" presStyleIdx="4" presStyleCnt="5">
        <dgm:presLayoutVars>
          <dgm:bulletEnabled val="1"/>
        </dgm:presLayoutVars>
      </dgm:prSet>
      <dgm:spPr/>
    </dgm:pt>
  </dgm:ptLst>
  <dgm:cxnLst>
    <dgm:cxn modelId="{22C28605-F42C-4E7C-8911-961ECD411157}" type="presOf" srcId="{71ABC3AD-6A2D-4E0F-A6F9-3E261306FE18}" destId="{46794825-5C3C-433F-91BA-4F10B1ADE905}" srcOrd="0" destOrd="0" presId="urn:microsoft.com/office/officeart/2005/8/layout/hProcess9"/>
    <dgm:cxn modelId="{8B48982C-18DF-43BD-A3A8-727061A25937}" srcId="{12B9AC7A-3955-4259-AF85-9795268B427F}" destId="{E20AD491-B5CB-4160-BF12-021DA6C3201D}" srcOrd="3" destOrd="0" parTransId="{9A561398-2505-4E87-BC55-4B9C8196070D}" sibTransId="{B07448EE-2BBB-439B-96F5-F9B25B9AE727}"/>
    <dgm:cxn modelId="{FCF9D53C-334C-4AAA-AE3A-984322DB4277}" type="presOf" srcId="{A2F66DBE-FBAA-4BBF-993A-1DAF23A7ED69}" destId="{7BAC4AA8-05D9-464E-A879-0C323A09CCB0}" srcOrd="0" destOrd="0" presId="urn:microsoft.com/office/officeart/2005/8/layout/hProcess9"/>
    <dgm:cxn modelId="{A397CE3D-BB76-4B83-BDC1-000C4159C52C}" srcId="{12B9AC7A-3955-4259-AF85-9795268B427F}" destId="{F58A2880-C761-429B-918F-6EAEA5003782}" srcOrd="1" destOrd="0" parTransId="{BE0E1F13-3956-412F-B563-65B50F0E6FBC}" sibTransId="{BE488CDE-B788-4B4B-A92F-CB846D4F934E}"/>
    <dgm:cxn modelId="{ADFB5747-30C0-4428-83AC-46134EC1B20D}" srcId="{12B9AC7A-3955-4259-AF85-9795268B427F}" destId="{71ABC3AD-6A2D-4E0F-A6F9-3E261306FE18}" srcOrd="4" destOrd="0" parTransId="{09636F4D-4BA3-4541-9C57-57ECCC286A1D}" sibTransId="{0D64D7AE-B0F9-419B-A581-BB3F906730EA}"/>
    <dgm:cxn modelId="{9BA11E6A-746F-4730-B09D-95439FB3B692}" type="presOf" srcId="{951F93A7-9C79-4747-8CFA-7077E5B1FF0B}" destId="{A1131721-81EA-4113-AA2B-198E0DA730B2}" srcOrd="0" destOrd="0" presId="urn:microsoft.com/office/officeart/2005/8/layout/hProcess9"/>
    <dgm:cxn modelId="{E06C2AA8-57B0-408D-BCDA-4C59D551D8E8}" srcId="{12B9AC7A-3955-4259-AF85-9795268B427F}" destId="{A2F66DBE-FBAA-4BBF-993A-1DAF23A7ED69}" srcOrd="2" destOrd="0" parTransId="{5E720C14-628C-41E3-9112-40F94FB26A3D}" sibTransId="{7D38EE2B-5BC5-4CE1-9C76-9A9140C42F01}"/>
    <dgm:cxn modelId="{B7B904B4-2320-49B9-AC2B-0E94CE60FB41}" type="presOf" srcId="{12B9AC7A-3955-4259-AF85-9795268B427F}" destId="{A961090D-5554-4210-BCC3-3DA308051C96}" srcOrd="0" destOrd="0" presId="urn:microsoft.com/office/officeart/2005/8/layout/hProcess9"/>
    <dgm:cxn modelId="{DC2BE5D4-3069-4813-A201-1E02FD3DD113}" type="presOf" srcId="{E20AD491-B5CB-4160-BF12-021DA6C3201D}" destId="{7465AA78-FC52-4410-B1F7-531B80BDC74D}" srcOrd="0" destOrd="0" presId="urn:microsoft.com/office/officeart/2005/8/layout/hProcess9"/>
    <dgm:cxn modelId="{18D8E8E4-0E57-4CDC-9CD5-527E50903C0B}" srcId="{12B9AC7A-3955-4259-AF85-9795268B427F}" destId="{951F93A7-9C79-4747-8CFA-7077E5B1FF0B}" srcOrd="0" destOrd="0" parTransId="{A3337D73-04ED-4316-BF29-C7B8F4EF3ABF}" sibTransId="{2628F518-2735-40F5-A85D-CA6F170DD0F8}"/>
    <dgm:cxn modelId="{5EBA59F5-38F5-4D0D-A647-42D6D08EAA6F}" type="presOf" srcId="{F58A2880-C761-429B-918F-6EAEA5003782}" destId="{1A751A92-DAF4-4447-89C3-BE9B04431034}" srcOrd="0" destOrd="0" presId="urn:microsoft.com/office/officeart/2005/8/layout/hProcess9"/>
    <dgm:cxn modelId="{5F484A56-506D-4BE2-A8C0-B7322EA6CEB0}" type="presParOf" srcId="{A961090D-5554-4210-BCC3-3DA308051C96}" destId="{DB48867F-8730-439D-8AF7-3243A6DE3488}" srcOrd="0" destOrd="0" presId="urn:microsoft.com/office/officeart/2005/8/layout/hProcess9"/>
    <dgm:cxn modelId="{6DE5C02E-8FB0-4447-9BF8-28DE716C6DE8}" type="presParOf" srcId="{A961090D-5554-4210-BCC3-3DA308051C96}" destId="{8B50CE37-2192-4D9F-99B0-27151A375951}" srcOrd="1" destOrd="0" presId="urn:microsoft.com/office/officeart/2005/8/layout/hProcess9"/>
    <dgm:cxn modelId="{680CAECA-F957-4F9F-96E7-9B2F9F7D04A3}" type="presParOf" srcId="{8B50CE37-2192-4D9F-99B0-27151A375951}" destId="{A1131721-81EA-4113-AA2B-198E0DA730B2}" srcOrd="0" destOrd="0" presId="urn:microsoft.com/office/officeart/2005/8/layout/hProcess9"/>
    <dgm:cxn modelId="{E89FE26F-98E5-44BC-802D-CD99FDDC8C89}" type="presParOf" srcId="{8B50CE37-2192-4D9F-99B0-27151A375951}" destId="{E80D52B0-993C-4AD8-8444-69E7D179443C}" srcOrd="1" destOrd="0" presId="urn:microsoft.com/office/officeart/2005/8/layout/hProcess9"/>
    <dgm:cxn modelId="{959CF1D8-716D-442C-A4A6-15D968AA4C98}" type="presParOf" srcId="{8B50CE37-2192-4D9F-99B0-27151A375951}" destId="{1A751A92-DAF4-4447-89C3-BE9B04431034}" srcOrd="2" destOrd="0" presId="urn:microsoft.com/office/officeart/2005/8/layout/hProcess9"/>
    <dgm:cxn modelId="{F2DB8813-6591-4106-88EA-DA1B1D4FA243}" type="presParOf" srcId="{8B50CE37-2192-4D9F-99B0-27151A375951}" destId="{A75D9B77-E175-456A-A32E-60076BED06B8}" srcOrd="3" destOrd="0" presId="urn:microsoft.com/office/officeart/2005/8/layout/hProcess9"/>
    <dgm:cxn modelId="{F3438F7B-D30B-4A64-B35D-3AF988B86D0E}" type="presParOf" srcId="{8B50CE37-2192-4D9F-99B0-27151A375951}" destId="{7BAC4AA8-05D9-464E-A879-0C323A09CCB0}" srcOrd="4" destOrd="0" presId="urn:microsoft.com/office/officeart/2005/8/layout/hProcess9"/>
    <dgm:cxn modelId="{3D62503A-E7D1-4E2E-B647-C59719E39A46}" type="presParOf" srcId="{8B50CE37-2192-4D9F-99B0-27151A375951}" destId="{CAEE1F44-7BF9-49FF-B0AA-178E5F0154BE}" srcOrd="5" destOrd="0" presId="urn:microsoft.com/office/officeart/2005/8/layout/hProcess9"/>
    <dgm:cxn modelId="{22889EF7-3E8D-4DEF-90F1-D843FAEF6617}" type="presParOf" srcId="{8B50CE37-2192-4D9F-99B0-27151A375951}" destId="{7465AA78-FC52-4410-B1F7-531B80BDC74D}" srcOrd="6" destOrd="0" presId="urn:microsoft.com/office/officeart/2005/8/layout/hProcess9"/>
    <dgm:cxn modelId="{B5A8F2AF-FDCB-4646-BB3D-E9B2B0316C4E}" type="presParOf" srcId="{8B50CE37-2192-4D9F-99B0-27151A375951}" destId="{0B2DD3AC-FE78-4F6A-A134-9755AF4C9EF0}" srcOrd="7" destOrd="0" presId="urn:microsoft.com/office/officeart/2005/8/layout/hProcess9"/>
    <dgm:cxn modelId="{90DCC05B-0C23-4A5F-8107-2D5D81EBBA12}" type="presParOf" srcId="{8B50CE37-2192-4D9F-99B0-27151A375951}" destId="{46794825-5C3C-433F-91BA-4F10B1ADE905}"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A59690-9F0C-4A47-B753-DC8CF90321AE}">
      <dsp:nvSpPr>
        <dsp:cNvPr id="0" name=""/>
        <dsp:cNvSpPr/>
      </dsp:nvSpPr>
      <dsp:spPr>
        <a:xfrm>
          <a:off x="0" y="2700"/>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AD04F4-3113-4120-A79D-7EE26C53BB23}">
      <dsp:nvSpPr>
        <dsp:cNvPr id="0" name=""/>
        <dsp:cNvSpPr/>
      </dsp:nvSpPr>
      <dsp:spPr>
        <a:xfrm>
          <a:off x="0" y="2700"/>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zh-TW" sz="4000" kern="1200" dirty="0">
              <a:latin typeface="DFKai-SB" panose="03000509000000000000" pitchFamily="65" charset="-120"/>
              <a:ea typeface="DFKai-SB" panose="03000509000000000000" pitchFamily="65" charset="-120"/>
            </a:rPr>
            <a:t>流程</a:t>
          </a:r>
          <a:endParaRPr lang="en-US" sz="4000" kern="1200" dirty="0">
            <a:latin typeface="DFKai-SB" panose="03000509000000000000" pitchFamily="65" charset="-120"/>
            <a:ea typeface="DFKai-SB" panose="03000509000000000000" pitchFamily="65" charset="-120"/>
          </a:endParaRPr>
        </a:p>
      </dsp:txBody>
      <dsp:txXfrm>
        <a:off x="0" y="2700"/>
        <a:ext cx="6291714" cy="920888"/>
      </dsp:txXfrm>
    </dsp:sp>
    <dsp:sp modelId="{AE3499C0-B3DE-4BD1-BAD9-34EB444E5168}">
      <dsp:nvSpPr>
        <dsp:cNvPr id="0" name=""/>
        <dsp:cNvSpPr/>
      </dsp:nvSpPr>
      <dsp:spPr>
        <a:xfrm>
          <a:off x="0" y="923589"/>
          <a:ext cx="6291714" cy="0"/>
        </a:xfrm>
        <a:prstGeom prst="line">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872D6A-E8AC-43C3-9543-93146069BC60}">
      <dsp:nvSpPr>
        <dsp:cNvPr id="0" name=""/>
        <dsp:cNvSpPr/>
      </dsp:nvSpPr>
      <dsp:spPr>
        <a:xfrm>
          <a:off x="0" y="923589"/>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zh-TW" sz="4000" kern="1200" dirty="0">
              <a:latin typeface="DFKai-SB" panose="03000509000000000000" pitchFamily="65" charset="-120"/>
              <a:ea typeface="DFKai-SB" panose="03000509000000000000" pitchFamily="65" charset="-120"/>
            </a:rPr>
            <a:t>大綱</a:t>
          </a:r>
          <a:endParaRPr lang="en-US" sz="4000" kern="1200" dirty="0">
            <a:latin typeface="DFKai-SB" panose="03000509000000000000" pitchFamily="65" charset="-120"/>
            <a:ea typeface="DFKai-SB" panose="03000509000000000000" pitchFamily="65" charset="-120"/>
          </a:endParaRPr>
        </a:p>
      </dsp:txBody>
      <dsp:txXfrm>
        <a:off x="0" y="923589"/>
        <a:ext cx="6291714" cy="920888"/>
      </dsp:txXfrm>
    </dsp:sp>
    <dsp:sp modelId="{ED6F8D6B-98FC-49D3-8AF3-2FA9B9B67306}">
      <dsp:nvSpPr>
        <dsp:cNvPr id="0" name=""/>
        <dsp:cNvSpPr/>
      </dsp:nvSpPr>
      <dsp:spPr>
        <a:xfrm>
          <a:off x="0" y="1844478"/>
          <a:ext cx="6291714" cy="0"/>
        </a:xfrm>
        <a:prstGeom prst="lin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023EDB-D06F-4C11-842F-59341139BE60}">
      <dsp:nvSpPr>
        <dsp:cNvPr id="0" name=""/>
        <dsp:cNvSpPr/>
      </dsp:nvSpPr>
      <dsp:spPr>
        <a:xfrm>
          <a:off x="0" y="1844478"/>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zh-TW" sz="4000" kern="1200" dirty="0">
              <a:latin typeface="DFKai-SB" panose="03000509000000000000" pitchFamily="65" charset="-120"/>
              <a:ea typeface="DFKai-SB" panose="03000509000000000000" pitchFamily="65" charset="-120"/>
            </a:rPr>
            <a:t>前言</a:t>
          </a:r>
          <a:endParaRPr lang="en-US" sz="4000" kern="1200" dirty="0">
            <a:latin typeface="DFKai-SB" panose="03000509000000000000" pitchFamily="65" charset="-120"/>
            <a:ea typeface="DFKai-SB" panose="03000509000000000000" pitchFamily="65" charset="-120"/>
          </a:endParaRPr>
        </a:p>
      </dsp:txBody>
      <dsp:txXfrm>
        <a:off x="0" y="1844478"/>
        <a:ext cx="6291714" cy="920888"/>
      </dsp:txXfrm>
    </dsp:sp>
    <dsp:sp modelId="{69FF6CC5-6BFC-4D08-9201-3B807CCD07C4}">
      <dsp:nvSpPr>
        <dsp:cNvPr id="0" name=""/>
        <dsp:cNvSpPr/>
      </dsp:nvSpPr>
      <dsp:spPr>
        <a:xfrm>
          <a:off x="0" y="2765367"/>
          <a:ext cx="6291714" cy="0"/>
        </a:xfrm>
        <a:prstGeom prst="line">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B6945B-2931-4393-8927-1B2D96D6CDCC}">
      <dsp:nvSpPr>
        <dsp:cNvPr id="0" name=""/>
        <dsp:cNvSpPr/>
      </dsp:nvSpPr>
      <dsp:spPr>
        <a:xfrm>
          <a:off x="0" y="2765367"/>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zh-TW" sz="4000" kern="1200" dirty="0">
              <a:latin typeface="DFKai-SB" panose="03000509000000000000" pitchFamily="65" charset="-120"/>
              <a:ea typeface="DFKai-SB" panose="03000509000000000000" pitchFamily="65" charset="-120"/>
            </a:rPr>
            <a:t>方法</a:t>
          </a:r>
          <a:endParaRPr lang="en-US" sz="4000" kern="1200" dirty="0">
            <a:latin typeface="DFKai-SB" panose="03000509000000000000" pitchFamily="65" charset="-120"/>
            <a:ea typeface="DFKai-SB" panose="03000509000000000000" pitchFamily="65" charset="-120"/>
          </a:endParaRPr>
        </a:p>
      </dsp:txBody>
      <dsp:txXfrm>
        <a:off x="0" y="2765367"/>
        <a:ext cx="6291714" cy="920888"/>
      </dsp:txXfrm>
    </dsp:sp>
    <dsp:sp modelId="{0BE0B6BC-E9F2-4016-8836-7289DA6B8DD9}">
      <dsp:nvSpPr>
        <dsp:cNvPr id="0" name=""/>
        <dsp:cNvSpPr/>
      </dsp:nvSpPr>
      <dsp:spPr>
        <a:xfrm>
          <a:off x="0" y="3686256"/>
          <a:ext cx="6291714" cy="0"/>
        </a:xfrm>
        <a:prstGeom prst="lin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7C7182-B483-49A3-90B8-1FC0254BB17F}">
      <dsp:nvSpPr>
        <dsp:cNvPr id="0" name=""/>
        <dsp:cNvSpPr/>
      </dsp:nvSpPr>
      <dsp:spPr>
        <a:xfrm>
          <a:off x="0" y="3686256"/>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zh-TW" sz="4000" kern="1200" dirty="0">
              <a:latin typeface="DFKai-SB" panose="03000509000000000000" pitchFamily="65" charset="-120"/>
              <a:ea typeface="DFKai-SB" panose="03000509000000000000" pitchFamily="65" charset="-120"/>
            </a:rPr>
            <a:t>結論</a:t>
          </a:r>
          <a:endParaRPr lang="en-US" sz="4000" kern="1200" dirty="0">
            <a:latin typeface="DFKai-SB" panose="03000509000000000000" pitchFamily="65" charset="-120"/>
            <a:ea typeface="DFKai-SB" panose="03000509000000000000" pitchFamily="65" charset="-120"/>
          </a:endParaRPr>
        </a:p>
      </dsp:txBody>
      <dsp:txXfrm>
        <a:off x="0" y="3686256"/>
        <a:ext cx="6291714" cy="920888"/>
      </dsp:txXfrm>
    </dsp:sp>
    <dsp:sp modelId="{D8CAE0E9-B650-4856-AF5B-46EE35A99952}">
      <dsp:nvSpPr>
        <dsp:cNvPr id="0" name=""/>
        <dsp:cNvSpPr/>
      </dsp:nvSpPr>
      <dsp:spPr>
        <a:xfrm>
          <a:off x="0" y="4607145"/>
          <a:ext cx="6291714"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04A329-55AB-4EF5-8261-ACB437A95030}">
      <dsp:nvSpPr>
        <dsp:cNvPr id="0" name=""/>
        <dsp:cNvSpPr/>
      </dsp:nvSpPr>
      <dsp:spPr>
        <a:xfrm>
          <a:off x="0" y="4607145"/>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zh-TW" sz="4000" kern="1200" dirty="0">
              <a:latin typeface="DFKai-SB" panose="03000509000000000000" pitchFamily="65" charset="-120"/>
              <a:ea typeface="DFKai-SB" panose="03000509000000000000" pitchFamily="65" charset="-120"/>
            </a:rPr>
            <a:t>參考文獻</a:t>
          </a:r>
          <a:endParaRPr lang="en-US" sz="4000" kern="1200" dirty="0">
            <a:latin typeface="DFKai-SB" panose="03000509000000000000" pitchFamily="65" charset="-120"/>
            <a:ea typeface="DFKai-SB" panose="03000509000000000000" pitchFamily="65" charset="-120"/>
          </a:endParaRPr>
        </a:p>
      </dsp:txBody>
      <dsp:txXfrm>
        <a:off x="0" y="4607145"/>
        <a:ext cx="6291714" cy="920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48867F-8730-439D-8AF7-3243A6DE3488}">
      <dsp:nvSpPr>
        <dsp:cNvPr id="0" name=""/>
        <dsp:cNvSpPr/>
      </dsp:nvSpPr>
      <dsp:spPr>
        <a:xfrm>
          <a:off x="788669" y="0"/>
          <a:ext cx="8938260" cy="4351338"/>
        </a:xfrm>
        <a:prstGeom prst="rightArrow">
          <a:avLst/>
        </a:prstGeom>
        <a:solidFill>
          <a:schemeClr val="lt1"/>
        </a:solidFill>
        <a:ln w="12700"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sp>
    <dsp:sp modelId="{A1131721-81EA-4113-AA2B-198E0DA730B2}">
      <dsp:nvSpPr>
        <dsp:cNvPr id="0" name=""/>
        <dsp:cNvSpPr/>
      </dsp:nvSpPr>
      <dsp:spPr>
        <a:xfrm>
          <a:off x="4621" y="1305401"/>
          <a:ext cx="2020453" cy="1740535"/>
        </a:xfrm>
        <a:prstGeom prst="roundRect">
          <a:avLst/>
        </a:prstGeom>
        <a:solidFill>
          <a:schemeClr val="accent2">
            <a:lumMod val="50000"/>
          </a:schemeClr>
        </a:solidFill>
        <a:ln w="12700" cap="flat" cmpd="sng" algn="ctr">
          <a:solidFill>
            <a:schemeClr val="accent4">
              <a:shade val="50000"/>
            </a:schemeClr>
          </a:solidFill>
          <a:prstDash val="solid"/>
          <a:miter lim="800000"/>
        </a:ln>
        <a:effectLst/>
        <a:scene3d>
          <a:camera prst="orthographicFront"/>
          <a:lightRig rig="flat" dir="t"/>
        </a:scene3d>
        <a:sp3d/>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TW" altLang="en-US" sz="2900" kern="1200" dirty="0"/>
            <a:t>收集數據</a:t>
          </a:r>
        </a:p>
      </dsp:txBody>
      <dsp:txXfrm>
        <a:off x="89587" y="1390367"/>
        <a:ext cx="1850521" cy="1570603"/>
      </dsp:txXfrm>
    </dsp:sp>
    <dsp:sp modelId="{1A751A92-DAF4-4447-89C3-BE9B04431034}">
      <dsp:nvSpPr>
        <dsp:cNvPr id="0" name=""/>
        <dsp:cNvSpPr/>
      </dsp:nvSpPr>
      <dsp:spPr>
        <a:xfrm>
          <a:off x="2126097" y="1305401"/>
          <a:ext cx="2020453" cy="1740535"/>
        </a:xfrm>
        <a:prstGeom prst="roundRect">
          <a:avLst/>
        </a:prstGeom>
        <a:solidFill>
          <a:schemeClr val="accent2">
            <a:lumMod val="75000"/>
          </a:schemeClr>
        </a:solidFill>
        <a:ln w="12700" cap="flat" cmpd="sng" algn="ctr">
          <a:solidFill>
            <a:schemeClr val="accent4">
              <a:shade val="50000"/>
            </a:schemeClr>
          </a:solidFill>
          <a:prstDash val="solid"/>
          <a:miter lim="800000"/>
        </a:ln>
        <a:effectLst/>
        <a:scene3d>
          <a:camera prst="orthographicFront"/>
          <a:lightRig rig="flat" dir="t"/>
        </a:scene3d>
        <a:sp3d/>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TW" altLang="en-US" sz="2900" kern="1200" dirty="0"/>
            <a:t>輸入數據</a:t>
          </a:r>
        </a:p>
      </dsp:txBody>
      <dsp:txXfrm>
        <a:off x="2211063" y="1390367"/>
        <a:ext cx="1850521" cy="1570603"/>
      </dsp:txXfrm>
    </dsp:sp>
    <dsp:sp modelId="{7BAC4AA8-05D9-464E-A879-0C323A09CCB0}">
      <dsp:nvSpPr>
        <dsp:cNvPr id="0" name=""/>
        <dsp:cNvSpPr/>
      </dsp:nvSpPr>
      <dsp:spPr>
        <a:xfrm>
          <a:off x="4247573" y="1305401"/>
          <a:ext cx="2020453" cy="1740535"/>
        </a:xfrm>
        <a:prstGeom prst="roundRect">
          <a:avLst/>
        </a:prstGeom>
        <a:solidFill>
          <a:schemeClr val="accent2">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TW" altLang="en-US" sz="2900" kern="1200" dirty="0"/>
            <a:t>數據預分析</a:t>
          </a:r>
        </a:p>
      </dsp:txBody>
      <dsp:txXfrm>
        <a:off x="4332539" y="1390367"/>
        <a:ext cx="1850521" cy="1570603"/>
      </dsp:txXfrm>
    </dsp:sp>
    <dsp:sp modelId="{7465AA78-FC52-4410-B1F7-531B80BDC74D}">
      <dsp:nvSpPr>
        <dsp:cNvPr id="0" name=""/>
        <dsp:cNvSpPr/>
      </dsp:nvSpPr>
      <dsp:spPr>
        <a:xfrm>
          <a:off x="6369049" y="1305401"/>
          <a:ext cx="2020453" cy="1740535"/>
        </a:xfrm>
        <a:prstGeom prst="roundRect">
          <a:avLst/>
        </a:prstGeom>
        <a:solidFill>
          <a:schemeClr val="accent2">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TW" altLang="en-US" sz="2900" kern="1200" dirty="0"/>
            <a:t>訓練及測式算法或建立模型</a:t>
          </a:r>
        </a:p>
      </dsp:txBody>
      <dsp:txXfrm>
        <a:off x="6454015" y="1390367"/>
        <a:ext cx="1850521" cy="1570603"/>
      </dsp:txXfrm>
    </dsp:sp>
    <dsp:sp modelId="{46794825-5C3C-433F-91BA-4F10B1ADE905}">
      <dsp:nvSpPr>
        <dsp:cNvPr id="0" name=""/>
        <dsp:cNvSpPr/>
      </dsp:nvSpPr>
      <dsp:spPr>
        <a:xfrm>
          <a:off x="8490525" y="1305401"/>
          <a:ext cx="2020453" cy="1740535"/>
        </a:xfrm>
        <a:prstGeom prst="roundRect">
          <a:avLst/>
        </a:prstGeom>
        <a:solidFill>
          <a:schemeClr val="accent2">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TW" altLang="en-US" sz="2900" kern="1200" dirty="0"/>
            <a:t>評估</a:t>
          </a:r>
        </a:p>
      </dsp:txBody>
      <dsp:txXfrm>
        <a:off x="8575491" y="1390367"/>
        <a:ext cx="1850521" cy="157060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F8AAC6-8450-4F5E-B419-49E02E2E82A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72AD39D1-3FBF-4A08-8112-56A18A0A50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92C76B37-416E-4388-8230-22C939038CAF}"/>
              </a:ext>
            </a:extLst>
          </p:cNvPr>
          <p:cNvSpPr>
            <a:spLocks noGrp="1"/>
          </p:cNvSpPr>
          <p:nvPr>
            <p:ph type="dt" sz="half" idx="10"/>
          </p:nvPr>
        </p:nvSpPr>
        <p:spPr/>
        <p:txBody>
          <a:bodyPr/>
          <a:lstStyle/>
          <a:p>
            <a:fld id="{9CC2C27F-24E1-456D-81BF-5E01BB776C00}" type="datetimeFigureOut">
              <a:rPr lang="zh-TW" altLang="en-US" smtClean="0"/>
              <a:t>2021/6/17</a:t>
            </a:fld>
            <a:endParaRPr lang="zh-TW" altLang="en-US"/>
          </a:p>
        </p:txBody>
      </p:sp>
      <p:sp>
        <p:nvSpPr>
          <p:cNvPr id="5" name="頁尾版面配置區 4">
            <a:extLst>
              <a:ext uri="{FF2B5EF4-FFF2-40B4-BE49-F238E27FC236}">
                <a16:creationId xmlns:a16="http://schemas.microsoft.com/office/drawing/2014/main" id="{522DDA42-B18C-468E-9F80-800030DBD0C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3916571-BEBA-41B3-B465-AF1EC8AB7692}"/>
              </a:ext>
            </a:extLst>
          </p:cNvPr>
          <p:cNvSpPr>
            <a:spLocks noGrp="1"/>
          </p:cNvSpPr>
          <p:nvPr>
            <p:ph type="sldNum" sz="quarter" idx="12"/>
          </p:nvPr>
        </p:nvSpPr>
        <p:spPr/>
        <p:txBody>
          <a:bodyPr/>
          <a:lstStyle/>
          <a:p>
            <a:fld id="{6DA801B8-5147-4EE0-AC8F-19176BAAFE67}" type="slidenum">
              <a:rPr lang="zh-TW" altLang="en-US" smtClean="0"/>
              <a:t>‹#›</a:t>
            </a:fld>
            <a:endParaRPr lang="zh-TW" altLang="en-US"/>
          </a:p>
        </p:txBody>
      </p:sp>
    </p:spTree>
    <p:extLst>
      <p:ext uri="{BB962C8B-B14F-4D97-AF65-F5344CB8AC3E}">
        <p14:creationId xmlns:p14="http://schemas.microsoft.com/office/powerpoint/2010/main" val="645329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3764C8-80CD-4CB0-8956-4418AD224B0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13844FAF-2EEB-4244-A55A-757D1B75B746}"/>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80E7099-F2EC-4DC0-BDC0-C365345E870A}"/>
              </a:ext>
            </a:extLst>
          </p:cNvPr>
          <p:cNvSpPr>
            <a:spLocks noGrp="1"/>
          </p:cNvSpPr>
          <p:nvPr>
            <p:ph type="dt" sz="half" idx="10"/>
          </p:nvPr>
        </p:nvSpPr>
        <p:spPr/>
        <p:txBody>
          <a:bodyPr/>
          <a:lstStyle/>
          <a:p>
            <a:fld id="{9CC2C27F-24E1-456D-81BF-5E01BB776C00}" type="datetimeFigureOut">
              <a:rPr lang="zh-TW" altLang="en-US" smtClean="0"/>
              <a:t>2021/6/17</a:t>
            </a:fld>
            <a:endParaRPr lang="zh-TW" altLang="en-US"/>
          </a:p>
        </p:txBody>
      </p:sp>
      <p:sp>
        <p:nvSpPr>
          <p:cNvPr id="5" name="頁尾版面配置區 4">
            <a:extLst>
              <a:ext uri="{FF2B5EF4-FFF2-40B4-BE49-F238E27FC236}">
                <a16:creationId xmlns:a16="http://schemas.microsoft.com/office/drawing/2014/main" id="{E393F47B-CA86-4693-BF16-0F161234A09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00B5396-C6D9-441F-8F7D-14800B31BDED}"/>
              </a:ext>
            </a:extLst>
          </p:cNvPr>
          <p:cNvSpPr>
            <a:spLocks noGrp="1"/>
          </p:cNvSpPr>
          <p:nvPr>
            <p:ph type="sldNum" sz="quarter" idx="12"/>
          </p:nvPr>
        </p:nvSpPr>
        <p:spPr/>
        <p:txBody>
          <a:bodyPr/>
          <a:lstStyle/>
          <a:p>
            <a:fld id="{6DA801B8-5147-4EE0-AC8F-19176BAAFE67}" type="slidenum">
              <a:rPr lang="zh-TW" altLang="en-US" smtClean="0"/>
              <a:t>‹#›</a:t>
            </a:fld>
            <a:endParaRPr lang="zh-TW" altLang="en-US"/>
          </a:p>
        </p:txBody>
      </p:sp>
    </p:spTree>
    <p:extLst>
      <p:ext uri="{BB962C8B-B14F-4D97-AF65-F5344CB8AC3E}">
        <p14:creationId xmlns:p14="http://schemas.microsoft.com/office/powerpoint/2010/main" val="1132895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57E79FD-F0F6-41BB-84C6-9B7635A4A910}"/>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6AF08D80-F321-4C74-9AE0-5EC4E1136616}"/>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768C9A7-AAF3-4446-9EAC-283F45C0142A}"/>
              </a:ext>
            </a:extLst>
          </p:cNvPr>
          <p:cNvSpPr>
            <a:spLocks noGrp="1"/>
          </p:cNvSpPr>
          <p:nvPr>
            <p:ph type="dt" sz="half" idx="10"/>
          </p:nvPr>
        </p:nvSpPr>
        <p:spPr/>
        <p:txBody>
          <a:bodyPr/>
          <a:lstStyle/>
          <a:p>
            <a:fld id="{9CC2C27F-24E1-456D-81BF-5E01BB776C00}" type="datetimeFigureOut">
              <a:rPr lang="zh-TW" altLang="en-US" smtClean="0"/>
              <a:t>2021/6/17</a:t>
            </a:fld>
            <a:endParaRPr lang="zh-TW" altLang="en-US"/>
          </a:p>
        </p:txBody>
      </p:sp>
      <p:sp>
        <p:nvSpPr>
          <p:cNvPr id="5" name="頁尾版面配置區 4">
            <a:extLst>
              <a:ext uri="{FF2B5EF4-FFF2-40B4-BE49-F238E27FC236}">
                <a16:creationId xmlns:a16="http://schemas.microsoft.com/office/drawing/2014/main" id="{7A6A65EC-4834-4AFC-9CD1-8DFC1A1112C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0F53D5C-9C41-4832-8559-C8CD885F6B80}"/>
              </a:ext>
            </a:extLst>
          </p:cNvPr>
          <p:cNvSpPr>
            <a:spLocks noGrp="1"/>
          </p:cNvSpPr>
          <p:nvPr>
            <p:ph type="sldNum" sz="quarter" idx="12"/>
          </p:nvPr>
        </p:nvSpPr>
        <p:spPr/>
        <p:txBody>
          <a:bodyPr/>
          <a:lstStyle/>
          <a:p>
            <a:fld id="{6DA801B8-5147-4EE0-AC8F-19176BAAFE67}" type="slidenum">
              <a:rPr lang="zh-TW" altLang="en-US" smtClean="0"/>
              <a:t>‹#›</a:t>
            </a:fld>
            <a:endParaRPr lang="zh-TW" altLang="en-US"/>
          </a:p>
        </p:txBody>
      </p:sp>
    </p:spTree>
    <p:extLst>
      <p:ext uri="{BB962C8B-B14F-4D97-AF65-F5344CB8AC3E}">
        <p14:creationId xmlns:p14="http://schemas.microsoft.com/office/powerpoint/2010/main" val="255937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F275C5-10FC-4F7E-9D86-A9DB7ED5C8C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A3C6F23-C3A0-4E04-9EE0-A763B2DA3277}"/>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B60EDF0-F441-45CA-B249-E05A6CFBCE9E}"/>
              </a:ext>
            </a:extLst>
          </p:cNvPr>
          <p:cNvSpPr>
            <a:spLocks noGrp="1"/>
          </p:cNvSpPr>
          <p:nvPr>
            <p:ph type="dt" sz="half" idx="10"/>
          </p:nvPr>
        </p:nvSpPr>
        <p:spPr/>
        <p:txBody>
          <a:bodyPr/>
          <a:lstStyle/>
          <a:p>
            <a:fld id="{9CC2C27F-24E1-456D-81BF-5E01BB776C00}" type="datetimeFigureOut">
              <a:rPr lang="zh-TW" altLang="en-US" smtClean="0"/>
              <a:t>2021/6/17</a:t>
            </a:fld>
            <a:endParaRPr lang="zh-TW" altLang="en-US"/>
          </a:p>
        </p:txBody>
      </p:sp>
      <p:sp>
        <p:nvSpPr>
          <p:cNvPr id="5" name="頁尾版面配置區 4">
            <a:extLst>
              <a:ext uri="{FF2B5EF4-FFF2-40B4-BE49-F238E27FC236}">
                <a16:creationId xmlns:a16="http://schemas.microsoft.com/office/drawing/2014/main" id="{1808CE18-E621-4983-A7FB-CA51C9F4512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D96C6AC-3157-4609-9171-DB3832F8224A}"/>
              </a:ext>
            </a:extLst>
          </p:cNvPr>
          <p:cNvSpPr>
            <a:spLocks noGrp="1"/>
          </p:cNvSpPr>
          <p:nvPr>
            <p:ph type="sldNum" sz="quarter" idx="12"/>
          </p:nvPr>
        </p:nvSpPr>
        <p:spPr/>
        <p:txBody>
          <a:bodyPr/>
          <a:lstStyle/>
          <a:p>
            <a:fld id="{6DA801B8-5147-4EE0-AC8F-19176BAAFE67}" type="slidenum">
              <a:rPr lang="zh-TW" altLang="en-US" smtClean="0"/>
              <a:t>‹#›</a:t>
            </a:fld>
            <a:endParaRPr lang="zh-TW" altLang="en-US"/>
          </a:p>
        </p:txBody>
      </p:sp>
    </p:spTree>
    <p:extLst>
      <p:ext uri="{BB962C8B-B14F-4D97-AF65-F5344CB8AC3E}">
        <p14:creationId xmlns:p14="http://schemas.microsoft.com/office/powerpoint/2010/main" val="1428333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BB27C3-9206-40F9-8FA7-C78C1B6B716B}"/>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4AAC50BE-E180-4627-B840-F4DF32FE3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529ADED-D80E-4CAC-ADE4-7DF2958F32EA}"/>
              </a:ext>
            </a:extLst>
          </p:cNvPr>
          <p:cNvSpPr>
            <a:spLocks noGrp="1"/>
          </p:cNvSpPr>
          <p:nvPr>
            <p:ph type="dt" sz="half" idx="10"/>
          </p:nvPr>
        </p:nvSpPr>
        <p:spPr/>
        <p:txBody>
          <a:bodyPr/>
          <a:lstStyle/>
          <a:p>
            <a:fld id="{9CC2C27F-24E1-456D-81BF-5E01BB776C00}" type="datetimeFigureOut">
              <a:rPr lang="zh-TW" altLang="en-US" smtClean="0"/>
              <a:t>2021/6/17</a:t>
            </a:fld>
            <a:endParaRPr lang="zh-TW" altLang="en-US"/>
          </a:p>
        </p:txBody>
      </p:sp>
      <p:sp>
        <p:nvSpPr>
          <p:cNvPr id="5" name="頁尾版面配置區 4">
            <a:extLst>
              <a:ext uri="{FF2B5EF4-FFF2-40B4-BE49-F238E27FC236}">
                <a16:creationId xmlns:a16="http://schemas.microsoft.com/office/drawing/2014/main" id="{5A7BDFC4-9E5C-4A3D-9D48-EFC87D0EA85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C181C52-6F98-455B-B711-FF08C416F5B9}"/>
              </a:ext>
            </a:extLst>
          </p:cNvPr>
          <p:cNvSpPr>
            <a:spLocks noGrp="1"/>
          </p:cNvSpPr>
          <p:nvPr>
            <p:ph type="sldNum" sz="quarter" idx="12"/>
          </p:nvPr>
        </p:nvSpPr>
        <p:spPr/>
        <p:txBody>
          <a:bodyPr/>
          <a:lstStyle/>
          <a:p>
            <a:fld id="{6DA801B8-5147-4EE0-AC8F-19176BAAFE67}" type="slidenum">
              <a:rPr lang="zh-TW" altLang="en-US" smtClean="0"/>
              <a:t>‹#›</a:t>
            </a:fld>
            <a:endParaRPr lang="zh-TW" altLang="en-US"/>
          </a:p>
        </p:txBody>
      </p:sp>
    </p:spTree>
    <p:extLst>
      <p:ext uri="{BB962C8B-B14F-4D97-AF65-F5344CB8AC3E}">
        <p14:creationId xmlns:p14="http://schemas.microsoft.com/office/powerpoint/2010/main" val="3342442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4E7ACE-3371-4267-9545-9CB6BB256C8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50E9674-A524-4BD5-B754-890F2377113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CA8DE427-BC67-4E34-9FD3-B669EE268FC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A353334E-0011-46ED-9F6B-D18CD5EEDF2D}"/>
              </a:ext>
            </a:extLst>
          </p:cNvPr>
          <p:cNvSpPr>
            <a:spLocks noGrp="1"/>
          </p:cNvSpPr>
          <p:nvPr>
            <p:ph type="dt" sz="half" idx="10"/>
          </p:nvPr>
        </p:nvSpPr>
        <p:spPr/>
        <p:txBody>
          <a:bodyPr/>
          <a:lstStyle/>
          <a:p>
            <a:fld id="{9CC2C27F-24E1-456D-81BF-5E01BB776C00}" type="datetimeFigureOut">
              <a:rPr lang="zh-TW" altLang="en-US" smtClean="0"/>
              <a:t>2021/6/17</a:t>
            </a:fld>
            <a:endParaRPr lang="zh-TW" altLang="en-US"/>
          </a:p>
        </p:txBody>
      </p:sp>
      <p:sp>
        <p:nvSpPr>
          <p:cNvPr id="6" name="頁尾版面配置區 5">
            <a:extLst>
              <a:ext uri="{FF2B5EF4-FFF2-40B4-BE49-F238E27FC236}">
                <a16:creationId xmlns:a16="http://schemas.microsoft.com/office/drawing/2014/main" id="{F9EA03F2-1C9A-4473-972A-F4C3F162D7E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F67FB9A-31A1-4B6D-B0AE-43A8DCE5CCDB}"/>
              </a:ext>
            </a:extLst>
          </p:cNvPr>
          <p:cNvSpPr>
            <a:spLocks noGrp="1"/>
          </p:cNvSpPr>
          <p:nvPr>
            <p:ph type="sldNum" sz="quarter" idx="12"/>
          </p:nvPr>
        </p:nvSpPr>
        <p:spPr/>
        <p:txBody>
          <a:bodyPr/>
          <a:lstStyle/>
          <a:p>
            <a:fld id="{6DA801B8-5147-4EE0-AC8F-19176BAAFE67}" type="slidenum">
              <a:rPr lang="zh-TW" altLang="en-US" smtClean="0"/>
              <a:t>‹#›</a:t>
            </a:fld>
            <a:endParaRPr lang="zh-TW" altLang="en-US"/>
          </a:p>
        </p:txBody>
      </p:sp>
    </p:spTree>
    <p:extLst>
      <p:ext uri="{BB962C8B-B14F-4D97-AF65-F5344CB8AC3E}">
        <p14:creationId xmlns:p14="http://schemas.microsoft.com/office/powerpoint/2010/main" val="3561730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F114F3-2EA8-4329-AA39-6A5E79B4D336}"/>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454F3BC-1FB4-45E4-BD00-ABE0EFB0BB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E272CA8E-9AFB-4D65-8053-3CB86EF20322}"/>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7AF33BC2-DD2E-4BAA-94ED-85EA6DD734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44401753-557C-41D6-BBEA-4354476B3749}"/>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71739621-4BC1-4E8F-BE92-D12AFD5FEC9D}"/>
              </a:ext>
            </a:extLst>
          </p:cNvPr>
          <p:cNvSpPr>
            <a:spLocks noGrp="1"/>
          </p:cNvSpPr>
          <p:nvPr>
            <p:ph type="dt" sz="half" idx="10"/>
          </p:nvPr>
        </p:nvSpPr>
        <p:spPr/>
        <p:txBody>
          <a:bodyPr/>
          <a:lstStyle/>
          <a:p>
            <a:fld id="{9CC2C27F-24E1-456D-81BF-5E01BB776C00}" type="datetimeFigureOut">
              <a:rPr lang="zh-TW" altLang="en-US" smtClean="0"/>
              <a:t>2021/6/17</a:t>
            </a:fld>
            <a:endParaRPr lang="zh-TW" altLang="en-US"/>
          </a:p>
        </p:txBody>
      </p:sp>
      <p:sp>
        <p:nvSpPr>
          <p:cNvPr id="8" name="頁尾版面配置區 7">
            <a:extLst>
              <a:ext uri="{FF2B5EF4-FFF2-40B4-BE49-F238E27FC236}">
                <a16:creationId xmlns:a16="http://schemas.microsoft.com/office/drawing/2014/main" id="{66EA5A5F-0F96-4671-BE83-A7AED66DEC8B}"/>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29F36860-31FC-4B21-A7EC-7F1FBE3B6733}"/>
              </a:ext>
            </a:extLst>
          </p:cNvPr>
          <p:cNvSpPr>
            <a:spLocks noGrp="1"/>
          </p:cNvSpPr>
          <p:nvPr>
            <p:ph type="sldNum" sz="quarter" idx="12"/>
          </p:nvPr>
        </p:nvSpPr>
        <p:spPr/>
        <p:txBody>
          <a:bodyPr/>
          <a:lstStyle/>
          <a:p>
            <a:fld id="{6DA801B8-5147-4EE0-AC8F-19176BAAFE67}" type="slidenum">
              <a:rPr lang="zh-TW" altLang="en-US" smtClean="0"/>
              <a:t>‹#›</a:t>
            </a:fld>
            <a:endParaRPr lang="zh-TW" altLang="en-US"/>
          </a:p>
        </p:txBody>
      </p:sp>
    </p:spTree>
    <p:extLst>
      <p:ext uri="{BB962C8B-B14F-4D97-AF65-F5344CB8AC3E}">
        <p14:creationId xmlns:p14="http://schemas.microsoft.com/office/powerpoint/2010/main" val="3864767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0EBB06-FA99-4756-A652-C85BA56D77E0}"/>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A6FC3CEA-4F89-4C90-A892-758EF879BB4C}"/>
              </a:ext>
            </a:extLst>
          </p:cNvPr>
          <p:cNvSpPr>
            <a:spLocks noGrp="1"/>
          </p:cNvSpPr>
          <p:nvPr>
            <p:ph type="dt" sz="half" idx="10"/>
          </p:nvPr>
        </p:nvSpPr>
        <p:spPr/>
        <p:txBody>
          <a:bodyPr/>
          <a:lstStyle/>
          <a:p>
            <a:fld id="{9CC2C27F-24E1-456D-81BF-5E01BB776C00}" type="datetimeFigureOut">
              <a:rPr lang="zh-TW" altLang="en-US" smtClean="0"/>
              <a:t>2021/6/17</a:t>
            </a:fld>
            <a:endParaRPr lang="zh-TW" altLang="en-US"/>
          </a:p>
        </p:txBody>
      </p:sp>
      <p:sp>
        <p:nvSpPr>
          <p:cNvPr id="4" name="頁尾版面配置區 3">
            <a:extLst>
              <a:ext uri="{FF2B5EF4-FFF2-40B4-BE49-F238E27FC236}">
                <a16:creationId xmlns:a16="http://schemas.microsoft.com/office/drawing/2014/main" id="{E40B4BDE-0555-4E9E-8AE3-34CD375B7BAB}"/>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5F731EF-EF96-4758-9F57-6E61A7108C8F}"/>
              </a:ext>
            </a:extLst>
          </p:cNvPr>
          <p:cNvSpPr>
            <a:spLocks noGrp="1"/>
          </p:cNvSpPr>
          <p:nvPr>
            <p:ph type="sldNum" sz="quarter" idx="12"/>
          </p:nvPr>
        </p:nvSpPr>
        <p:spPr/>
        <p:txBody>
          <a:bodyPr/>
          <a:lstStyle/>
          <a:p>
            <a:fld id="{6DA801B8-5147-4EE0-AC8F-19176BAAFE67}" type="slidenum">
              <a:rPr lang="zh-TW" altLang="en-US" smtClean="0"/>
              <a:t>‹#›</a:t>
            </a:fld>
            <a:endParaRPr lang="zh-TW" altLang="en-US"/>
          </a:p>
        </p:txBody>
      </p:sp>
    </p:spTree>
    <p:extLst>
      <p:ext uri="{BB962C8B-B14F-4D97-AF65-F5344CB8AC3E}">
        <p14:creationId xmlns:p14="http://schemas.microsoft.com/office/powerpoint/2010/main" val="2451773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237581D-1827-45AA-9510-B4856D07C20B}"/>
              </a:ext>
            </a:extLst>
          </p:cNvPr>
          <p:cNvSpPr>
            <a:spLocks noGrp="1"/>
          </p:cNvSpPr>
          <p:nvPr>
            <p:ph type="dt" sz="half" idx="10"/>
          </p:nvPr>
        </p:nvSpPr>
        <p:spPr/>
        <p:txBody>
          <a:bodyPr/>
          <a:lstStyle/>
          <a:p>
            <a:fld id="{9CC2C27F-24E1-456D-81BF-5E01BB776C00}" type="datetimeFigureOut">
              <a:rPr lang="zh-TW" altLang="en-US" smtClean="0"/>
              <a:t>2021/6/17</a:t>
            </a:fld>
            <a:endParaRPr lang="zh-TW" altLang="en-US"/>
          </a:p>
        </p:txBody>
      </p:sp>
      <p:sp>
        <p:nvSpPr>
          <p:cNvPr id="3" name="頁尾版面配置區 2">
            <a:extLst>
              <a:ext uri="{FF2B5EF4-FFF2-40B4-BE49-F238E27FC236}">
                <a16:creationId xmlns:a16="http://schemas.microsoft.com/office/drawing/2014/main" id="{DA6BDC0F-62A1-486F-B657-FBE2BB1024F2}"/>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EDF6437-C9E8-49C6-BF87-066C020C8060}"/>
              </a:ext>
            </a:extLst>
          </p:cNvPr>
          <p:cNvSpPr>
            <a:spLocks noGrp="1"/>
          </p:cNvSpPr>
          <p:nvPr>
            <p:ph type="sldNum" sz="quarter" idx="12"/>
          </p:nvPr>
        </p:nvSpPr>
        <p:spPr/>
        <p:txBody>
          <a:bodyPr/>
          <a:lstStyle/>
          <a:p>
            <a:fld id="{6DA801B8-5147-4EE0-AC8F-19176BAAFE67}" type="slidenum">
              <a:rPr lang="zh-TW" altLang="en-US" smtClean="0"/>
              <a:t>‹#›</a:t>
            </a:fld>
            <a:endParaRPr lang="zh-TW" altLang="en-US"/>
          </a:p>
        </p:txBody>
      </p:sp>
    </p:spTree>
    <p:extLst>
      <p:ext uri="{BB962C8B-B14F-4D97-AF65-F5344CB8AC3E}">
        <p14:creationId xmlns:p14="http://schemas.microsoft.com/office/powerpoint/2010/main" val="170817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63D29E-4C29-4D21-B17D-3E68BC5B9AA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955B229-4839-4AD1-A545-D072F814F8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40D3FB1B-2480-4610-9AFE-00FA4E0322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959DEC3-E653-4335-9F09-BF510102BB60}"/>
              </a:ext>
            </a:extLst>
          </p:cNvPr>
          <p:cNvSpPr>
            <a:spLocks noGrp="1"/>
          </p:cNvSpPr>
          <p:nvPr>
            <p:ph type="dt" sz="half" idx="10"/>
          </p:nvPr>
        </p:nvSpPr>
        <p:spPr/>
        <p:txBody>
          <a:bodyPr/>
          <a:lstStyle/>
          <a:p>
            <a:fld id="{9CC2C27F-24E1-456D-81BF-5E01BB776C00}" type="datetimeFigureOut">
              <a:rPr lang="zh-TW" altLang="en-US" smtClean="0"/>
              <a:t>2021/6/17</a:t>
            </a:fld>
            <a:endParaRPr lang="zh-TW" altLang="en-US"/>
          </a:p>
        </p:txBody>
      </p:sp>
      <p:sp>
        <p:nvSpPr>
          <p:cNvPr id="6" name="頁尾版面配置區 5">
            <a:extLst>
              <a:ext uri="{FF2B5EF4-FFF2-40B4-BE49-F238E27FC236}">
                <a16:creationId xmlns:a16="http://schemas.microsoft.com/office/drawing/2014/main" id="{7E8F767E-16D3-46E5-B538-0EE602CBF3D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B417893-2782-44F4-9BC0-B873AC8B677F}"/>
              </a:ext>
            </a:extLst>
          </p:cNvPr>
          <p:cNvSpPr>
            <a:spLocks noGrp="1"/>
          </p:cNvSpPr>
          <p:nvPr>
            <p:ph type="sldNum" sz="quarter" idx="12"/>
          </p:nvPr>
        </p:nvSpPr>
        <p:spPr/>
        <p:txBody>
          <a:bodyPr/>
          <a:lstStyle/>
          <a:p>
            <a:fld id="{6DA801B8-5147-4EE0-AC8F-19176BAAFE67}" type="slidenum">
              <a:rPr lang="zh-TW" altLang="en-US" smtClean="0"/>
              <a:t>‹#›</a:t>
            </a:fld>
            <a:endParaRPr lang="zh-TW" altLang="en-US"/>
          </a:p>
        </p:txBody>
      </p:sp>
    </p:spTree>
    <p:extLst>
      <p:ext uri="{BB962C8B-B14F-4D97-AF65-F5344CB8AC3E}">
        <p14:creationId xmlns:p14="http://schemas.microsoft.com/office/powerpoint/2010/main" val="891737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C263E7-08FB-4207-BFF2-498EB409B53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DBA9B6C-7830-4738-BAD1-FB5AE57459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A40A9894-B930-40C8-818B-AF9F1C3347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DDA156A-D47A-4D58-99DF-7AD9B9D291F9}"/>
              </a:ext>
            </a:extLst>
          </p:cNvPr>
          <p:cNvSpPr>
            <a:spLocks noGrp="1"/>
          </p:cNvSpPr>
          <p:nvPr>
            <p:ph type="dt" sz="half" idx="10"/>
          </p:nvPr>
        </p:nvSpPr>
        <p:spPr/>
        <p:txBody>
          <a:bodyPr/>
          <a:lstStyle/>
          <a:p>
            <a:fld id="{9CC2C27F-24E1-456D-81BF-5E01BB776C00}" type="datetimeFigureOut">
              <a:rPr lang="zh-TW" altLang="en-US" smtClean="0"/>
              <a:t>2021/6/17</a:t>
            </a:fld>
            <a:endParaRPr lang="zh-TW" altLang="en-US"/>
          </a:p>
        </p:txBody>
      </p:sp>
      <p:sp>
        <p:nvSpPr>
          <p:cNvPr id="6" name="頁尾版面配置區 5">
            <a:extLst>
              <a:ext uri="{FF2B5EF4-FFF2-40B4-BE49-F238E27FC236}">
                <a16:creationId xmlns:a16="http://schemas.microsoft.com/office/drawing/2014/main" id="{AD188E3C-7E3A-4BF9-828E-7BCBACC9F4B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EFAE8B8-363F-41D2-A323-3D35BAD34A60}"/>
              </a:ext>
            </a:extLst>
          </p:cNvPr>
          <p:cNvSpPr>
            <a:spLocks noGrp="1"/>
          </p:cNvSpPr>
          <p:nvPr>
            <p:ph type="sldNum" sz="quarter" idx="12"/>
          </p:nvPr>
        </p:nvSpPr>
        <p:spPr/>
        <p:txBody>
          <a:bodyPr/>
          <a:lstStyle/>
          <a:p>
            <a:fld id="{6DA801B8-5147-4EE0-AC8F-19176BAAFE67}" type="slidenum">
              <a:rPr lang="zh-TW" altLang="en-US" smtClean="0"/>
              <a:t>‹#›</a:t>
            </a:fld>
            <a:endParaRPr lang="zh-TW" altLang="en-US"/>
          </a:p>
        </p:txBody>
      </p:sp>
    </p:spTree>
    <p:extLst>
      <p:ext uri="{BB962C8B-B14F-4D97-AF65-F5344CB8AC3E}">
        <p14:creationId xmlns:p14="http://schemas.microsoft.com/office/powerpoint/2010/main" val="2254030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FB4CF35-4FEE-4CCA-AC9C-1C64CB4E28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A9F2486-BD6B-459B-8AD5-B094970EEA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FC71AEC-4F68-47FD-9031-675962B2A1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C2C27F-24E1-456D-81BF-5E01BB776C00}" type="datetimeFigureOut">
              <a:rPr lang="zh-TW" altLang="en-US" smtClean="0"/>
              <a:t>2021/6/17</a:t>
            </a:fld>
            <a:endParaRPr lang="zh-TW" altLang="en-US"/>
          </a:p>
        </p:txBody>
      </p:sp>
      <p:sp>
        <p:nvSpPr>
          <p:cNvPr id="5" name="頁尾版面配置區 4">
            <a:extLst>
              <a:ext uri="{FF2B5EF4-FFF2-40B4-BE49-F238E27FC236}">
                <a16:creationId xmlns:a16="http://schemas.microsoft.com/office/drawing/2014/main" id="{9D81F6D4-6D51-4430-BDCE-3374D121E6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4ACF6836-4D31-4151-8DCE-53B6C9C1FC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A801B8-5147-4EE0-AC8F-19176BAAFE67}" type="slidenum">
              <a:rPr lang="zh-TW" altLang="en-US" smtClean="0"/>
              <a:t>‹#›</a:t>
            </a:fld>
            <a:endParaRPr lang="zh-TW" altLang="en-US"/>
          </a:p>
        </p:txBody>
      </p:sp>
    </p:spTree>
    <p:extLst>
      <p:ext uri="{BB962C8B-B14F-4D97-AF65-F5344CB8AC3E}">
        <p14:creationId xmlns:p14="http://schemas.microsoft.com/office/powerpoint/2010/main" val="2455592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標題 1">
            <a:extLst>
              <a:ext uri="{FF2B5EF4-FFF2-40B4-BE49-F238E27FC236}">
                <a16:creationId xmlns:a16="http://schemas.microsoft.com/office/drawing/2014/main" id="{AAB4235B-EE96-47D3-B535-01A83FBB3140}"/>
              </a:ext>
            </a:extLst>
          </p:cNvPr>
          <p:cNvSpPr>
            <a:spLocks noGrp="1"/>
          </p:cNvSpPr>
          <p:nvPr>
            <p:ph type="ctrTitle"/>
          </p:nvPr>
        </p:nvSpPr>
        <p:spPr>
          <a:xfrm>
            <a:off x="3315031" y="1380754"/>
            <a:ext cx="5561938" cy="2513516"/>
          </a:xfrm>
        </p:spPr>
        <p:txBody>
          <a:bodyPr>
            <a:normAutofit/>
          </a:bodyPr>
          <a:lstStyle/>
          <a:p>
            <a:r>
              <a:rPr lang="zh-TW" altLang="en-US" sz="5600" dirty="0">
                <a:latin typeface="DFKai-SB" panose="03000509000000000000" pitchFamily="65" charset="-120"/>
                <a:ea typeface="DFKai-SB" panose="03000509000000000000" pitchFamily="65" charset="-120"/>
              </a:rPr>
              <a:t>運用機器學習研究前列腺癌診斷模型</a:t>
            </a:r>
          </a:p>
        </p:txBody>
      </p:sp>
      <p:sp>
        <p:nvSpPr>
          <p:cNvPr id="3" name="副標題 2">
            <a:extLst>
              <a:ext uri="{FF2B5EF4-FFF2-40B4-BE49-F238E27FC236}">
                <a16:creationId xmlns:a16="http://schemas.microsoft.com/office/drawing/2014/main" id="{A3B53DE5-26CF-4435-ABB5-22042470B989}"/>
              </a:ext>
            </a:extLst>
          </p:cNvPr>
          <p:cNvSpPr>
            <a:spLocks noGrp="1"/>
          </p:cNvSpPr>
          <p:nvPr>
            <p:ph type="subTitle" idx="1"/>
          </p:nvPr>
        </p:nvSpPr>
        <p:spPr>
          <a:xfrm>
            <a:off x="3315031" y="4076802"/>
            <a:ext cx="5561938" cy="1534587"/>
          </a:xfrm>
        </p:spPr>
        <p:txBody>
          <a:bodyPr>
            <a:normAutofit/>
          </a:bodyPr>
          <a:lstStyle/>
          <a:p>
            <a:r>
              <a:rPr lang="zh-TW" altLang="en-US" dirty="0">
                <a:latin typeface="Times New Roman" panose="02020603050405020304" pitchFamily="18" charset="0"/>
                <a:ea typeface="DFKai-SB" panose="03000509000000000000" pitchFamily="65" charset="-120"/>
                <a:cs typeface="Times New Roman" panose="02020603050405020304" pitchFamily="18" charset="0"/>
              </a:rPr>
              <a:t>亞洲大學</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生物資訊與醫學工程學系</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-3A-107025026-</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邱筱妍</a:t>
            </a:r>
          </a:p>
        </p:txBody>
      </p:sp>
      <p:sp>
        <p:nvSpPr>
          <p:cNvPr id="32" name="Arc 31">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 name="Oval 33">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771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標題 1">
            <a:extLst>
              <a:ext uri="{FF2B5EF4-FFF2-40B4-BE49-F238E27FC236}">
                <a16:creationId xmlns:a16="http://schemas.microsoft.com/office/drawing/2014/main" id="{4EB9CED3-CE12-4E6C-82F4-3A734EF94489}"/>
              </a:ext>
            </a:extLst>
          </p:cNvPr>
          <p:cNvSpPr>
            <a:spLocks noGrp="1"/>
          </p:cNvSpPr>
          <p:nvPr>
            <p:ph type="title"/>
          </p:nvPr>
        </p:nvSpPr>
        <p:spPr>
          <a:xfrm>
            <a:off x="838200" y="643467"/>
            <a:ext cx="2951205" cy="5571066"/>
          </a:xfrm>
        </p:spPr>
        <p:txBody>
          <a:bodyPr>
            <a:normAutofit/>
          </a:bodyPr>
          <a:lstStyle/>
          <a:p>
            <a:r>
              <a:rPr lang="zh-TW" altLang="en-US" dirty="0">
                <a:solidFill>
                  <a:srgbClr val="FFFFFF"/>
                </a:solidFill>
                <a:latin typeface="DFKai-SB" panose="03000509000000000000" pitchFamily="65" charset="-120"/>
                <a:ea typeface="DFKai-SB" panose="03000509000000000000" pitchFamily="65" charset="-120"/>
              </a:rPr>
              <a:t>目錄</a:t>
            </a:r>
          </a:p>
        </p:txBody>
      </p:sp>
      <p:graphicFrame>
        <p:nvGraphicFramePr>
          <p:cNvPr id="5" name="內容版面配置區 2">
            <a:extLst>
              <a:ext uri="{FF2B5EF4-FFF2-40B4-BE49-F238E27FC236}">
                <a16:creationId xmlns:a16="http://schemas.microsoft.com/office/drawing/2014/main" id="{2449EBA5-1D37-4BE6-AA20-D1E29BB1A192}"/>
              </a:ext>
            </a:extLst>
          </p:cNvPr>
          <p:cNvGraphicFramePr>
            <a:graphicFrameLocks noGrp="1"/>
          </p:cNvGraphicFramePr>
          <p:nvPr>
            <p:ph idx="1"/>
            <p:extLst>
              <p:ext uri="{D42A27DB-BD31-4B8C-83A1-F6EECF244321}">
                <p14:modId xmlns:p14="http://schemas.microsoft.com/office/powerpoint/2010/main" val="3582035859"/>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9303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B5F8FB9-93B9-4832-A062-85E1B6A5A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566AE94C-BB3B-4BFD-848C-C94C4B72AC9E}"/>
              </a:ext>
            </a:extLst>
          </p:cNvPr>
          <p:cNvSpPr>
            <a:spLocks noGrp="1"/>
          </p:cNvSpPr>
          <p:nvPr>
            <p:ph type="title"/>
          </p:nvPr>
        </p:nvSpPr>
        <p:spPr/>
        <p:txBody>
          <a:bodyPr/>
          <a:lstStyle/>
          <a:p>
            <a:r>
              <a:rPr lang="zh-TW" altLang="en-US" b="1" dirty="0">
                <a:solidFill>
                  <a:schemeClr val="bg1"/>
                </a:solidFill>
              </a:rPr>
              <a:t>流程</a:t>
            </a:r>
          </a:p>
        </p:txBody>
      </p:sp>
      <p:graphicFrame>
        <p:nvGraphicFramePr>
          <p:cNvPr id="4" name="內容版面配置區 3">
            <a:extLst>
              <a:ext uri="{FF2B5EF4-FFF2-40B4-BE49-F238E27FC236}">
                <a16:creationId xmlns:a16="http://schemas.microsoft.com/office/drawing/2014/main" id="{51091719-AA91-4092-A038-E258F2CB8E18}"/>
              </a:ext>
            </a:extLst>
          </p:cNvPr>
          <p:cNvGraphicFramePr>
            <a:graphicFrameLocks noGrp="1"/>
          </p:cNvGraphicFramePr>
          <p:nvPr>
            <p:ph idx="1"/>
            <p:extLst>
              <p:ext uri="{D42A27DB-BD31-4B8C-83A1-F6EECF244321}">
                <p14:modId xmlns:p14="http://schemas.microsoft.com/office/powerpoint/2010/main" val="143222611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8249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5DE94DC-FEC2-43AD-8725-C44E18FFB3D0}"/>
              </a:ext>
            </a:extLst>
          </p:cNvPr>
          <p:cNvSpPr>
            <a:spLocks noGrp="1"/>
          </p:cNvSpPr>
          <p:nvPr>
            <p:ph type="title"/>
          </p:nvPr>
        </p:nvSpPr>
        <p:spPr>
          <a:xfrm>
            <a:off x="956826" y="1112969"/>
            <a:ext cx="3937298" cy="4166010"/>
          </a:xfrm>
        </p:spPr>
        <p:txBody>
          <a:bodyPr>
            <a:normAutofit/>
          </a:bodyPr>
          <a:lstStyle/>
          <a:p>
            <a:r>
              <a:rPr lang="zh-TW" altLang="en-US" dirty="0">
                <a:solidFill>
                  <a:srgbClr val="FFFFFF"/>
                </a:solidFill>
                <a:latin typeface="DFKai-SB" panose="03000509000000000000" pitchFamily="65" charset="-120"/>
                <a:ea typeface="DFKai-SB" panose="03000509000000000000" pitchFamily="65" charset="-120"/>
              </a:rPr>
              <a:t>大綱</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內容版面配置區 2">
            <a:extLst>
              <a:ext uri="{FF2B5EF4-FFF2-40B4-BE49-F238E27FC236}">
                <a16:creationId xmlns:a16="http://schemas.microsoft.com/office/drawing/2014/main" id="{0F29B6D5-3B39-459B-8967-267E881A22DE}"/>
              </a:ext>
            </a:extLst>
          </p:cNvPr>
          <p:cNvSpPr>
            <a:spLocks noGrp="1"/>
          </p:cNvSpPr>
          <p:nvPr>
            <p:ph idx="1"/>
          </p:nvPr>
        </p:nvSpPr>
        <p:spPr>
          <a:xfrm>
            <a:off x="6096000" y="820880"/>
            <a:ext cx="5257799" cy="4889350"/>
          </a:xfrm>
        </p:spPr>
        <p:txBody>
          <a:bodyPr anchor="t">
            <a:normAutofit/>
          </a:bodyPr>
          <a:lstStyle/>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前列腺癌是僅有男性有的癌症。近幾年以來發生率及死亡率都有明顯上升，這種現象在高度開發國家較為明顯，有可能是因為廣泛的前列腺癌篩檢及年齡高齡老化有關。本研究將在</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Kaggle</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中獲得的大量前列腺癌臨床數據，運用</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python</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做機器學習，對機器進行學習訓練，並找出可能與前列腺癌有關的特徵，希望能讓前列腺癌的醫療診斷更加精確快速。</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723623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標題 1">
            <a:extLst>
              <a:ext uri="{FF2B5EF4-FFF2-40B4-BE49-F238E27FC236}">
                <a16:creationId xmlns:a16="http://schemas.microsoft.com/office/drawing/2014/main" id="{99A78A99-B289-4B05-AC23-B3889CD43429}"/>
              </a:ext>
            </a:extLst>
          </p:cNvPr>
          <p:cNvSpPr>
            <a:spLocks noGrp="1"/>
          </p:cNvSpPr>
          <p:nvPr>
            <p:ph type="title"/>
          </p:nvPr>
        </p:nvSpPr>
        <p:spPr>
          <a:xfrm>
            <a:off x="828161" y="192496"/>
            <a:ext cx="10515600" cy="1325563"/>
          </a:xfrm>
        </p:spPr>
        <p:txBody>
          <a:bodyPr>
            <a:normAutofit/>
          </a:bodyPr>
          <a:lstStyle/>
          <a:p>
            <a:r>
              <a:rPr lang="zh-TW" altLang="en-US" dirty="0">
                <a:latin typeface="DFKai-SB" panose="03000509000000000000" pitchFamily="65" charset="-120"/>
                <a:ea typeface="DFKai-SB" panose="03000509000000000000" pitchFamily="65" charset="-120"/>
              </a:rPr>
              <a:t>前言</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內容版面配置區 2">
            <a:extLst>
              <a:ext uri="{FF2B5EF4-FFF2-40B4-BE49-F238E27FC236}">
                <a16:creationId xmlns:a16="http://schemas.microsoft.com/office/drawing/2014/main" id="{FEB76A4D-40C9-4905-8AB4-9660994979A2}"/>
              </a:ext>
            </a:extLst>
          </p:cNvPr>
          <p:cNvSpPr>
            <a:spLocks noGrp="1"/>
          </p:cNvSpPr>
          <p:nvPr>
            <p:ph idx="1"/>
          </p:nvPr>
        </p:nvSpPr>
        <p:spPr>
          <a:xfrm>
            <a:off x="1120690" y="1330325"/>
            <a:ext cx="10515600" cy="4351338"/>
          </a:xfrm>
        </p:spPr>
        <p:txBody>
          <a:bodyPr>
            <a:normAutofit/>
          </a:bodyPr>
          <a:lstStyle/>
          <a:p>
            <a:r>
              <a:rPr lang="zh-TW" altLang="en-US" sz="2000" dirty="0">
                <a:latin typeface="Times New Roman" panose="02020603050405020304" pitchFamily="18" charset="0"/>
                <a:ea typeface="DFKai-SB" panose="03000509000000000000" pitchFamily="65" charset="-120"/>
                <a:cs typeface="Times New Roman" panose="02020603050405020304" pitchFamily="18" charset="0"/>
              </a:rPr>
              <a:t>前列腺癌（</a:t>
            </a:r>
            <a:r>
              <a:rPr lang="en-US" altLang="zh-TW" sz="2000" dirty="0">
                <a:latin typeface="Times New Roman" panose="02020603050405020304" pitchFamily="18" charset="0"/>
                <a:ea typeface="DFKai-SB" panose="03000509000000000000" pitchFamily="65" charset="-120"/>
                <a:cs typeface="Times New Roman" panose="02020603050405020304" pitchFamily="18" charset="0"/>
              </a:rPr>
              <a:t>Prostate Cancer</a:t>
            </a:r>
            <a:r>
              <a:rPr lang="zh-TW" altLang="en-US" sz="2000" dirty="0">
                <a:latin typeface="Times New Roman" panose="02020603050405020304" pitchFamily="18" charset="0"/>
                <a:ea typeface="DFKai-SB" panose="03000509000000000000" pitchFamily="65" charset="-120"/>
                <a:cs typeface="Times New Roman" panose="02020603050405020304" pitchFamily="18" charset="0"/>
              </a:rPr>
              <a:t>）是男性癌症死亡的第二大元兇。許多男性很容易忽略。在臺灣，根據統計從民國</a:t>
            </a:r>
            <a:r>
              <a:rPr lang="en-US" altLang="zh-TW" sz="2000" dirty="0">
                <a:latin typeface="Times New Roman" panose="02020603050405020304" pitchFamily="18" charset="0"/>
                <a:ea typeface="DFKai-SB" panose="03000509000000000000" pitchFamily="65" charset="-120"/>
                <a:cs typeface="Times New Roman" panose="02020603050405020304" pitchFamily="18" charset="0"/>
              </a:rPr>
              <a:t>69</a:t>
            </a:r>
            <a:r>
              <a:rPr lang="zh-TW" altLang="en-US" sz="2000" dirty="0">
                <a:latin typeface="Times New Roman" panose="02020603050405020304" pitchFamily="18" charset="0"/>
                <a:ea typeface="DFKai-SB" panose="03000509000000000000" pitchFamily="65" charset="-120"/>
                <a:cs typeface="Times New Roman" panose="02020603050405020304" pitchFamily="18" charset="0"/>
              </a:rPr>
              <a:t>年，每年每十萬人就至少有</a:t>
            </a:r>
            <a:r>
              <a:rPr lang="en-US" altLang="zh-TW" sz="2000" dirty="0">
                <a:latin typeface="Times New Roman" panose="02020603050405020304" pitchFamily="18" charset="0"/>
                <a:ea typeface="DFKai-SB" panose="03000509000000000000" pitchFamily="65" charset="-120"/>
                <a:cs typeface="Times New Roman" panose="02020603050405020304" pitchFamily="18" charset="0"/>
              </a:rPr>
              <a:t>100</a:t>
            </a:r>
            <a:r>
              <a:rPr lang="zh-TW" altLang="en-US" sz="2000" dirty="0">
                <a:latin typeface="Times New Roman" panose="02020603050405020304" pitchFamily="18" charset="0"/>
                <a:ea typeface="DFKai-SB" panose="03000509000000000000" pitchFamily="65" charset="-120"/>
                <a:cs typeface="Times New Roman" panose="02020603050405020304" pitchFamily="18" charset="0"/>
              </a:rPr>
              <a:t>人罹患前列腺癌。到民國</a:t>
            </a:r>
            <a:r>
              <a:rPr lang="en-US" altLang="zh-TW" sz="2000" dirty="0">
                <a:latin typeface="Times New Roman" panose="02020603050405020304" pitchFamily="18" charset="0"/>
                <a:ea typeface="DFKai-SB" panose="03000509000000000000" pitchFamily="65" charset="-120"/>
                <a:cs typeface="Times New Roman" panose="02020603050405020304" pitchFamily="18" charset="0"/>
              </a:rPr>
              <a:t>104</a:t>
            </a:r>
            <a:r>
              <a:rPr lang="zh-TW" altLang="en-US" sz="2000" dirty="0">
                <a:latin typeface="Times New Roman" panose="02020603050405020304" pitchFamily="18" charset="0"/>
                <a:ea typeface="DFKai-SB" panose="03000509000000000000" pitchFamily="65" charset="-120"/>
                <a:cs typeface="Times New Roman" panose="02020603050405020304" pitchFamily="18" charset="0"/>
              </a:rPr>
              <a:t>年，達到將近</a:t>
            </a:r>
            <a:r>
              <a:rPr lang="en-US" altLang="zh-TW" sz="2000" dirty="0">
                <a:latin typeface="Times New Roman" panose="02020603050405020304" pitchFamily="18" charset="0"/>
                <a:ea typeface="DFKai-SB" panose="03000509000000000000" pitchFamily="65" charset="-120"/>
                <a:cs typeface="Times New Roman" panose="02020603050405020304" pitchFamily="18" charset="0"/>
              </a:rPr>
              <a:t>5,000</a:t>
            </a:r>
            <a:r>
              <a:rPr lang="zh-TW" altLang="en-US" sz="2000" dirty="0">
                <a:latin typeface="Times New Roman" panose="02020603050405020304" pitchFamily="18" charset="0"/>
                <a:ea typeface="DFKai-SB" panose="03000509000000000000" pitchFamily="65" charset="-120"/>
                <a:cs typeface="Times New Roman" panose="02020603050405020304" pitchFamily="18" charset="0"/>
              </a:rPr>
              <a:t>人，整整成長了</a:t>
            </a:r>
            <a:r>
              <a:rPr lang="en-US" altLang="zh-TW" sz="2000" dirty="0">
                <a:latin typeface="Times New Roman" panose="02020603050405020304" pitchFamily="18" charset="0"/>
                <a:ea typeface="DFKai-SB" panose="03000509000000000000" pitchFamily="65" charset="-120"/>
                <a:cs typeface="Times New Roman" panose="02020603050405020304" pitchFamily="18" charset="0"/>
              </a:rPr>
              <a:t>50</a:t>
            </a:r>
            <a:r>
              <a:rPr lang="zh-TW" altLang="en-US" sz="2000" dirty="0">
                <a:latin typeface="Times New Roman" panose="02020603050405020304" pitchFamily="18" charset="0"/>
                <a:ea typeface="DFKai-SB" panose="03000509000000000000" pitchFamily="65" charset="-120"/>
                <a:cs typeface="Times New Roman" panose="02020603050405020304" pitchFamily="18" charset="0"/>
              </a:rPr>
              <a:t>倍。而且自民國</a:t>
            </a:r>
            <a:r>
              <a:rPr lang="en-US" altLang="zh-TW" sz="2000" dirty="0">
                <a:latin typeface="Times New Roman" panose="02020603050405020304" pitchFamily="18" charset="0"/>
                <a:ea typeface="DFKai-SB" panose="03000509000000000000" pitchFamily="65" charset="-120"/>
                <a:cs typeface="Times New Roman" panose="02020603050405020304" pitchFamily="18" charset="0"/>
              </a:rPr>
              <a:t>104</a:t>
            </a:r>
            <a:r>
              <a:rPr lang="zh-TW" altLang="en-US" sz="2000" dirty="0">
                <a:latin typeface="Times New Roman" panose="02020603050405020304" pitchFamily="18" charset="0"/>
                <a:ea typeface="DFKai-SB" panose="03000509000000000000" pitchFamily="65" charset="-120"/>
                <a:cs typeface="Times New Roman" panose="02020603050405020304" pitchFamily="18" charset="0"/>
              </a:rPr>
              <a:t>年以來，前列腺癌的發病率一直位居所有男性惡性腫瘤的前</a:t>
            </a:r>
            <a:r>
              <a:rPr lang="en-US" altLang="zh-TW" sz="2000" dirty="0">
                <a:latin typeface="Times New Roman" panose="02020603050405020304" pitchFamily="18" charset="0"/>
                <a:ea typeface="DFKai-SB" panose="03000509000000000000" pitchFamily="65" charset="-120"/>
                <a:cs typeface="Times New Roman" panose="02020603050405020304" pitchFamily="18" charset="0"/>
              </a:rPr>
              <a:t>5</a:t>
            </a:r>
            <a:r>
              <a:rPr lang="zh-TW" altLang="en-US" sz="2000" dirty="0">
                <a:latin typeface="Times New Roman" panose="02020603050405020304" pitchFamily="18" charset="0"/>
                <a:ea typeface="DFKai-SB" panose="03000509000000000000" pitchFamily="65" charset="-120"/>
                <a:cs typeface="Times New Roman" panose="02020603050405020304" pitchFamily="18" charset="0"/>
              </a:rPr>
              <a:t>名。依據增加速度來看，很有可能在幾十年內成為男性前三大癌症。早期診斷及治療對於提高前列腺癌患者生存率的關鍵，但在前列腺癌的診斷和治療過程中一直都存在著過度診斷和治療的問題。有可能造成前列腺癌發生的原因有年齡大於</a:t>
            </a:r>
            <a:r>
              <a:rPr lang="en-US" altLang="zh-TW" sz="2000" dirty="0">
                <a:latin typeface="Times New Roman" panose="02020603050405020304" pitchFamily="18" charset="0"/>
                <a:ea typeface="DFKai-SB" panose="03000509000000000000" pitchFamily="65" charset="-120"/>
                <a:cs typeface="Times New Roman" panose="02020603050405020304" pitchFamily="18" charset="0"/>
              </a:rPr>
              <a:t>50</a:t>
            </a:r>
            <a:r>
              <a:rPr lang="zh-TW" altLang="en-US" sz="2000" dirty="0">
                <a:latin typeface="Times New Roman" panose="02020603050405020304" pitchFamily="18" charset="0"/>
                <a:ea typeface="DFKai-SB" panose="03000509000000000000" pitchFamily="65" charset="-120"/>
                <a:cs typeface="Times New Roman" panose="02020603050405020304" pitchFamily="18" charset="0"/>
              </a:rPr>
              <a:t>歲、基因變異、家族史、肥胖、攝護腺炎等等，甚至有學者發現位居不同地區發生罹癌機率也不一樣，有可能跟生活習慣息息相關。</a:t>
            </a:r>
          </a:p>
          <a:p>
            <a:r>
              <a:rPr lang="zh-TW" altLang="en-US" sz="2000" dirty="0">
                <a:latin typeface="Times New Roman" panose="02020603050405020304" pitchFamily="18" charset="0"/>
                <a:ea typeface="DFKai-SB" panose="03000509000000000000" pitchFamily="65" charset="-120"/>
                <a:cs typeface="Times New Roman" panose="02020603050405020304" pitchFamily="18" charset="0"/>
              </a:rPr>
              <a:t>機器學習是透過資料訓練機器。機器從資料中得到複雜的函數來學習並創造一組規則，並利用它來做預測。機器學習共有三種學習方式。</a:t>
            </a:r>
            <a:r>
              <a:rPr lang="en-US" altLang="zh-TW" sz="2000" dirty="0">
                <a:latin typeface="Times New Roman" panose="02020603050405020304" pitchFamily="18" charset="0"/>
                <a:ea typeface="DFKai-SB" panose="03000509000000000000" pitchFamily="65" charset="-120"/>
                <a:cs typeface="Times New Roman" panose="02020603050405020304" pitchFamily="18" charset="0"/>
              </a:rPr>
              <a:t>1. </a:t>
            </a:r>
            <a:r>
              <a:rPr lang="zh-TW" altLang="en-US" sz="2000" dirty="0">
                <a:latin typeface="Times New Roman" panose="02020603050405020304" pitchFamily="18" charset="0"/>
                <a:ea typeface="DFKai-SB" panose="03000509000000000000" pitchFamily="65" charset="-120"/>
                <a:cs typeface="Times New Roman" panose="02020603050405020304" pitchFamily="18" charset="0"/>
              </a:rPr>
              <a:t>監督式學習：電腦從已經處理過的標準化資訊中分析模式後做出預測的學習方式。</a:t>
            </a:r>
            <a:r>
              <a:rPr lang="en-US" altLang="zh-TW" sz="2000" dirty="0">
                <a:latin typeface="Times New Roman" panose="02020603050405020304" pitchFamily="18" charset="0"/>
                <a:ea typeface="DFKai-SB" panose="03000509000000000000" pitchFamily="65" charset="-120"/>
                <a:cs typeface="Times New Roman" panose="02020603050405020304" pitchFamily="18" charset="0"/>
              </a:rPr>
              <a:t>2. </a:t>
            </a:r>
            <a:r>
              <a:rPr lang="zh-TW" altLang="en-US" sz="2000" dirty="0">
                <a:latin typeface="Times New Roman" panose="02020603050405020304" pitchFamily="18" charset="0"/>
                <a:ea typeface="DFKai-SB" panose="03000509000000000000" pitchFamily="65" charset="-120"/>
                <a:cs typeface="Times New Roman" panose="02020603050405020304" pitchFamily="18" charset="0"/>
              </a:rPr>
              <a:t>非監督式學習：訓練資料不需要事先處理，讓機器自己學習處理資料，依照關聯性去歸類，再找出規則，不會有正確或不正確的判別。</a:t>
            </a:r>
            <a:r>
              <a:rPr lang="en-US" altLang="zh-TW" sz="2000" dirty="0">
                <a:latin typeface="Times New Roman" panose="02020603050405020304" pitchFamily="18" charset="0"/>
                <a:ea typeface="DFKai-SB" panose="03000509000000000000" pitchFamily="65" charset="-120"/>
                <a:cs typeface="Times New Roman" panose="02020603050405020304" pitchFamily="18" charset="0"/>
              </a:rPr>
              <a:t>3. </a:t>
            </a:r>
            <a:r>
              <a:rPr lang="zh-TW" altLang="en-US" sz="2000" dirty="0">
                <a:latin typeface="Times New Roman" panose="02020603050405020304" pitchFamily="18" charset="0"/>
                <a:ea typeface="DFKai-SB" panose="03000509000000000000" pitchFamily="65" charset="-120"/>
                <a:cs typeface="Times New Roman" panose="02020603050405020304" pitchFamily="18" charset="0"/>
              </a:rPr>
              <a:t>強化式學習：不需要給機器任何的資料，讓機器直接透過環境的正向、負向回饋，從互動中去學習，這是最接近人類原本的學習方式。本研究將運用機器學習的方式，來研究前列腺癌診斷模型及特徵。</a:t>
            </a:r>
          </a:p>
        </p:txBody>
      </p:sp>
    </p:spTree>
    <p:extLst>
      <p:ext uri="{BB962C8B-B14F-4D97-AF65-F5344CB8AC3E}">
        <p14:creationId xmlns:p14="http://schemas.microsoft.com/office/powerpoint/2010/main" val="914855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CFFBCDB-B4F9-4B14-B515-593EF6525FBF}"/>
              </a:ext>
            </a:extLst>
          </p:cNvPr>
          <p:cNvSpPr>
            <a:spLocks noGrp="1"/>
          </p:cNvSpPr>
          <p:nvPr>
            <p:ph type="title"/>
          </p:nvPr>
        </p:nvSpPr>
        <p:spPr>
          <a:xfrm>
            <a:off x="838200" y="365125"/>
            <a:ext cx="10515600" cy="1325563"/>
          </a:xfrm>
        </p:spPr>
        <p:txBody>
          <a:bodyPr>
            <a:normAutofit/>
          </a:bodyPr>
          <a:lstStyle/>
          <a:p>
            <a:r>
              <a:rPr lang="zh-TW" altLang="en-US" sz="5400" dirty="0">
                <a:latin typeface="DFKai-SB" panose="03000509000000000000" pitchFamily="65" charset="-120"/>
                <a:ea typeface="DFKai-SB" panose="03000509000000000000" pitchFamily="65" charset="-120"/>
              </a:rPr>
              <a:t>方法</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內容版面配置區 2">
            <a:extLst>
              <a:ext uri="{FF2B5EF4-FFF2-40B4-BE49-F238E27FC236}">
                <a16:creationId xmlns:a16="http://schemas.microsoft.com/office/drawing/2014/main" id="{39B9199D-2FAD-4C64-AA15-509FEB181C28}"/>
              </a:ext>
            </a:extLst>
          </p:cNvPr>
          <p:cNvSpPr>
            <a:spLocks noGrp="1"/>
          </p:cNvSpPr>
          <p:nvPr>
            <p:ph idx="1"/>
          </p:nvPr>
        </p:nvSpPr>
        <p:spPr>
          <a:xfrm>
            <a:off x="838200" y="1929384"/>
            <a:ext cx="10515600" cy="4251960"/>
          </a:xfrm>
        </p:spPr>
        <p:txBody>
          <a:bodyPr>
            <a:normAutofit/>
          </a:bodyPr>
          <a:lstStyle/>
          <a:p>
            <a:r>
              <a:rPr lang="zh-TW" altLang="en-US" sz="1900" dirty="0">
                <a:latin typeface="Times New Roman" panose="02020603050405020304" pitchFamily="18" charset="0"/>
                <a:ea typeface="DFKai-SB" panose="03000509000000000000" pitchFamily="65" charset="-120"/>
                <a:cs typeface="Times New Roman" panose="02020603050405020304" pitchFamily="18" charset="0"/>
              </a:rPr>
              <a:t>首先，在</a:t>
            </a:r>
            <a:r>
              <a:rPr lang="en-US" altLang="zh-TW" sz="1900" dirty="0">
                <a:latin typeface="Times New Roman" panose="02020603050405020304" pitchFamily="18" charset="0"/>
                <a:ea typeface="DFKai-SB" panose="03000509000000000000" pitchFamily="65" charset="-120"/>
                <a:cs typeface="Times New Roman" panose="02020603050405020304" pitchFamily="18" charset="0"/>
              </a:rPr>
              <a:t>Kaggle</a:t>
            </a:r>
            <a:r>
              <a:rPr lang="zh-TW" altLang="en-US" sz="1900" dirty="0">
                <a:latin typeface="Times New Roman" panose="02020603050405020304" pitchFamily="18" charset="0"/>
                <a:ea typeface="DFKai-SB" panose="03000509000000000000" pitchFamily="65" charset="-120"/>
                <a:cs typeface="Times New Roman" panose="02020603050405020304" pitchFamily="18" charset="0"/>
              </a:rPr>
              <a:t>尋找並下載前列腺癌的臨床統計資料，資料內容包含診斷結果。本研究使用</a:t>
            </a:r>
            <a:r>
              <a:rPr lang="en-US" altLang="zh-TW" sz="1900" dirty="0">
                <a:latin typeface="Times New Roman" panose="02020603050405020304" pitchFamily="18" charset="0"/>
                <a:ea typeface="DFKai-SB" panose="03000509000000000000" pitchFamily="65" charset="-120"/>
                <a:cs typeface="Times New Roman" panose="02020603050405020304" pitchFamily="18" charset="0"/>
              </a:rPr>
              <a:t>Anaconda</a:t>
            </a:r>
            <a:r>
              <a:rPr lang="zh-TW" altLang="en-US" sz="1900" dirty="0">
                <a:latin typeface="Times New Roman" panose="02020603050405020304" pitchFamily="18" charset="0"/>
                <a:ea typeface="DFKai-SB" panose="03000509000000000000" pitchFamily="65" charset="-120"/>
                <a:cs typeface="Times New Roman" panose="02020603050405020304" pitchFamily="18" charset="0"/>
              </a:rPr>
              <a:t>中的</a:t>
            </a:r>
            <a:r>
              <a:rPr lang="en-US" altLang="zh-TW" sz="1900" dirty="0" err="1">
                <a:latin typeface="Times New Roman" panose="02020603050405020304" pitchFamily="18" charset="0"/>
                <a:ea typeface="DFKai-SB" panose="03000509000000000000" pitchFamily="65" charset="-120"/>
                <a:cs typeface="Times New Roman" panose="02020603050405020304" pitchFamily="18" charset="0"/>
              </a:rPr>
              <a:t>Jupyter</a:t>
            </a:r>
            <a:r>
              <a:rPr lang="zh-TW" altLang="en-US" sz="1900" dirty="0">
                <a:latin typeface="Times New Roman" panose="02020603050405020304" pitchFamily="18" charset="0"/>
                <a:ea typeface="DFKai-SB" panose="03000509000000000000" pitchFamily="65" charset="-120"/>
                <a:cs typeface="Times New Roman" panose="02020603050405020304" pitchFamily="18" charset="0"/>
              </a:rPr>
              <a:t>打</a:t>
            </a:r>
            <a:r>
              <a:rPr lang="en-US" altLang="zh-TW" sz="1900" dirty="0">
                <a:latin typeface="Times New Roman" panose="02020603050405020304" pitchFamily="18" charset="0"/>
                <a:ea typeface="DFKai-SB" panose="03000509000000000000" pitchFamily="65" charset="-120"/>
                <a:cs typeface="Times New Roman" panose="02020603050405020304" pitchFamily="18" charset="0"/>
              </a:rPr>
              <a:t>Python3</a:t>
            </a:r>
            <a:r>
              <a:rPr lang="zh-TW" altLang="en-US" sz="1900" dirty="0">
                <a:latin typeface="Times New Roman" panose="02020603050405020304" pitchFamily="18" charset="0"/>
                <a:ea typeface="DFKai-SB" panose="03000509000000000000" pitchFamily="65" charset="-120"/>
                <a:cs typeface="Times New Roman" panose="02020603050405020304" pitchFamily="18" charset="0"/>
              </a:rPr>
              <a:t>。</a:t>
            </a:r>
            <a:r>
              <a:rPr lang="en-US" altLang="zh-TW" sz="1900" dirty="0">
                <a:latin typeface="Times New Roman" panose="02020603050405020304" pitchFamily="18" charset="0"/>
                <a:ea typeface="DFKai-SB" panose="03000509000000000000" pitchFamily="65" charset="-120"/>
                <a:cs typeface="Times New Roman" panose="02020603050405020304" pitchFamily="18" charset="0"/>
              </a:rPr>
              <a:t>Python</a:t>
            </a:r>
            <a:r>
              <a:rPr lang="zh-TW" altLang="en-US" sz="1900" dirty="0">
                <a:latin typeface="Times New Roman" panose="02020603050405020304" pitchFamily="18" charset="0"/>
                <a:ea typeface="DFKai-SB" panose="03000509000000000000" pitchFamily="65" charset="-120"/>
                <a:cs typeface="Times New Roman" panose="02020603050405020304" pitchFamily="18" charset="0"/>
              </a:rPr>
              <a:t>語言強調程式碼的可讀性及簡潔的語法，它優雅的語法和動態類型，使它成為大多數平台上及許多領域程式編寫和應用程序開發的理想程式語言。先在</a:t>
            </a:r>
            <a:r>
              <a:rPr lang="en-US" altLang="zh-TW" sz="1900" dirty="0">
                <a:latin typeface="Times New Roman" panose="02020603050405020304" pitchFamily="18" charset="0"/>
                <a:ea typeface="DFKai-SB" panose="03000509000000000000" pitchFamily="65" charset="-120"/>
                <a:cs typeface="Times New Roman" panose="02020603050405020304" pitchFamily="18" charset="0"/>
              </a:rPr>
              <a:t>Python</a:t>
            </a:r>
            <a:r>
              <a:rPr lang="zh-TW" altLang="en-US" sz="1900" dirty="0">
                <a:latin typeface="Times New Roman" panose="02020603050405020304" pitchFamily="18" charset="0"/>
                <a:ea typeface="DFKai-SB" panose="03000509000000000000" pitchFamily="65" charset="-120"/>
                <a:cs typeface="Times New Roman" panose="02020603050405020304" pitchFamily="18" charset="0"/>
              </a:rPr>
              <a:t>中載入下載的資料，並列印出資料資訊，查看裡面有甚麼資訊。刪除一些不必要的資料。查看總共有幾筆資料、幾筆惡性、幾筆良性。在運用</a:t>
            </a:r>
            <a:r>
              <a:rPr lang="en-US" altLang="zh-TW" sz="1900" dirty="0">
                <a:latin typeface="Times New Roman" panose="02020603050405020304" pitchFamily="18" charset="0"/>
                <a:ea typeface="DFKai-SB" panose="03000509000000000000" pitchFamily="65" charset="-120"/>
                <a:cs typeface="Times New Roman" panose="02020603050405020304" pitchFamily="18" charset="0"/>
              </a:rPr>
              <a:t>Seaborn</a:t>
            </a:r>
            <a:r>
              <a:rPr lang="zh-TW" altLang="en-US" sz="1900" dirty="0">
                <a:latin typeface="Times New Roman" panose="02020603050405020304" pitchFamily="18" charset="0"/>
                <a:ea typeface="DFKai-SB" panose="03000509000000000000" pitchFamily="65" charset="-120"/>
                <a:cs typeface="Times New Roman" panose="02020603050405020304" pitchFamily="18" charset="0"/>
              </a:rPr>
              <a:t>可視化庫，繪製熱力圖，顯示變量的相關係數矩陣。再運用</a:t>
            </a:r>
            <a:r>
              <a:rPr lang="en-US" altLang="zh-TW" sz="1900" dirty="0">
                <a:latin typeface="Times New Roman" panose="02020603050405020304" pitchFamily="18" charset="0"/>
                <a:ea typeface="DFKai-SB" panose="03000509000000000000" pitchFamily="65" charset="-120"/>
                <a:cs typeface="Times New Roman" panose="02020603050405020304" pitchFamily="18" charset="0"/>
              </a:rPr>
              <a:t>Seaborn</a:t>
            </a:r>
            <a:r>
              <a:rPr lang="zh-TW" altLang="en-US" sz="1900" dirty="0">
                <a:latin typeface="Times New Roman" panose="02020603050405020304" pitchFamily="18" charset="0"/>
                <a:ea typeface="DFKai-SB" panose="03000509000000000000" pitchFamily="65" charset="-120"/>
                <a:cs typeface="Times New Roman" panose="02020603050405020304" pitchFamily="18" charset="0"/>
              </a:rPr>
              <a:t>繪製散佈圖矩陣，可以得知所有變量為正相關還是負相關，還有變量關係強度。 再運用</a:t>
            </a:r>
            <a:r>
              <a:rPr lang="en-US" altLang="zh-TW" sz="1900" dirty="0">
                <a:latin typeface="Times New Roman" panose="02020603050405020304" pitchFamily="18" charset="0"/>
                <a:ea typeface="DFKai-SB" panose="03000509000000000000" pitchFamily="65" charset="-120"/>
                <a:cs typeface="Times New Roman" panose="02020603050405020304" pitchFamily="18" charset="0"/>
              </a:rPr>
              <a:t>Seaborn</a:t>
            </a:r>
            <a:r>
              <a:rPr lang="zh-TW" altLang="en-US" sz="1900" dirty="0">
                <a:latin typeface="Times New Roman" panose="02020603050405020304" pitchFamily="18" charset="0"/>
                <a:ea typeface="DFKai-SB" panose="03000509000000000000" pitchFamily="65" charset="-120"/>
                <a:cs typeface="Times New Roman" panose="02020603050405020304" pitchFamily="18" charset="0"/>
              </a:rPr>
              <a:t>繪製盒狀圖，又稱四分位圖，來顯示資料在各變量中的分散程度。選出兩個最好的前列腺癌特徵。</a:t>
            </a:r>
          </a:p>
          <a:p>
            <a:r>
              <a:rPr lang="zh-TW" altLang="en-US" sz="1900" dirty="0">
                <a:latin typeface="Times New Roman" panose="02020603050405020304" pitchFamily="18" charset="0"/>
                <a:ea typeface="DFKai-SB" panose="03000509000000000000" pitchFamily="65" charset="-120"/>
                <a:cs typeface="Times New Roman" panose="02020603050405020304" pitchFamily="18" charset="0"/>
              </a:rPr>
              <a:t>將數據集劃分為訓練集及測試集，是為了在數據分析的過程中，保證模型在實際系統中能夠起到預期的作用。再來運用</a:t>
            </a:r>
            <a:r>
              <a:rPr lang="en-US" altLang="zh-TW" sz="1900" dirty="0" err="1">
                <a:latin typeface="Times New Roman" panose="02020603050405020304" pitchFamily="18" charset="0"/>
                <a:ea typeface="DFKai-SB" panose="03000509000000000000" pitchFamily="65" charset="-120"/>
                <a:cs typeface="Times New Roman" panose="02020603050405020304" pitchFamily="18" charset="0"/>
              </a:rPr>
              <a:t>sklearn</a:t>
            </a:r>
            <a:r>
              <a:rPr lang="zh-TW" altLang="en-US" sz="1900" dirty="0">
                <a:latin typeface="Times New Roman" panose="02020603050405020304" pitchFamily="18" charset="0"/>
                <a:ea typeface="DFKai-SB" panose="03000509000000000000" pitchFamily="65" charset="-120"/>
                <a:cs typeface="Times New Roman" panose="02020603050405020304" pitchFamily="18" charset="0"/>
              </a:rPr>
              <a:t>中的</a:t>
            </a:r>
            <a:r>
              <a:rPr lang="en-US" altLang="zh-TW" sz="1900" dirty="0">
                <a:latin typeface="Times New Roman" panose="02020603050405020304" pitchFamily="18" charset="0"/>
                <a:ea typeface="DFKai-SB" panose="03000509000000000000" pitchFamily="65" charset="-120"/>
                <a:cs typeface="Times New Roman" panose="02020603050405020304" pitchFamily="18" charset="0"/>
              </a:rPr>
              <a:t>SVM</a:t>
            </a:r>
            <a:r>
              <a:rPr lang="zh-TW" altLang="en-US" sz="1900" dirty="0">
                <a:latin typeface="Times New Roman" panose="02020603050405020304" pitchFamily="18" charset="0"/>
                <a:ea typeface="DFKai-SB" panose="03000509000000000000" pitchFamily="65" charset="-120"/>
                <a:cs typeface="Times New Roman" panose="02020603050405020304" pitchFamily="18" charset="0"/>
              </a:rPr>
              <a:t>演算法，</a:t>
            </a:r>
            <a:r>
              <a:rPr lang="en-US" altLang="zh-TW" sz="1900" dirty="0">
                <a:latin typeface="Times New Roman" panose="02020603050405020304" pitchFamily="18" charset="0"/>
                <a:ea typeface="DFKai-SB" panose="03000509000000000000" pitchFamily="65" charset="-120"/>
                <a:cs typeface="Times New Roman" panose="02020603050405020304" pitchFamily="18" charset="0"/>
              </a:rPr>
              <a:t>1. SVC(Support Vector Classification): </a:t>
            </a:r>
            <a:r>
              <a:rPr lang="zh-TW" altLang="en-US" sz="1900" dirty="0">
                <a:latin typeface="Times New Roman" panose="02020603050405020304" pitchFamily="18" charset="0"/>
                <a:ea typeface="DFKai-SB" panose="03000509000000000000" pitchFamily="65" charset="-120"/>
                <a:cs typeface="Times New Roman" panose="02020603050405020304" pitchFamily="18" charset="0"/>
              </a:rPr>
              <a:t>支援向量分類，基於</a:t>
            </a:r>
            <a:r>
              <a:rPr lang="en-US" altLang="zh-TW" sz="1900" dirty="0" err="1">
                <a:latin typeface="Times New Roman" panose="02020603050405020304" pitchFamily="18" charset="0"/>
                <a:ea typeface="DFKai-SB" panose="03000509000000000000" pitchFamily="65" charset="-120"/>
                <a:cs typeface="Times New Roman" panose="02020603050405020304" pitchFamily="18" charset="0"/>
              </a:rPr>
              <a:t>libsvm</a:t>
            </a:r>
            <a:r>
              <a:rPr lang="zh-TW" altLang="en-US" sz="1900" dirty="0">
                <a:latin typeface="Times New Roman" panose="02020603050405020304" pitchFamily="18" charset="0"/>
                <a:ea typeface="DFKai-SB" panose="03000509000000000000" pitchFamily="65" charset="-120"/>
                <a:cs typeface="Times New Roman" panose="02020603050405020304" pitchFamily="18" charset="0"/>
              </a:rPr>
              <a:t>實現的，資料擬合時間複雜度是資料樣本的二次方。</a:t>
            </a:r>
            <a:r>
              <a:rPr lang="en-US" altLang="zh-TW" sz="1900" dirty="0">
                <a:latin typeface="Times New Roman" panose="02020603050405020304" pitchFamily="18" charset="0"/>
                <a:ea typeface="DFKai-SB" panose="03000509000000000000" pitchFamily="65" charset="-120"/>
                <a:cs typeface="Times New Roman" panose="02020603050405020304" pitchFamily="18" charset="0"/>
              </a:rPr>
              <a:t>2. </a:t>
            </a:r>
            <a:r>
              <a:rPr lang="en-US" altLang="zh-TW" sz="1900" dirty="0" err="1">
                <a:latin typeface="Times New Roman" panose="02020603050405020304" pitchFamily="18" charset="0"/>
                <a:ea typeface="DFKai-SB" panose="03000509000000000000" pitchFamily="65" charset="-120"/>
                <a:cs typeface="Times New Roman" panose="02020603050405020304" pitchFamily="18" charset="0"/>
              </a:rPr>
              <a:t>NuSVC</a:t>
            </a:r>
            <a:r>
              <a:rPr lang="zh-TW" altLang="en-US" sz="1900" dirty="0">
                <a:latin typeface="Times New Roman" panose="02020603050405020304" pitchFamily="18" charset="0"/>
                <a:ea typeface="DFKai-SB" panose="03000509000000000000" pitchFamily="65" charset="-120"/>
                <a:cs typeface="Times New Roman" panose="02020603050405020304" pitchFamily="18" charset="0"/>
              </a:rPr>
              <a:t>（</a:t>
            </a:r>
            <a:r>
              <a:rPr lang="en-US" altLang="zh-TW" sz="1900" dirty="0">
                <a:latin typeface="Times New Roman" panose="02020603050405020304" pitchFamily="18" charset="0"/>
                <a:ea typeface="DFKai-SB" panose="03000509000000000000" pitchFamily="65" charset="-120"/>
                <a:cs typeface="Times New Roman" panose="02020603050405020304" pitchFamily="18" charset="0"/>
              </a:rPr>
              <a:t>Nu-Support Vector Classification</a:t>
            </a:r>
            <a:r>
              <a:rPr lang="zh-TW" altLang="en-US" sz="1900" dirty="0">
                <a:latin typeface="Times New Roman" panose="02020603050405020304" pitchFamily="18" charset="0"/>
                <a:ea typeface="DFKai-SB" panose="03000509000000000000" pitchFamily="65" charset="-120"/>
                <a:cs typeface="Times New Roman" panose="02020603050405020304" pitchFamily="18" charset="0"/>
              </a:rPr>
              <a:t>）</a:t>
            </a:r>
            <a:r>
              <a:rPr lang="en-US" altLang="zh-TW" sz="1900" dirty="0">
                <a:latin typeface="Times New Roman" panose="02020603050405020304" pitchFamily="18" charset="0"/>
                <a:ea typeface="DFKai-SB" panose="03000509000000000000" pitchFamily="65" charset="-120"/>
                <a:cs typeface="Times New Roman" panose="02020603050405020304" pitchFamily="18" charset="0"/>
              </a:rPr>
              <a:t>: </a:t>
            </a:r>
            <a:r>
              <a:rPr lang="zh-TW" altLang="en-US" sz="1900" dirty="0">
                <a:latin typeface="Times New Roman" panose="02020603050405020304" pitchFamily="18" charset="0"/>
                <a:ea typeface="DFKai-SB" panose="03000509000000000000" pitchFamily="65" charset="-120"/>
                <a:cs typeface="Times New Roman" panose="02020603050405020304" pitchFamily="18" charset="0"/>
              </a:rPr>
              <a:t>支援向量分類，和</a:t>
            </a:r>
            <a:r>
              <a:rPr lang="en-US" altLang="zh-TW" sz="1900" dirty="0">
                <a:latin typeface="Times New Roman" panose="02020603050405020304" pitchFamily="18" charset="0"/>
                <a:ea typeface="DFKai-SB" panose="03000509000000000000" pitchFamily="65" charset="-120"/>
                <a:cs typeface="Times New Roman" panose="02020603050405020304" pitchFamily="18" charset="0"/>
              </a:rPr>
              <a:t>SVC</a:t>
            </a:r>
            <a:r>
              <a:rPr lang="zh-TW" altLang="en-US" sz="1900" dirty="0">
                <a:latin typeface="Times New Roman" panose="02020603050405020304" pitchFamily="18" charset="0"/>
                <a:ea typeface="DFKai-SB" panose="03000509000000000000" pitchFamily="65" charset="-120"/>
                <a:cs typeface="Times New Roman" panose="02020603050405020304" pitchFamily="18" charset="0"/>
              </a:rPr>
              <a:t>類似，不同的是通過一個引數空值支援向量的個數。</a:t>
            </a:r>
            <a:r>
              <a:rPr lang="en-US" altLang="zh-TW" sz="1900" dirty="0">
                <a:latin typeface="Times New Roman" panose="02020603050405020304" pitchFamily="18" charset="0"/>
                <a:ea typeface="DFKai-SB" panose="03000509000000000000" pitchFamily="65" charset="-120"/>
                <a:cs typeface="Times New Roman" panose="02020603050405020304" pitchFamily="18" charset="0"/>
              </a:rPr>
              <a:t>3. </a:t>
            </a:r>
            <a:r>
              <a:rPr lang="en-US" altLang="zh-TW" sz="1900" dirty="0" err="1">
                <a:latin typeface="Times New Roman" panose="02020603050405020304" pitchFamily="18" charset="0"/>
                <a:ea typeface="DFKai-SB" panose="03000509000000000000" pitchFamily="65" charset="-120"/>
                <a:cs typeface="Times New Roman" panose="02020603050405020304" pitchFamily="18" charset="0"/>
              </a:rPr>
              <a:t>LinearSVC</a:t>
            </a:r>
            <a:r>
              <a:rPr lang="en-US" altLang="zh-TW" sz="1900"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sz="1900" dirty="0">
                <a:latin typeface="Times New Roman" panose="02020603050405020304" pitchFamily="18" charset="0"/>
                <a:ea typeface="DFKai-SB" panose="03000509000000000000" pitchFamily="65" charset="-120"/>
                <a:cs typeface="Times New Roman" panose="02020603050405020304" pitchFamily="18" charset="0"/>
              </a:rPr>
              <a:t>線性</a:t>
            </a:r>
            <a:r>
              <a:rPr lang="en-US" altLang="zh-TW" sz="1900" dirty="0">
                <a:latin typeface="Times New Roman" panose="02020603050405020304" pitchFamily="18" charset="0"/>
                <a:ea typeface="DFKai-SB" panose="03000509000000000000" pitchFamily="65" charset="-120"/>
                <a:cs typeface="Times New Roman" panose="02020603050405020304" pitchFamily="18" charset="0"/>
              </a:rPr>
              <a:t>SVC):</a:t>
            </a:r>
            <a:r>
              <a:rPr lang="zh-TW" altLang="en-US" sz="1900" dirty="0">
                <a:latin typeface="Times New Roman" panose="02020603050405020304" pitchFamily="18" charset="0"/>
                <a:ea typeface="DFKai-SB" panose="03000509000000000000" pitchFamily="65" charset="-120"/>
                <a:cs typeface="Times New Roman" panose="02020603050405020304" pitchFamily="18" charset="0"/>
              </a:rPr>
              <a:t>它具有更大的靈活性在選擇處罰和損失函式時，而且可以適應更大的資料集，他支援密集和稀疏的輸入是通過一對一的方式解決的。最後對分類模型的準確度做測試。</a:t>
            </a:r>
          </a:p>
          <a:p>
            <a:endParaRPr lang="zh-TW" altLang="en-US" sz="1900" dirty="0"/>
          </a:p>
        </p:txBody>
      </p:sp>
    </p:spTree>
    <p:extLst>
      <p:ext uri="{BB962C8B-B14F-4D97-AF65-F5344CB8AC3E}">
        <p14:creationId xmlns:p14="http://schemas.microsoft.com/office/powerpoint/2010/main" val="148792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標題 1">
            <a:extLst>
              <a:ext uri="{FF2B5EF4-FFF2-40B4-BE49-F238E27FC236}">
                <a16:creationId xmlns:a16="http://schemas.microsoft.com/office/drawing/2014/main" id="{E58A5090-A856-4137-93DA-F648E087849D}"/>
              </a:ext>
            </a:extLst>
          </p:cNvPr>
          <p:cNvSpPr>
            <a:spLocks noGrp="1"/>
          </p:cNvSpPr>
          <p:nvPr>
            <p:ph type="title"/>
          </p:nvPr>
        </p:nvSpPr>
        <p:spPr>
          <a:xfrm>
            <a:off x="841246" y="673770"/>
            <a:ext cx="3644489" cy="2414488"/>
          </a:xfrm>
        </p:spPr>
        <p:txBody>
          <a:bodyPr anchor="t">
            <a:normAutofit/>
          </a:bodyPr>
          <a:lstStyle/>
          <a:p>
            <a:r>
              <a:rPr lang="zh-TW" altLang="en-US" sz="5400" dirty="0">
                <a:solidFill>
                  <a:srgbClr val="FFFFFF"/>
                </a:solidFill>
                <a:latin typeface="DFKai-SB" panose="03000509000000000000" pitchFamily="65" charset="-120"/>
                <a:ea typeface="DFKai-SB" panose="03000509000000000000" pitchFamily="65" charset="-120"/>
              </a:rPr>
              <a:t>結論</a:t>
            </a:r>
          </a:p>
        </p:txBody>
      </p:sp>
      <p:sp>
        <p:nvSpPr>
          <p:cNvPr id="3" name="內容版面配置區 2">
            <a:extLst>
              <a:ext uri="{FF2B5EF4-FFF2-40B4-BE49-F238E27FC236}">
                <a16:creationId xmlns:a16="http://schemas.microsoft.com/office/drawing/2014/main" id="{1C225CFD-B872-4EC2-95CA-221DBCAEF719}"/>
              </a:ext>
            </a:extLst>
          </p:cNvPr>
          <p:cNvSpPr>
            <a:spLocks noGrp="1"/>
          </p:cNvSpPr>
          <p:nvPr>
            <p:ph idx="1"/>
          </p:nvPr>
        </p:nvSpPr>
        <p:spPr>
          <a:xfrm>
            <a:off x="6095999" y="882315"/>
            <a:ext cx="5254754" cy="5294647"/>
          </a:xfrm>
        </p:spPr>
        <p:txBody>
          <a:bodyPr>
            <a:normAutofit/>
          </a:bodyPr>
          <a:lstStyle/>
          <a:p>
            <a:r>
              <a:rPr lang="zh-TW" altLang="en-US" sz="1500" dirty="0">
                <a:latin typeface="Times New Roman" panose="02020603050405020304" pitchFamily="18" charset="0"/>
                <a:ea typeface="DFKai-SB" panose="03000509000000000000" pitchFamily="65" charset="-120"/>
                <a:cs typeface="Times New Roman" panose="02020603050405020304" pitchFamily="18" charset="0"/>
              </a:rPr>
              <a:t>研究結果顯示前列腺癌的惡性及良性或許可以用腫瘤的直徑或是涵蓋區域去做判斷，所有準確率測驗雖然都有超過</a:t>
            </a:r>
            <a:r>
              <a:rPr lang="en-US" altLang="zh-TW" sz="1500" dirty="0">
                <a:latin typeface="Times New Roman" panose="02020603050405020304" pitchFamily="18" charset="0"/>
                <a:ea typeface="DFKai-SB" panose="03000509000000000000" pitchFamily="65" charset="-120"/>
                <a:cs typeface="Times New Roman" panose="02020603050405020304" pitchFamily="18" charset="0"/>
              </a:rPr>
              <a:t>70%</a:t>
            </a:r>
            <a:r>
              <a:rPr lang="zh-TW" altLang="en-US" sz="1500" dirty="0">
                <a:latin typeface="Times New Roman" panose="02020603050405020304" pitchFamily="18" charset="0"/>
                <a:ea typeface="DFKai-SB" panose="03000509000000000000" pitchFamily="65" charset="-120"/>
                <a:cs typeface="Times New Roman" panose="02020603050405020304" pitchFamily="18" charset="0"/>
              </a:rPr>
              <a:t>，但還是不入預期的高，模型的準確率也只有</a:t>
            </a:r>
            <a:r>
              <a:rPr lang="en-US" altLang="zh-TW" sz="1500" dirty="0">
                <a:latin typeface="Times New Roman" panose="02020603050405020304" pitchFamily="18" charset="0"/>
                <a:ea typeface="DFKai-SB" panose="03000509000000000000" pitchFamily="65" charset="-120"/>
                <a:cs typeface="Times New Roman" panose="02020603050405020304" pitchFamily="18" charset="0"/>
              </a:rPr>
              <a:t>76%</a:t>
            </a:r>
            <a:r>
              <a:rPr lang="zh-TW" altLang="en-US" sz="1500" dirty="0">
                <a:latin typeface="Times New Roman" panose="02020603050405020304" pitchFamily="18" charset="0"/>
                <a:ea typeface="DFKai-SB" panose="03000509000000000000" pitchFamily="65" charset="-120"/>
                <a:cs typeface="Times New Roman" panose="02020603050405020304" pitchFamily="18" charset="0"/>
              </a:rPr>
              <a:t>。臨床統計至今為止，前列腺癌過度診斷的比例還是有</a:t>
            </a:r>
            <a:r>
              <a:rPr lang="en-US" altLang="zh-TW" sz="1500" dirty="0">
                <a:latin typeface="Times New Roman" panose="02020603050405020304" pitchFamily="18" charset="0"/>
                <a:ea typeface="DFKai-SB" panose="03000509000000000000" pitchFamily="65" charset="-120"/>
                <a:cs typeface="Times New Roman" panose="02020603050405020304" pitchFamily="18" charset="0"/>
              </a:rPr>
              <a:t>30%~50%</a:t>
            </a:r>
            <a:r>
              <a:rPr lang="zh-TW" altLang="en-US" sz="1500" dirty="0">
                <a:latin typeface="Times New Roman" panose="02020603050405020304" pitchFamily="18" charset="0"/>
                <a:ea typeface="DFKai-SB" panose="03000509000000000000" pitchFamily="65" charset="-120"/>
                <a:cs typeface="Times New Roman" panose="02020603050405020304" pitchFamily="18" charset="0"/>
              </a:rPr>
              <a:t>這麼高，而且篩檢效果尚不明確。前列腺特異抗原檢測雖然可以增加癌症檢測率，但無法降低死亡率。由於大多數確診的前列腺癌的患者幾乎都沒有任何症狀，所以一些罹癌症患者並沒有進行深度的篩檢，可能導致他們一生都不會發現自己罹患了前列腺癌。由這次研究可以了解精準醫療的發展對於所有病症是一件非常有意義且重要的事，尤其是癌症，對於前列腺癌的臨床研究值得往後繼續探討。</a:t>
            </a:r>
          </a:p>
          <a:p>
            <a:r>
              <a:rPr lang="zh-TW" altLang="en-US" sz="1500" dirty="0">
                <a:latin typeface="Times New Roman" panose="02020603050405020304" pitchFamily="18" charset="0"/>
                <a:ea typeface="DFKai-SB" panose="03000509000000000000" pitchFamily="65" charset="-120"/>
                <a:cs typeface="Times New Roman" panose="02020603050405020304" pitchFamily="18" charset="0"/>
              </a:rPr>
              <a:t>機器學習可能只能做到讓機器從已經知道的資訊去做判斷及預測，而深度學習能讓機器從已經知道的資訊或未知的資訊中去產生並判斷連人類都沒找到的關鍵特徵，進而得到更加精準的預測，這兩者機器學習是相輔相成的，它們最終的目的都是希望機器能達到真正有用且精準的人工智慧。如何用現有的網路資源及專業的程式能力解決醫學上的問題，這就是生物資訊要去探討的地方。這堂課我學習到很多課堂上的知識，也學習到很多學資訊的應該要有的態度，多分享自己的想法，多與人交流，很謝謝王昭能教授耐心且無私的指導。</a:t>
            </a:r>
          </a:p>
        </p:txBody>
      </p:sp>
    </p:spTree>
    <p:extLst>
      <p:ext uri="{BB962C8B-B14F-4D97-AF65-F5344CB8AC3E}">
        <p14:creationId xmlns:p14="http://schemas.microsoft.com/office/powerpoint/2010/main" val="3623044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標題 1">
            <a:extLst>
              <a:ext uri="{FF2B5EF4-FFF2-40B4-BE49-F238E27FC236}">
                <a16:creationId xmlns:a16="http://schemas.microsoft.com/office/drawing/2014/main" id="{0F4A0C63-2FD9-4971-BA34-3038548C7ACE}"/>
              </a:ext>
            </a:extLst>
          </p:cNvPr>
          <p:cNvSpPr>
            <a:spLocks noGrp="1"/>
          </p:cNvSpPr>
          <p:nvPr>
            <p:ph type="title"/>
          </p:nvPr>
        </p:nvSpPr>
        <p:spPr>
          <a:xfrm>
            <a:off x="1137036" y="548640"/>
            <a:ext cx="9543405" cy="1188720"/>
          </a:xfrm>
        </p:spPr>
        <p:txBody>
          <a:bodyPr>
            <a:normAutofit/>
          </a:bodyPr>
          <a:lstStyle/>
          <a:p>
            <a:r>
              <a:rPr lang="zh-TW" altLang="en-US" dirty="0">
                <a:solidFill>
                  <a:schemeClr val="tx1">
                    <a:lumMod val="85000"/>
                    <a:lumOff val="15000"/>
                  </a:schemeClr>
                </a:solidFill>
                <a:latin typeface="DFKai-SB" panose="03000509000000000000" pitchFamily="65" charset="-120"/>
                <a:ea typeface="DFKai-SB" panose="03000509000000000000" pitchFamily="65" charset="-120"/>
              </a:rPr>
              <a:t>參考文獻</a:t>
            </a:r>
          </a:p>
        </p:txBody>
      </p:sp>
      <p:sp>
        <p:nvSpPr>
          <p:cNvPr id="21" name="內容版面配置區 2">
            <a:extLst>
              <a:ext uri="{FF2B5EF4-FFF2-40B4-BE49-F238E27FC236}">
                <a16:creationId xmlns:a16="http://schemas.microsoft.com/office/drawing/2014/main" id="{FD4B7CFD-A230-45E0-9698-8DA22A5C340C}"/>
              </a:ext>
            </a:extLst>
          </p:cNvPr>
          <p:cNvSpPr>
            <a:spLocks noGrp="1"/>
          </p:cNvSpPr>
          <p:nvPr>
            <p:ph idx="1"/>
          </p:nvPr>
        </p:nvSpPr>
        <p:spPr>
          <a:xfrm>
            <a:off x="1957987" y="2431765"/>
            <a:ext cx="8276026" cy="3320031"/>
          </a:xfrm>
        </p:spPr>
        <p:txBody>
          <a:bodyPr anchor="ctr">
            <a:normAutofit/>
          </a:bodyPr>
          <a:lstStyle/>
          <a:p>
            <a:r>
              <a:rPr lang="zh-TW" altLang="en-US" sz="2000" dirty="0">
                <a:solidFill>
                  <a:schemeClr val="tx1">
                    <a:lumMod val="85000"/>
                    <a:lumOff val="15000"/>
                  </a:schemeClr>
                </a:solidFill>
                <a:latin typeface="Times New Roman" panose="02020603050405020304" pitchFamily="18" charset="0"/>
                <a:ea typeface="DFKai-SB" panose="03000509000000000000" pitchFamily="65" charset="-120"/>
                <a:cs typeface="Times New Roman" panose="02020603050405020304" pitchFamily="18" charset="0"/>
              </a:rPr>
              <a:t>王珏</a:t>
            </a:r>
            <a:r>
              <a:rPr lang="en-US" altLang="zh-TW" sz="2000" dirty="0">
                <a:solidFill>
                  <a:schemeClr val="tx1">
                    <a:lumMod val="85000"/>
                    <a:lumOff val="15000"/>
                  </a:schemeClr>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sz="2000" dirty="0">
                <a:solidFill>
                  <a:schemeClr val="tx1">
                    <a:lumMod val="85000"/>
                    <a:lumOff val="15000"/>
                  </a:schemeClr>
                </a:solidFill>
                <a:latin typeface="Times New Roman" panose="02020603050405020304" pitchFamily="18" charset="0"/>
                <a:ea typeface="DFKai-SB" panose="03000509000000000000" pitchFamily="65" charset="-120"/>
                <a:cs typeface="Times New Roman" panose="02020603050405020304" pitchFamily="18" charset="0"/>
              </a:rPr>
              <a:t>歸納機器學習</a:t>
            </a:r>
            <a:r>
              <a:rPr lang="en-US" altLang="zh-TW" sz="2000" dirty="0">
                <a:solidFill>
                  <a:schemeClr val="tx1">
                    <a:lumMod val="85000"/>
                    <a:lumOff val="15000"/>
                  </a:schemeClr>
                </a:solidFill>
                <a:latin typeface="Times New Roman" panose="02020603050405020304" pitchFamily="18" charset="0"/>
                <a:ea typeface="DFKai-SB" panose="03000509000000000000" pitchFamily="65" charset="-120"/>
                <a:cs typeface="Times New Roman" panose="02020603050405020304" pitchFamily="18" charset="0"/>
              </a:rPr>
              <a:t>[A];2001</a:t>
            </a:r>
            <a:r>
              <a:rPr lang="zh-TW" altLang="en-US" sz="2000" dirty="0">
                <a:solidFill>
                  <a:schemeClr val="tx1">
                    <a:lumMod val="85000"/>
                    <a:lumOff val="15000"/>
                  </a:schemeClr>
                </a:solidFill>
                <a:latin typeface="Times New Roman" panose="02020603050405020304" pitchFamily="18" charset="0"/>
                <a:ea typeface="DFKai-SB" panose="03000509000000000000" pitchFamily="65" charset="-120"/>
                <a:cs typeface="Times New Roman" panose="02020603050405020304" pitchFamily="18" charset="0"/>
              </a:rPr>
              <a:t>年中國智能自動化會議論文集（上冊）</a:t>
            </a:r>
            <a:r>
              <a:rPr lang="en-US" altLang="zh-TW" sz="2000" dirty="0">
                <a:solidFill>
                  <a:schemeClr val="tx1">
                    <a:lumMod val="85000"/>
                    <a:lumOff val="15000"/>
                  </a:schemeClr>
                </a:solidFill>
                <a:latin typeface="Times New Roman" panose="02020603050405020304" pitchFamily="18" charset="0"/>
                <a:ea typeface="DFKai-SB" panose="03000509000000000000" pitchFamily="65" charset="-120"/>
                <a:cs typeface="Times New Roman" panose="02020603050405020304" pitchFamily="18" charset="0"/>
              </a:rPr>
              <a:t>[C];2001</a:t>
            </a:r>
            <a:r>
              <a:rPr lang="zh-TW" altLang="en-US" sz="2000" dirty="0">
                <a:solidFill>
                  <a:schemeClr val="tx1">
                    <a:lumMod val="85000"/>
                    <a:lumOff val="15000"/>
                  </a:schemeClr>
                </a:solidFill>
                <a:latin typeface="Times New Roman" panose="02020603050405020304" pitchFamily="18" charset="0"/>
                <a:ea typeface="DFKai-SB" panose="03000509000000000000" pitchFamily="65" charset="-120"/>
                <a:cs typeface="Times New Roman" panose="02020603050405020304" pitchFamily="18" charset="0"/>
              </a:rPr>
              <a:t>年</a:t>
            </a:r>
          </a:p>
          <a:p>
            <a:r>
              <a:rPr lang="en-US" altLang="zh-TW" sz="2000" dirty="0">
                <a:solidFill>
                  <a:schemeClr val="tx1">
                    <a:lumMod val="85000"/>
                    <a:lumOff val="15000"/>
                  </a:schemeClr>
                </a:solidFill>
                <a:latin typeface="Times New Roman" panose="02020603050405020304" pitchFamily="18" charset="0"/>
                <a:ea typeface="DFKai-SB" panose="03000509000000000000" pitchFamily="65" charset="-120"/>
                <a:cs typeface="Times New Roman" panose="02020603050405020304" pitchFamily="18" charset="0"/>
              </a:rPr>
              <a:t>Cortes, C. , </a:t>
            </a:r>
            <a:r>
              <a:rPr lang="en-US" altLang="zh-TW" sz="2000" dirty="0" err="1">
                <a:solidFill>
                  <a:schemeClr val="tx1">
                    <a:lumMod val="85000"/>
                    <a:lumOff val="15000"/>
                  </a:schemeClr>
                </a:solidFill>
                <a:latin typeface="Times New Roman" panose="02020603050405020304" pitchFamily="18" charset="0"/>
                <a:ea typeface="DFKai-SB" panose="03000509000000000000" pitchFamily="65" charset="-120"/>
                <a:cs typeface="Times New Roman" panose="02020603050405020304" pitchFamily="18" charset="0"/>
              </a:rPr>
              <a:t>Vapnik</a:t>
            </a:r>
            <a:r>
              <a:rPr lang="en-US" altLang="zh-TW" sz="2000" dirty="0">
                <a:solidFill>
                  <a:schemeClr val="tx1">
                    <a:lumMod val="85000"/>
                    <a:lumOff val="15000"/>
                  </a:schemeClr>
                </a:solidFill>
                <a:latin typeface="Times New Roman" panose="02020603050405020304" pitchFamily="18" charset="0"/>
                <a:ea typeface="DFKai-SB" panose="03000509000000000000" pitchFamily="65" charset="-120"/>
                <a:cs typeface="Times New Roman" panose="02020603050405020304" pitchFamily="18" charset="0"/>
              </a:rPr>
              <a:t>, V. 1995. Support-vector networks. Machine Learning, 20: 273–297.</a:t>
            </a:r>
          </a:p>
          <a:p>
            <a:r>
              <a:rPr lang="en-US" altLang="zh-TW" sz="2000" dirty="0">
                <a:solidFill>
                  <a:schemeClr val="tx1">
                    <a:lumMod val="85000"/>
                    <a:lumOff val="15000"/>
                  </a:schemeClr>
                </a:solidFill>
                <a:latin typeface="Times New Roman" panose="02020603050405020304" pitchFamily="18" charset="0"/>
                <a:ea typeface="DFKai-SB" panose="03000509000000000000" pitchFamily="65" charset="-120"/>
                <a:cs typeface="Times New Roman" panose="02020603050405020304" pitchFamily="18" charset="0"/>
              </a:rPr>
              <a:t>D'Amico AV, Whittington R, </a:t>
            </a:r>
            <a:r>
              <a:rPr lang="en-US" altLang="zh-TW" sz="2000" dirty="0" err="1">
                <a:solidFill>
                  <a:schemeClr val="tx1">
                    <a:lumMod val="85000"/>
                    <a:lumOff val="15000"/>
                  </a:schemeClr>
                </a:solidFill>
                <a:latin typeface="Times New Roman" panose="02020603050405020304" pitchFamily="18" charset="0"/>
                <a:ea typeface="DFKai-SB" panose="03000509000000000000" pitchFamily="65" charset="-120"/>
                <a:cs typeface="Times New Roman" panose="02020603050405020304" pitchFamily="18" charset="0"/>
              </a:rPr>
              <a:t>Malkowicz</a:t>
            </a:r>
            <a:r>
              <a:rPr lang="en-US" altLang="zh-TW" sz="2000" dirty="0">
                <a:solidFill>
                  <a:schemeClr val="tx1">
                    <a:lumMod val="85000"/>
                    <a:lumOff val="15000"/>
                  </a:schemeClr>
                </a:solidFill>
                <a:latin typeface="Times New Roman" panose="02020603050405020304" pitchFamily="18" charset="0"/>
                <a:ea typeface="DFKai-SB" panose="03000509000000000000" pitchFamily="65" charset="-120"/>
                <a:cs typeface="Times New Roman" panose="02020603050405020304" pitchFamily="18" charset="0"/>
              </a:rPr>
              <a:t> SB et al. . Pretreatment nomogram for prostate-specific antigen recurrence after radical prostatectomy or external-beam radiation therapy for clinically localized prostate cancer. J Clin Oncol 1999;17:168–172.</a:t>
            </a:r>
          </a:p>
          <a:p>
            <a:r>
              <a:rPr lang="en-US" altLang="zh-TW" sz="2000" dirty="0">
                <a:solidFill>
                  <a:schemeClr val="tx1">
                    <a:lumMod val="85000"/>
                    <a:lumOff val="15000"/>
                  </a:schemeClr>
                </a:solidFill>
                <a:latin typeface="Times New Roman" panose="02020603050405020304" pitchFamily="18" charset="0"/>
                <a:ea typeface="DFKai-SB" panose="03000509000000000000" pitchFamily="65" charset="-120"/>
                <a:cs typeface="Times New Roman" panose="02020603050405020304" pitchFamily="18" charset="0"/>
              </a:rPr>
              <a:t>Jemal A, Siegel R, Ward E et al. . Cancer statistics, 2009. CA Cancer J Clin 2009;59:225–249.</a:t>
            </a:r>
          </a:p>
          <a:p>
            <a:endParaRPr lang="zh-TW" altLang="en-US" sz="20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187574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1261</Words>
  <Application>Microsoft Office PowerPoint</Application>
  <PresentationFormat>寬螢幕</PresentationFormat>
  <Paragraphs>31</Paragraphs>
  <Slides>8</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8</vt:i4>
      </vt:variant>
    </vt:vector>
  </HeadingPairs>
  <TitlesOfParts>
    <vt:vector size="14" baseType="lpstr">
      <vt:lpstr>DFKai-SB</vt:lpstr>
      <vt:lpstr>Arial</vt:lpstr>
      <vt:lpstr>Calibri</vt:lpstr>
      <vt:lpstr>Calibri Light</vt:lpstr>
      <vt:lpstr>Times New Roman</vt:lpstr>
      <vt:lpstr>Office 佈景主題</vt:lpstr>
      <vt:lpstr>運用機器學習研究前列腺癌診斷模型</vt:lpstr>
      <vt:lpstr>目錄</vt:lpstr>
      <vt:lpstr>流程</vt:lpstr>
      <vt:lpstr>大綱</vt:lpstr>
      <vt:lpstr>前言</vt:lpstr>
      <vt:lpstr>方法</vt:lpstr>
      <vt:lpstr>結論</vt:lpstr>
      <vt:lpstr>參考文獻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運用機器學習研究前列腺癌診斷模型</dc:title>
  <dc:creator>邱筱妍</dc:creator>
  <cp:lastModifiedBy>邱筱妍</cp:lastModifiedBy>
  <cp:revision>2</cp:revision>
  <dcterms:created xsi:type="dcterms:W3CDTF">2021-06-17T06:51:43Z</dcterms:created>
  <dcterms:modified xsi:type="dcterms:W3CDTF">2021-06-17T06:54:15Z</dcterms:modified>
</cp:coreProperties>
</file>