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50" d="100"/>
          <a:sy n="50" d="100"/>
        </p:scale>
        <p:origin x="520" y="144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AA1F87-219D-332E-263F-BCC49572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57" y="0"/>
            <a:ext cx="8015055" cy="4506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D93FC2-60CC-9968-F61D-6A11BD319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5097" y="677004"/>
            <a:ext cx="5604759" cy="31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Maiwen Caudron-Herger</cp:lastModifiedBy>
  <cp:revision>1</cp:revision>
  <dcterms:created xsi:type="dcterms:W3CDTF">2025-05-15T11:21:40Z</dcterms:created>
  <dcterms:modified xsi:type="dcterms:W3CDTF">2025-05-15T11:27:43Z</dcterms:modified>
</cp:coreProperties>
</file>