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tukidem, Solomon Okon (IITA)" userId="6298092f-be63-4d21-a020-0f0c2b084451" providerId="ADAL" clId="{96C57E27-906D-4F0C-A443-BA0087015501}"/>
    <pc:docChg chg="modSld">
      <pc:chgData name="Ntukidem, Solomon Okon (IITA)" userId="6298092f-be63-4d21-a020-0f0c2b084451" providerId="ADAL" clId="{96C57E27-906D-4F0C-A443-BA0087015501}" dt="2024-09-21T17:26:37.525" v="0" actId="13822"/>
      <pc:docMkLst>
        <pc:docMk/>
      </pc:docMkLst>
      <pc:sldChg chg="modSp mod">
        <pc:chgData name="Ntukidem, Solomon Okon (IITA)" userId="6298092f-be63-4d21-a020-0f0c2b084451" providerId="ADAL" clId="{96C57E27-906D-4F0C-A443-BA0087015501}" dt="2024-09-21T17:26:37.525" v="0" actId="13822"/>
        <pc:sldMkLst>
          <pc:docMk/>
          <pc:sldMk cId="2864982459" sldId="257"/>
        </pc:sldMkLst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4" creationId="{0A1CF779-3192-586D-1606-5EDB35FCD340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8" creationId="{CB31F69B-B230-51D7-6D2B-04CE4FB921C8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12" creationId="{741E8CAC-63C0-16AC-2738-67DE5FBA1819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14" creationId="{691964DD-F0F6-62A9-541D-941AA6A5D134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31" creationId="{8E2983DF-FBE9-1FA1-F2A0-D9941F4AF7EE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32" creationId="{3E7B8F05-B76B-AFD7-0054-32CC4B159AA5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35" creationId="{B0728540-D3AE-3BA8-7262-BD95B85C434D}"/>
          </ac:cxnSpMkLst>
        </pc:cxnChg>
        <pc:cxnChg chg="mod">
          <ac:chgData name="Ntukidem, Solomon Okon (IITA)" userId="6298092f-be63-4d21-a020-0f0c2b084451" providerId="ADAL" clId="{96C57E27-906D-4F0C-A443-BA0087015501}" dt="2024-09-21T17:26:37.525" v="0" actId="13822"/>
          <ac:cxnSpMkLst>
            <pc:docMk/>
            <pc:sldMk cId="2864982459" sldId="257"/>
            <ac:cxnSpMk id="36" creationId="{B1DDE400-90D2-AFD9-39EA-E802DA5C38B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4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4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4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5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5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17:14:5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74E8-C42D-06ED-6328-2A38F170B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47EB9-2A00-1E4C-2A4E-04D79AF7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5D10-EBA1-F51E-91C0-E8E6A0D1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50FC-2FA5-5B3D-16CF-201AB1FD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865-A871-2770-D71B-417F5EFE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302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B44-94B2-09B6-C761-E6302623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A69AC-17E3-6025-AD00-13F68D8D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4214-0DCA-2E2C-E4C6-6371DB69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9D4E-3960-4A84-04A5-9438AE12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DF554-95B6-8EFC-FE3A-43CFACBF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121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3163C-8EBB-E4CD-7BF8-D69BFE649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C0159-77C9-77EF-7DDE-8D94356A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F400-F30E-D673-B94E-B275D97B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76C0-FA82-09ED-87E2-1423280E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796C-8A22-FA20-5DAD-5C3E3B91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6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2DB0-E738-1750-047E-BCA4E1A4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8F50-DCC6-06E8-9E0D-2D6C9180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4F53-5DA7-057C-4F12-E11BABF2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B4C1-9CBD-F148-D605-D55D8866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13A3-1B4A-00AE-D4CE-C8C94EA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31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C5DD-3C7F-42B2-05A3-D7D2AE64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1EB2C-BFB0-CB46-8511-7B7F87B7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82D2-C783-37C4-FE5F-E4451655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A487-6723-4C73-CC04-060BDFF7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2E14-882C-CB50-AC45-15800F2B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3337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36E9-8F2A-AA00-C27D-7FEE83AC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41C5-1DA8-7093-3654-0AD37C8B8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C9247-5D2B-F406-C884-1AD80DC50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3AFEB-A0B2-4D02-A69D-B037CFCD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CE207-8F94-8FB6-B31F-E01EC448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44200-6FE4-D535-8FAA-F4D3DB17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61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9985-D0DB-08C0-7689-B19B1968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6B2F9-2B0D-D89E-A216-9D52D6DD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DEC92-00F4-4D66-1A91-C43C17FD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638EE-8A8A-DF7C-3BA0-CFA41698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A0E0-B277-A8D1-BED5-EF36DF56A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8C2E5-682D-194F-8800-3A8687F4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F47A4-0ED2-CC7C-76FB-9880290F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D7981-BF38-6A2D-F020-D954E130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36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1420-232A-7DCF-9554-99ED12C8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6400-090A-4250-7643-448A5A7E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EDCE1-9FAA-24A5-CB09-57589FCB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1780B-6021-D687-F0C8-FE868FCB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604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8777-DAA3-50B1-7EDA-75F82E15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0DB49-2D17-72DE-770E-E12B4DED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CE8E-1779-8ECF-E116-CEA2F97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23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A4C6-4AEF-0217-59B3-590F604D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0C3-54DF-EDFE-62F8-E1ECBD36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B98E2-B193-02B0-2B99-B91D4232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F2CB6-A7D1-7EC3-9D86-8B3ADBD1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2FC86-6E90-40E3-38D8-0C3D80C2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5E21-5D14-A713-56FB-EAAAE26E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51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834B-7455-443C-FA51-AE741F01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168AC-3CB7-4797-CCAC-4C5F909C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4BD1B-8AFE-AAF2-ABCD-9D67A7DB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EEC2-E09D-BE62-FC56-A9A2F9CF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1521-DB30-FEF2-AA69-C177FB99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6D28-5B0B-EDA7-DAED-A5C3B481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2790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5DE82-92FC-64E5-0375-FB1EE948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F9392-9440-8E87-CAEA-F9C000CD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515A-3041-F7C4-33A7-8797484BB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6A9F-0D3C-4CF9-8998-A4F4F78C0093}" type="datetimeFigureOut">
              <a:rPr lang="en-NG" smtClean="0"/>
              <a:t>21/09/2024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8A13-4D8C-6E6E-390A-62B9D9F6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5071-2A13-4F70-E6AB-100E93B4C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7F7DB-6A23-40EE-B3CD-C2BC6BEF48F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123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A981D1DD-85E7-5C8D-5702-E8555719B078}"/>
              </a:ext>
            </a:extLst>
          </p:cNvPr>
          <p:cNvSpPr/>
          <p:nvPr/>
        </p:nvSpPr>
        <p:spPr>
          <a:xfrm>
            <a:off x="5376672" y="219456"/>
            <a:ext cx="2221992" cy="16642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</a:t>
            </a:r>
            <a:endParaRPr lang="en-N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1CF779-3192-586D-1606-5EDB35FCD340}"/>
              </a:ext>
            </a:extLst>
          </p:cNvPr>
          <p:cNvCxnSpPr>
            <a:cxnSpLocks/>
          </p:cNvCxnSpPr>
          <p:nvPr/>
        </p:nvCxnSpPr>
        <p:spPr>
          <a:xfrm>
            <a:off x="7580376" y="1042416"/>
            <a:ext cx="1417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CC3B64C-B3F2-D92E-803E-FC011A4F901F}"/>
              </a:ext>
            </a:extLst>
          </p:cNvPr>
          <p:cNvSpPr/>
          <p:nvPr/>
        </p:nvSpPr>
        <p:spPr>
          <a:xfrm>
            <a:off x="8979408" y="704088"/>
            <a:ext cx="850392" cy="81381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Testing</a:t>
            </a:r>
            <a:endParaRPr lang="en-NG" sz="105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1F69B-B230-51D7-6D2B-04CE4FB921C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487668" y="1883664"/>
            <a:ext cx="0" cy="864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FEA92B6-9129-1323-930F-4BC17BC6D0BC}"/>
              </a:ext>
            </a:extLst>
          </p:cNvPr>
          <p:cNvSpPr/>
          <p:nvPr/>
        </p:nvSpPr>
        <p:spPr>
          <a:xfrm>
            <a:off x="6044184" y="2738628"/>
            <a:ext cx="914400" cy="8641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Training</a:t>
            </a:r>
            <a:endParaRPr lang="en-NG" sz="105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1E8CAC-63C0-16AC-2738-67DE5FBA1819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5396641" y="3476190"/>
            <a:ext cx="781454" cy="867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1964DD-F0F6-62A9-541D-941AA6A5D134}"/>
              </a:ext>
            </a:extLst>
          </p:cNvPr>
          <p:cNvCxnSpPr>
            <a:cxnSpLocks/>
          </p:cNvCxnSpPr>
          <p:nvPr/>
        </p:nvCxnSpPr>
        <p:spPr>
          <a:xfrm>
            <a:off x="6897825" y="3421326"/>
            <a:ext cx="938583" cy="780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43EFB3-7381-B35D-8A66-5BDE4CA0D944}"/>
              </a:ext>
            </a:extLst>
          </p:cNvPr>
          <p:cNvSpPr/>
          <p:nvPr/>
        </p:nvSpPr>
        <p:spPr>
          <a:xfrm>
            <a:off x="4690872" y="4343400"/>
            <a:ext cx="914400" cy="3977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 1</a:t>
            </a:r>
            <a:endParaRPr lang="en-NG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A49FE8-28D4-4514-440F-DF15C8D2259E}"/>
              </a:ext>
            </a:extLst>
          </p:cNvPr>
          <p:cNvSpPr/>
          <p:nvPr/>
        </p:nvSpPr>
        <p:spPr>
          <a:xfrm>
            <a:off x="7734200" y="4197096"/>
            <a:ext cx="914400" cy="39776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 10</a:t>
            </a:r>
            <a:endParaRPr lang="en-NG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552953-30FD-7C32-7167-AF9D3B2450E1}"/>
              </a:ext>
            </a:extLst>
          </p:cNvPr>
          <p:cNvSpPr/>
          <p:nvPr/>
        </p:nvSpPr>
        <p:spPr>
          <a:xfrm>
            <a:off x="6325002" y="4544568"/>
            <a:ext cx="914400" cy="3977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0111D3-D5B6-D9D7-ADD1-188A78D21A9A}"/>
              </a:ext>
            </a:extLst>
          </p:cNvPr>
          <p:cNvGrpSpPr/>
          <p:nvPr/>
        </p:nvGrpSpPr>
        <p:grpSpPr>
          <a:xfrm>
            <a:off x="6537744" y="4718016"/>
            <a:ext cx="9360" cy="9720"/>
            <a:chOff x="6537744" y="4718016"/>
            <a:chExt cx="9360" cy="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94C250-1EE5-FF98-A66C-60820FA2142C}"/>
                    </a:ext>
                  </a:extLst>
                </p14:cNvPr>
                <p14:cNvContentPartPr/>
                <p14:nvPr/>
              </p14:nvContentPartPr>
              <p14:xfrm>
                <a:off x="6537744" y="4718016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94C250-1EE5-FF98-A66C-60820FA214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104" y="47090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497115-8109-24C2-95A2-C2B37132A58D}"/>
                    </a:ext>
                  </a:extLst>
                </p14:cNvPr>
                <p14:cNvContentPartPr/>
                <p14:nvPr/>
              </p14:nvContentPartPr>
              <p14:xfrm>
                <a:off x="6546744" y="4727376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497115-8109-24C2-95A2-C2B37132A5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8104" y="4718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D61450-7BAA-0E2C-F74E-1E4907292FB5}"/>
                    </a:ext>
                  </a:extLst>
                </p14:cNvPr>
                <p14:cNvContentPartPr/>
                <p14:nvPr/>
              </p14:nvContentPartPr>
              <p14:xfrm>
                <a:off x="6546744" y="4727376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D61450-7BAA-0E2C-F74E-1E4907292F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8104" y="4718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56403B-5395-78EC-D98E-B5CD2FF46D88}"/>
              </a:ext>
            </a:extLst>
          </p:cNvPr>
          <p:cNvGrpSpPr/>
          <p:nvPr/>
        </p:nvGrpSpPr>
        <p:grpSpPr>
          <a:xfrm>
            <a:off x="6711264" y="4736376"/>
            <a:ext cx="360" cy="360"/>
            <a:chOff x="6711264" y="473637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F1204DD-047A-BCFF-8789-9F63E0EA8676}"/>
                    </a:ext>
                  </a:extLst>
                </p14:cNvPr>
                <p14:cNvContentPartPr/>
                <p14:nvPr/>
              </p14:nvContentPartPr>
              <p14:xfrm>
                <a:off x="6711264" y="4736376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F1204DD-047A-BCFF-8789-9F63E0EA86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02624" y="4727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887160-0332-A291-CEA9-276DA50067E0}"/>
                    </a:ext>
                  </a:extLst>
                </p14:cNvPr>
                <p14:cNvContentPartPr/>
                <p14:nvPr/>
              </p14:nvContentPartPr>
              <p14:xfrm>
                <a:off x="6711264" y="4736376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887160-0332-A291-CEA9-276DA50067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02624" y="4727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1677A9-19F6-D906-48A4-4BF510BF6199}"/>
              </a:ext>
            </a:extLst>
          </p:cNvPr>
          <p:cNvGrpSpPr/>
          <p:nvPr/>
        </p:nvGrpSpPr>
        <p:grpSpPr>
          <a:xfrm>
            <a:off x="6866784" y="4736376"/>
            <a:ext cx="360" cy="360"/>
            <a:chOff x="6866784" y="4736376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C52E5F-6553-B9BA-28CF-AC313E4937CD}"/>
                    </a:ext>
                  </a:extLst>
                </p14:cNvPr>
                <p14:cNvContentPartPr/>
                <p14:nvPr/>
              </p14:nvContentPartPr>
              <p14:xfrm>
                <a:off x="6866784" y="4736376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C52E5F-6553-B9BA-28CF-AC313E4937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8144" y="4727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946560-DDA3-EF4A-B9DF-C48B28070704}"/>
                    </a:ext>
                  </a:extLst>
                </p14:cNvPr>
                <p14:cNvContentPartPr/>
                <p14:nvPr/>
              </p14:nvContentPartPr>
              <p14:xfrm>
                <a:off x="6866784" y="4736376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946560-DDA3-EF4A-B9DF-C48B2807070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8144" y="4727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2983DF-FBE9-1FA1-F2A0-D9941F4AF7EE}"/>
              </a:ext>
            </a:extLst>
          </p:cNvPr>
          <p:cNvCxnSpPr/>
          <p:nvPr/>
        </p:nvCxnSpPr>
        <p:spPr>
          <a:xfrm flipH="1">
            <a:off x="4379976" y="4741164"/>
            <a:ext cx="576072" cy="534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7B8F05-B76B-AFD7-0054-32CC4B159AA5}"/>
              </a:ext>
            </a:extLst>
          </p:cNvPr>
          <p:cNvCxnSpPr>
            <a:cxnSpLocks/>
          </p:cNvCxnSpPr>
          <p:nvPr/>
        </p:nvCxnSpPr>
        <p:spPr>
          <a:xfrm>
            <a:off x="5396641" y="4741164"/>
            <a:ext cx="566512" cy="534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728540-D3AE-3BA8-7262-BD95B85C434D}"/>
              </a:ext>
            </a:extLst>
          </p:cNvPr>
          <p:cNvCxnSpPr/>
          <p:nvPr/>
        </p:nvCxnSpPr>
        <p:spPr>
          <a:xfrm flipH="1">
            <a:off x="7368591" y="4594860"/>
            <a:ext cx="576072" cy="534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DDE400-90D2-AFD9-39EA-E802DA5C38B3}"/>
              </a:ext>
            </a:extLst>
          </p:cNvPr>
          <p:cNvCxnSpPr>
            <a:cxnSpLocks/>
          </p:cNvCxnSpPr>
          <p:nvPr/>
        </p:nvCxnSpPr>
        <p:spPr>
          <a:xfrm>
            <a:off x="8385256" y="4594860"/>
            <a:ext cx="566512" cy="534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D43F73C-3697-F562-A540-62AA516C2CC2}"/>
              </a:ext>
            </a:extLst>
          </p:cNvPr>
          <p:cNvSpPr/>
          <p:nvPr/>
        </p:nvSpPr>
        <p:spPr>
          <a:xfrm>
            <a:off x="3749040" y="5276088"/>
            <a:ext cx="1207008" cy="534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</a:t>
            </a:r>
            <a:endParaRPr lang="en-NG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7C5F7B-22FB-51FC-7AAE-3B10A1712464}"/>
              </a:ext>
            </a:extLst>
          </p:cNvPr>
          <p:cNvSpPr/>
          <p:nvPr/>
        </p:nvSpPr>
        <p:spPr>
          <a:xfrm>
            <a:off x="5183864" y="5276088"/>
            <a:ext cx="1207008" cy="5349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Testing</a:t>
            </a:r>
            <a:endParaRPr lang="en-NG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C90621-6A82-309F-4E89-F438C7755C5B}"/>
              </a:ext>
            </a:extLst>
          </p:cNvPr>
          <p:cNvSpPr/>
          <p:nvPr/>
        </p:nvSpPr>
        <p:spPr>
          <a:xfrm>
            <a:off x="6918960" y="5126736"/>
            <a:ext cx="1207008" cy="53492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</a:t>
            </a:r>
            <a:endParaRPr lang="en-NG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2BFAAD-88C6-F9EA-4315-F835BB25302A}"/>
              </a:ext>
            </a:extLst>
          </p:cNvPr>
          <p:cNvSpPr/>
          <p:nvPr/>
        </p:nvSpPr>
        <p:spPr>
          <a:xfrm>
            <a:off x="8353784" y="5126736"/>
            <a:ext cx="1207008" cy="5349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Training</a:t>
            </a:r>
            <a:endParaRPr lang="en-NG" sz="1200" dirty="0"/>
          </a:p>
        </p:txBody>
      </p:sp>
    </p:spTree>
    <p:extLst>
      <p:ext uri="{BB962C8B-B14F-4D97-AF65-F5344CB8AC3E}">
        <p14:creationId xmlns:p14="http://schemas.microsoft.com/office/powerpoint/2010/main" val="286498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Ntukidem, Solomon Okon (IITA)</dc:creator>
  <cp:lastModifiedBy>Ntukidem, Solomon Okon (IITA)</cp:lastModifiedBy>
  <cp:revision>1</cp:revision>
  <dcterms:created xsi:type="dcterms:W3CDTF">2024-09-21T17:05:52Z</dcterms:created>
  <dcterms:modified xsi:type="dcterms:W3CDTF">2024-09-21T17:26:40Z</dcterms:modified>
</cp:coreProperties>
</file>