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34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634082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25658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D91D3-E6A7-4C78-8F4A-A3745009C611}" type="datetimeFigureOut">
              <a:rPr lang="fr-FR" smtClean="0"/>
              <a:t>30/10/2015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838C1-0D0D-4140-889D-6863B6F66A4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5372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D91D3-E6A7-4C78-8F4A-A3745009C611}" type="datetimeFigureOut">
              <a:rPr lang="fr-FR" smtClean="0"/>
              <a:t>30/10/2015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838C1-0D0D-4140-889D-6863B6F66A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1295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D91D3-E6A7-4C78-8F4A-A3745009C611}" type="datetimeFigureOut">
              <a:rPr lang="fr-FR" smtClean="0"/>
              <a:t>30/10/2015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838C1-0D0D-4140-889D-6863B6F66A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9170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D91D3-E6A7-4C78-8F4A-A3745009C611}" type="datetimeFigureOut">
              <a:rPr lang="fr-FR" smtClean="0"/>
              <a:t>30/10/2015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838C1-0D0D-4140-889D-6863B6F66A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8784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D91D3-E6A7-4C78-8F4A-A3745009C611}" type="datetimeFigureOut">
              <a:rPr lang="fr-FR" smtClean="0"/>
              <a:t>30/10/2015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838C1-0D0D-4140-889D-6863B6F66A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2574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D91D3-E6A7-4C78-8F4A-A3745009C611}" type="datetimeFigureOut">
              <a:rPr lang="fr-FR" smtClean="0"/>
              <a:t>30/10/2015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838C1-0D0D-4140-889D-6863B6F66A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1289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D91D3-E6A7-4C78-8F4A-A3745009C611}" type="datetimeFigureOut">
              <a:rPr lang="fr-FR" smtClean="0"/>
              <a:t>30/10/2015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838C1-0D0D-4140-889D-6863B6F66A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6443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D91D3-E6A7-4C78-8F4A-A3745009C611}" type="datetimeFigureOut">
              <a:rPr lang="fr-FR" smtClean="0"/>
              <a:t>30/10/2015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838C1-0D0D-4140-889D-6863B6F66A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5028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D91D3-E6A7-4C78-8F4A-A3745009C611}" type="datetimeFigureOut">
              <a:rPr lang="fr-FR" smtClean="0"/>
              <a:t>30/10/2015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838C1-0D0D-4140-889D-6863B6F66A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0150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D91D3-E6A7-4C78-8F4A-A3745009C611}" type="datetimeFigureOut">
              <a:rPr lang="fr-FR" smtClean="0"/>
              <a:t>30/10/2015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838C1-0D0D-4140-889D-6863B6F66A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3569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D91D3-E6A7-4C78-8F4A-A3745009C611}" type="datetimeFigureOut">
              <a:rPr lang="fr-FR" smtClean="0"/>
              <a:t>30/10/2015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838C1-0D0D-4140-889D-6863B6F66A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716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D91D3-E6A7-4C78-8F4A-A3745009C611}" type="datetimeFigureOut">
              <a:rPr lang="fr-FR" smtClean="0"/>
              <a:t>30/10/2015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838C1-0D0D-4140-889D-6863B6F66A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9951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563841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0</Words>
  <Application>Microsoft Office PowerPoint</Application>
  <PresentationFormat>Affichage à l'écran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millet</dc:creator>
  <cp:lastModifiedBy>millet</cp:lastModifiedBy>
  <cp:revision>5</cp:revision>
  <dcterms:created xsi:type="dcterms:W3CDTF">2015-10-27T16:04:22Z</dcterms:created>
  <dcterms:modified xsi:type="dcterms:W3CDTF">2015-10-30T12:48:54Z</dcterms:modified>
</cp:coreProperties>
</file>