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Corsiva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PT Sans Narrow"/>
      <p:regular r:id="rId46"/>
      <p:bold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siva-italic.fntdata"/><Relationship Id="rId42" Type="http://schemas.openxmlformats.org/officeDocument/2006/relationships/font" Target="fonts/ProximaNova-regular.fntdata"/><Relationship Id="rId41" Type="http://schemas.openxmlformats.org/officeDocument/2006/relationships/font" Target="fonts/Corsiva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PTSansNarrow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Corsiva-bold.fntdata"/><Relationship Id="rId38" Type="http://schemas.openxmlformats.org/officeDocument/2006/relationships/font" Target="fonts/Corsiva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Relationship Id="rId4" Type="http://schemas.openxmlformats.org/officeDocument/2006/relationships/image" Target="../media/image02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firebase/php-jwt" TargetMode="External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rive.google.com/open?id=0BwgXb1Fg_LTwOHVZampCdm1yMUU" TargetMode="External"/><Relationship Id="rId4" Type="http://schemas.openxmlformats.org/officeDocument/2006/relationships/hyperlink" Target="https://drive.google.com/open?id=0BwgXb1Fg_LTwOHlHMFhJdmhJZWs" TargetMode="External"/><Relationship Id="rId5" Type="http://schemas.openxmlformats.org/officeDocument/2006/relationships/hyperlink" Target="https://drive.google.com/open?id=0BwgXb1Fg_LTwNkJVSGJVRWZXXzQ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BioMetrix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Team R.O.C.K.E.T.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~ Branden Alder, Troy Riblett, JP Fallon, Tanna McClure ~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Past Entries, Branden’s Brave New World </a:t>
            </a:r>
          </a:p>
        </p:txBody>
      </p:sp>
      <p:sp>
        <p:nvSpPr>
          <p:cNvPr id="174" name="Shape 174"/>
          <p:cNvSpPr/>
          <p:nvPr/>
        </p:nvSpPr>
        <p:spPr>
          <a:xfrm>
            <a:off x="6512800" y="1369300"/>
            <a:ext cx="2319599" cy="31871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7594425" y="1772025"/>
            <a:ext cx="1237800" cy="195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570325" y="1767137"/>
            <a:ext cx="932099" cy="414299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570325" y="2266837"/>
            <a:ext cx="932099" cy="414299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570325" y="2796137"/>
            <a:ext cx="932099" cy="414299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570325" y="3314025"/>
            <a:ext cx="932099" cy="414299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6357425" y="920550"/>
            <a:ext cx="29294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Inside NavDrawer; One for ALL</a:t>
            </a:r>
          </a:p>
        </p:txBody>
      </p:sp>
      <p:sp>
        <p:nvSpPr>
          <p:cNvPr id="181" name="Shape 181"/>
          <p:cNvSpPr/>
          <p:nvPr/>
        </p:nvSpPr>
        <p:spPr>
          <a:xfrm>
            <a:off x="6765950" y="3889275"/>
            <a:ext cx="471899" cy="5069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 rot="-5400000">
            <a:off x="7893599" y="3923799"/>
            <a:ext cx="690300" cy="4142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91225" y="1380800"/>
            <a:ext cx="402899" cy="506999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02725" y="2980250"/>
            <a:ext cx="563999" cy="414299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794125" y="1366775"/>
            <a:ext cx="4844399" cy="59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Calendar Shows whole Month by default, has tabs for week &amp; day</a:t>
            </a:r>
          </a:p>
        </p:txBody>
      </p:sp>
      <p:sp>
        <p:nvSpPr>
          <p:cNvPr id="186" name="Shape 186"/>
          <p:cNvSpPr/>
          <p:nvPr/>
        </p:nvSpPr>
        <p:spPr>
          <a:xfrm>
            <a:off x="7617450" y="1564925"/>
            <a:ext cx="218699" cy="202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8129400" y="1567450"/>
            <a:ext cx="218699" cy="202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8613525" y="1564925"/>
            <a:ext cx="218699" cy="202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1127650" y="3003250"/>
            <a:ext cx="1484400" cy="41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1035600" y="2888150"/>
            <a:ext cx="4913399" cy="59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All entries across all modules for a given day (default today), scrollable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04125" y="4049500"/>
            <a:ext cx="49133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Touch controls: tap to edit or add new entry, hold to perform delete, duplicate, etc.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Changing Requirements ...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JP your calendar isn’t going to cut 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JP, I don’t know what your exercise code is even doing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PJ, ListView Class is very slow and difficult to stylize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did I get Calendar working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Used the old 2013 Google calendar source code (not library) for hard stuff (custom View / touch handlers)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Conformed rest of calendar to work with OG code sacrificing flexibility and style for functionality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“Minimalism”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16750" y="1979150"/>
            <a:ext cx="8927099" cy="3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calendar.setOnDateChangeListener(view, year, month, dayOfMonth) { ...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 Fragmetize?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266325"/>
            <a:ext cx="4578600" cy="345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Parent activity (thread) for Exercise managed and error-checked child threads, passing bundles of data,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 removed all that and now rely on DB transactions with rollback for safety. Slower, but much easier than managing a bundle over frag args.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16750" y="1979150"/>
            <a:ext cx="8927099" cy="3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747625" y="1334775"/>
            <a:ext cx="552300" cy="840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5442675" y="494775"/>
            <a:ext cx="1162200" cy="840000"/>
          </a:xfrm>
          <a:prstGeom prst="round1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PARENT</a:t>
            </a:r>
          </a:p>
        </p:txBody>
      </p:sp>
      <p:sp>
        <p:nvSpPr>
          <p:cNvPr id="214" name="Shape 214"/>
          <p:cNvSpPr/>
          <p:nvPr/>
        </p:nvSpPr>
        <p:spPr>
          <a:xfrm>
            <a:off x="5134900" y="1979150"/>
            <a:ext cx="788099" cy="707399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KID A</a:t>
            </a:r>
          </a:p>
        </p:txBody>
      </p:sp>
      <p:sp>
        <p:nvSpPr>
          <p:cNvPr id="215" name="Shape 215"/>
          <p:cNvSpPr/>
          <p:nvPr/>
        </p:nvSpPr>
        <p:spPr>
          <a:xfrm>
            <a:off x="6075550" y="2059700"/>
            <a:ext cx="788099" cy="626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KID B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282675" y="1553400"/>
            <a:ext cx="1783500" cy="3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Intents &amp; Bundles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524325" y="184125"/>
            <a:ext cx="10815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Corsiva"/>
                <a:ea typeface="Corsiva"/>
                <a:cs typeface="Corsiva"/>
                <a:sym typeface="Corsiva"/>
              </a:rPr>
              <a:t>OLD</a:t>
            </a:r>
          </a:p>
        </p:txBody>
      </p:sp>
      <p:sp>
        <p:nvSpPr>
          <p:cNvPr id="218" name="Shape 218"/>
          <p:cNvSpPr/>
          <p:nvPr/>
        </p:nvSpPr>
        <p:spPr>
          <a:xfrm>
            <a:off x="5189525" y="3026275"/>
            <a:ext cx="3383099" cy="1979099"/>
          </a:xfrm>
          <a:prstGeom prst="round1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7663475" y="2404900"/>
            <a:ext cx="1328999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Corsiva"/>
                <a:ea typeface="Corsiva"/>
                <a:cs typeface="Corsiva"/>
                <a:sym typeface="Corsiva"/>
              </a:rPr>
              <a:t>NEW</a:t>
            </a:r>
          </a:p>
        </p:txBody>
      </p:sp>
      <p:sp>
        <p:nvSpPr>
          <p:cNvPr id="220" name="Shape 220"/>
          <p:cNvSpPr/>
          <p:nvPr/>
        </p:nvSpPr>
        <p:spPr>
          <a:xfrm>
            <a:off x="5442675" y="3593675"/>
            <a:ext cx="1328999" cy="134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Fragment 47</a:t>
            </a:r>
          </a:p>
        </p:txBody>
      </p:sp>
      <p:sp>
        <p:nvSpPr>
          <p:cNvPr id="221" name="Shape 221"/>
          <p:cNvSpPr/>
          <p:nvPr/>
        </p:nvSpPr>
        <p:spPr>
          <a:xfrm>
            <a:off x="7033400" y="3173975"/>
            <a:ext cx="1328999" cy="707399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Fragment 007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293075" y="3141325"/>
            <a:ext cx="1645500" cy="3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 w/ NavBar</a:t>
            </a:r>
          </a:p>
        </p:txBody>
      </p:sp>
      <p:sp>
        <p:nvSpPr>
          <p:cNvPr id="223" name="Shape 223"/>
          <p:cNvSpPr/>
          <p:nvPr/>
        </p:nvSpPr>
        <p:spPr>
          <a:xfrm>
            <a:off x="6604875" y="3728300"/>
            <a:ext cx="1596455" cy="840024"/>
          </a:xfrm>
          <a:prstGeom prst="irregularSeal2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of lies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 for calendar to ‘Change the past’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058625"/>
            <a:ext cx="8520599" cy="402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Cursor selectByDate(String dayte, String tbl, String date_col)</a:t>
            </a:r>
          </a:p>
        </p:txBody>
      </p:sp>
      <p:sp>
        <p:nvSpPr>
          <p:cNvPr id="230" name="Shape 230"/>
          <p:cNvSpPr/>
          <p:nvPr/>
        </p:nvSpPr>
        <p:spPr>
          <a:xfrm>
            <a:off x="2635050" y="1573012"/>
            <a:ext cx="4004400" cy="52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Date or Date Range is selected in ‘All Entries’</a:t>
            </a:r>
          </a:p>
        </p:txBody>
      </p:sp>
      <p:sp>
        <p:nvSpPr>
          <p:cNvPr id="231" name="Shape 231"/>
          <p:cNvSpPr/>
          <p:nvPr/>
        </p:nvSpPr>
        <p:spPr>
          <a:xfrm>
            <a:off x="2635050" y="2262450"/>
            <a:ext cx="4004400" cy="61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SQL ABC implementation queries and returns a ‘cursor’ of the data set</a:t>
            </a:r>
          </a:p>
        </p:txBody>
      </p:sp>
      <p:sp>
        <p:nvSpPr>
          <p:cNvPr id="232" name="Shape 232"/>
          <p:cNvSpPr/>
          <p:nvPr/>
        </p:nvSpPr>
        <p:spPr>
          <a:xfrm>
            <a:off x="2635050" y="3041275"/>
            <a:ext cx="4004400" cy="376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RecycleView ‘cards’ populated with entry’s data</a:t>
            </a:r>
          </a:p>
        </p:txBody>
      </p:sp>
      <p:sp>
        <p:nvSpPr>
          <p:cNvPr id="233" name="Shape 233"/>
          <p:cNvSpPr/>
          <p:nvPr/>
        </p:nvSpPr>
        <p:spPr>
          <a:xfrm>
            <a:off x="2635050" y="3578300"/>
            <a:ext cx="4004400" cy="61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When entry is clicked, open auto-populated add-entry fragment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35050" y="4357125"/>
            <a:ext cx="4004400" cy="52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Replace add-entry fragment with appropriate fragment (Return to edit calendar)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806500" y="1490862"/>
            <a:ext cx="897599" cy="1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00FF00"/>
                </a:solidFill>
              </a:rPr>
              <a:t>{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803225" y="3013100"/>
            <a:ext cx="897599" cy="1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95600" y="1909975"/>
            <a:ext cx="16686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 this sprint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(Including helper functions for managing cursors)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364400" y="3682150"/>
            <a:ext cx="1467900" cy="76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Sprint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solution not good enough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ListView was too slow (1 min+ to populate)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Hard to add scrolling, touch events, styles, etc.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Had to rewrite whole list of entries to add/delete dynamically with touch that’s way too slow because of DB queries and custom UI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		Solution?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RecycleView  September 2015</a:t>
            </a:r>
          </a:p>
        </p:txBody>
      </p:sp>
      <p:sp>
        <p:nvSpPr>
          <p:cNvPr id="250" name="Shape 250"/>
          <p:cNvSpPr/>
          <p:nvPr/>
        </p:nvSpPr>
        <p:spPr>
          <a:xfrm>
            <a:off x="311700" y="1509125"/>
            <a:ext cx="1369200" cy="1380899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‘Entry Card’ UI</a:t>
            </a:r>
          </a:p>
        </p:txBody>
      </p:sp>
      <p:sp>
        <p:nvSpPr>
          <p:cNvPr id="251" name="Shape 251"/>
          <p:cNvSpPr/>
          <p:nvPr/>
        </p:nvSpPr>
        <p:spPr>
          <a:xfrm>
            <a:off x="1829550" y="1969475"/>
            <a:ext cx="978000" cy="46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CAST</a:t>
            </a:r>
          </a:p>
        </p:txBody>
      </p:sp>
      <p:sp>
        <p:nvSpPr>
          <p:cNvPr id="252" name="Shape 252"/>
          <p:cNvSpPr/>
          <p:nvPr/>
        </p:nvSpPr>
        <p:spPr>
          <a:xfrm>
            <a:off x="2956200" y="1845875"/>
            <a:ext cx="1173600" cy="707399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Decorator</a:t>
            </a:r>
          </a:p>
        </p:txBody>
      </p:sp>
      <p:sp>
        <p:nvSpPr>
          <p:cNvPr id="253" name="Shape 253"/>
          <p:cNvSpPr/>
          <p:nvPr/>
        </p:nvSpPr>
        <p:spPr>
          <a:xfrm>
            <a:off x="4278450" y="1394075"/>
            <a:ext cx="1670400" cy="1224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Populate RView with cards</a:t>
            </a:r>
          </a:p>
        </p:txBody>
      </p:sp>
      <p:sp>
        <p:nvSpPr>
          <p:cNvPr id="254" name="Shape 254"/>
          <p:cNvSpPr/>
          <p:nvPr/>
        </p:nvSpPr>
        <p:spPr>
          <a:xfrm>
            <a:off x="6167575" y="1394075"/>
            <a:ext cx="2082599" cy="1611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Filled up ‘RecycleView’ full of a bunch of smaller views = cards/entries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11700" y="3198875"/>
            <a:ext cx="8249399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Then a bunch of classes are able to treat each ‘card’ or entry, the same!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37250" y="4027350"/>
            <a:ext cx="38412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Much Faster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sz="1600"/>
              <a:t>More flexible (easier to change style and functionality on the fly)</a:t>
            </a:r>
          </a:p>
        </p:txBody>
      </p:sp>
      <p:sp>
        <p:nvSpPr>
          <p:cNvPr id="257" name="Shape 257"/>
          <p:cNvSpPr/>
          <p:nvPr/>
        </p:nvSpPr>
        <p:spPr>
          <a:xfrm>
            <a:off x="5879925" y="4199950"/>
            <a:ext cx="1670400" cy="7073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“Deadlift”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6PM         200lb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550325" y="4314900"/>
            <a:ext cx="11736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‘Card’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 Into The Matrix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6000"/>
            <a:ext cx="4095374" cy="39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311700" y="4424975"/>
            <a:ext cx="2496000" cy="598199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SQLite classes, fragment manager, flow control etc.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120475" y="1426825"/>
            <a:ext cx="3498000" cy="15533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… And helper classes to facilitate communication between UI events, the RecycleView, and the Database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Logins before this sprint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Only allowed via Biometrix account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Could create infinite number of accounts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Password reset tokens lasted until used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Google Login - Setup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266325"/>
            <a:ext cx="8520599" cy="177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Slightly obscure changes to the build.gradle files 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11700" y="3619475"/>
            <a:ext cx="7683000" cy="103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pdated Android SDKs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Registration of SHA1 fingerprint and project package name in google developers console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50" y="2619462"/>
            <a:ext cx="7869043" cy="100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56675"/>
            <a:ext cx="62388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250" y="2147587"/>
            <a:ext cx="77057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BioMetrix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995250"/>
            <a:ext cx="8520599" cy="816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Self Health Monitor Android Application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represent ongoing changes in their lives for personal or medical use.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520775"/>
            <a:ext cx="8520599" cy="816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BioMetrix gives users a unique ability to track multiple aspects of their health and create custom analytics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 represent ongoing changes in their lives for personal or medical use.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Web Tokens (JWTs)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266325"/>
            <a:ext cx="8520599" cy="34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Safely transmit claims over https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Consist of header, payload, and signature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eyJ0eXAiOiJKV1QiLCJhbGciOiJIUzI5NiJ9.eyJ1c2VyaWziOiIxIn0.fYhJXsbcaSfyc-h5l49utWTvD2TpRbffyOCOzyZdfo4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Header - Type and algorithm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Payload -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Signature - Ensures no tampering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types in our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Google JWT - Verify google user logged 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Biometrix JWT - Contains userID, used to signify login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 Login Table Changes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266325"/>
            <a:ext cx="8520599" cy="34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Incorporation of new user type (and user verification) required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Previous table had fields userID, username, password, email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Needed IsGoogle, and Verified fields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Email now could be null, but only for Google users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Password now had to be null for google users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5" y="3147825"/>
            <a:ext cx="8940350" cy="66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Login - Android Side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266325"/>
            <a:ext cx="8520599" cy="34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Standardized code for login, logout, and revoke consent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Option for silent sign 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Refactored a bit to work with fragments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81600"/>
            <a:ext cx="8720625" cy="84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Login - Webserver side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266325"/>
            <a:ext cx="8520599" cy="34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Process steps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Receive google JWT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Verify JWT is a valid JWT from Google to our webserver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Check if user is in our database, if not, create user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Return Biometrix JWT containing username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40575"/>
            <a:ext cx="8520599" cy="67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23450"/>
            <a:ext cx="4615874" cy="5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Token Creation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266325"/>
            <a:ext cx="8520599" cy="34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Fairly straightforward with php-jwt</a:t>
            </a:r>
            <a:br>
              <a:rPr lang="en"/>
            </a:b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https://github.com/firebase/php-jwt</a:t>
            </a:r>
            <a:r>
              <a:rPr lang="en"/>
              <a:t>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Determine what fields to encode (chose our primary key in the login table)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secret 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Encode or decode as needed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87275"/>
            <a:ext cx="6230999" cy="183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Resetting Passwords and Adding Users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266325"/>
            <a:ext cx="8520599" cy="34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Both operations now require a token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Tokens automatically deleted after 24 hours (via scheduled jobs)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user and login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266325"/>
            <a:ext cx="8520599" cy="34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user and login (Biometrix)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https://drive.google.com/open?id=0BwgXb1Fg_LTwOHVZampCdm1yMUU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user login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https://drive.google.com/open?id=0BwgXb1Fg_LTwOHlHMFhJdmhJZWs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Scheduled removal of tokens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https://drive.google.com/open?id=0BwgXb1Fg_LTwNkJVSGJVRWZXXzQ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Sleep Module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266325"/>
            <a:ext cx="52704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Moved to fragment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All functionality complete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Saving to local device storage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Retrieving from device storage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900" y="0"/>
            <a:ext cx="2975448" cy="503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Moved The Other Modules Too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Login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 Consistency 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Added styles for XML elements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Font sizes and colors same on each module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Redesigned exercise module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8075" y="61575"/>
            <a:ext cx="35726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RelativeLayout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88075" y="722900"/>
            <a:ext cx="4005300" cy="18143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Relative layouts are where the widgets such as TextViews, and Buttons are represented with respect to previous widgets or the parent view. 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425" y="0"/>
            <a:ext cx="2893199" cy="50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7882625" y="768975"/>
            <a:ext cx="1261500" cy="4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EditText Field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7882625" y="2301375"/>
            <a:ext cx="1261500" cy="4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Parent View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911500" y="632950"/>
            <a:ext cx="1077899" cy="4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TextView</a:t>
            </a:r>
          </a:p>
        </p:txBody>
      </p:sp>
      <p:cxnSp>
        <p:nvCxnSpPr>
          <p:cNvPr id="85" name="Shape 85"/>
          <p:cNvCxnSpPr>
            <a:stCxn id="84" idx="2"/>
          </p:cNvCxnSpPr>
          <p:nvPr/>
        </p:nvCxnSpPr>
        <p:spPr>
          <a:xfrm>
            <a:off x="4450449" y="1088350"/>
            <a:ext cx="667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/>
          <p:nvPr/>
        </p:nvCxnSpPr>
        <p:spPr>
          <a:xfrm flipH="1">
            <a:off x="7469225" y="996675"/>
            <a:ext cx="413399" cy="490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/>
          <p:nvPr/>
        </p:nvCxnSpPr>
        <p:spPr>
          <a:xfrm rot="10800000">
            <a:off x="7882599" y="1933924"/>
            <a:ext cx="447300" cy="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21325"/>
            <a:ext cx="4956374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Module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Redesign 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350" y="0"/>
            <a:ext cx="315962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750" y="0"/>
            <a:ext cx="31215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are one 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All working in the same project now.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Yay!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Sprint</a:t>
            </a:r>
          </a:p>
        </p:txBody>
      </p:sp>
      <p:sp>
        <p:nvSpPr>
          <p:cNvPr id="367" name="Shape 367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storage, data storage, and even more data storage.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7250" y="67275"/>
            <a:ext cx="33641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TableLayout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7250" y="774675"/>
            <a:ext cx="3663599" cy="188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TableLayout view is to allow the user interface elements to be organized on the screen in a table format consisting of rows and columns.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425" y="0"/>
            <a:ext cx="2893199" cy="50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5056550" y="1138450"/>
            <a:ext cx="1380600" cy="38165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424250" y="1138450"/>
            <a:ext cx="1380600" cy="38165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056550" y="734650"/>
            <a:ext cx="2748300" cy="403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7882625" y="2344050"/>
            <a:ext cx="1261500" cy="4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Column 2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882625" y="313562"/>
            <a:ext cx="1261500" cy="4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 2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911525" y="193275"/>
            <a:ext cx="1077899" cy="4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 1</a:t>
            </a:r>
          </a:p>
        </p:txBody>
      </p:sp>
      <p:cxnSp>
        <p:nvCxnSpPr>
          <p:cNvPr id="102" name="Shape 102"/>
          <p:cNvCxnSpPr>
            <a:stCxn id="101" idx="2"/>
            <a:endCxn id="98" idx="1"/>
          </p:cNvCxnSpPr>
          <p:nvPr/>
        </p:nvCxnSpPr>
        <p:spPr>
          <a:xfrm>
            <a:off x="4450474" y="648675"/>
            <a:ext cx="606000" cy="2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/>
          <p:nvPr/>
        </p:nvCxnSpPr>
        <p:spPr>
          <a:xfrm flipH="1">
            <a:off x="7310049" y="774675"/>
            <a:ext cx="1002900" cy="559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>
            <a:stCxn id="105" idx="0"/>
          </p:cNvCxnSpPr>
          <p:nvPr/>
        </p:nvCxnSpPr>
        <p:spPr>
          <a:xfrm flipH="1" rot="10800000">
            <a:off x="4450474" y="1828950"/>
            <a:ext cx="6060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 txBox="1"/>
          <p:nvPr/>
        </p:nvSpPr>
        <p:spPr>
          <a:xfrm>
            <a:off x="3911525" y="2344050"/>
            <a:ext cx="1077899" cy="4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Column 1</a:t>
            </a:r>
          </a:p>
        </p:txBody>
      </p:sp>
      <p:cxnSp>
        <p:nvCxnSpPr>
          <p:cNvPr id="106" name="Shape 106"/>
          <p:cNvCxnSpPr>
            <a:stCxn id="99" idx="0"/>
          </p:cNvCxnSpPr>
          <p:nvPr/>
        </p:nvCxnSpPr>
        <p:spPr>
          <a:xfrm rot="10800000">
            <a:off x="7817975" y="1906950"/>
            <a:ext cx="6954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7225" y="80325"/>
            <a:ext cx="3163499" cy="1386299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TableLayout &amp; TableRows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7225" y="1466625"/>
            <a:ext cx="3676800" cy="22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95D46"/>
                </a:solidFill>
              </a:rPr>
              <a:t>Each row within a TableLayout is occupied by a TableRow instance, which, in turn, is divided into cells, with each cell containing a single child view.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25" y="0"/>
            <a:ext cx="5389974" cy="50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4033475" y="2496525"/>
            <a:ext cx="5143499" cy="249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5" name="Shape 115"/>
          <p:cNvCxnSpPr>
            <a:stCxn id="116" idx="3"/>
            <a:endCxn id="114" idx="1"/>
          </p:cNvCxnSpPr>
          <p:nvPr/>
        </p:nvCxnSpPr>
        <p:spPr>
          <a:xfrm flipH="1" rot="10800000">
            <a:off x="2935775" y="3743600"/>
            <a:ext cx="109770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 txBox="1"/>
          <p:nvPr/>
        </p:nvSpPr>
        <p:spPr>
          <a:xfrm>
            <a:off x="1783775" y="3784100"/>
            <a:ext cx="1152000" cy="4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TableRow</a:t>
            </a:r>
          </a:p>
        </p:txBody>
      </p:sp>
      <p:sp>
        <p:nvSpPr>
          <p:cNvPr id="117" name="Shape 117"/>
          <p:cNvSpPr/>
          <p:nvPr/>
        </p:nvSpPr>
        <p:spPr>
          <a:xfrm>
            <a:off x="3748850" y="43375"/>
            <a:ext cx="2703900" cy="56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7686100" y="157075"/>
            <a:ext cx="1294499" cy="4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TableLayout</a:t>
            </a:r>
          </a:p>
        </p:txBody>
      </p:sp>
      <p:cxnSp>
        <p:nvCxnSpPr>
          <p:cNvPr id="119" name="Shape 119"/>
          <p:cNvCxnSpPr>
            <a:stCxn id="118" idx="1"/>
            <a:endCxn id="117" idx="3"/>
          </p:cNvCxnSpPr>
          <p:nvPr/>
        </p:nvCxnSpPr>
        <p:spPr>
          <a:xfrm rot="10800000">
            <a:off x="6452800" y="328075"/>
            <a:ext cx="1233300" cy="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0" y="2509900"/>
            <a:ext cx="4950274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400" y="0"/>
            <a:ext cx="2893199" cy="50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39150" y="61575"/>
            <a:ext cx="3078000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Scroll View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9150" y="768975"/>
            <a:ext cx="3355800" cy="174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ScrollView is a special kind of layout, designed to hold a view larger than its actual size. When the Views size goes beyond the ScrollView size, it automatically adds scrollbars and can be scrolled vertically.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552325" y="2054500"/>
            <a:ext cx="1077899" cy="4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ScrollView</a:t>
            </a:r>
          </a:p>
        </p:txBody>
      </p:sp>
      <p:cxnSp>
        <p:nvCxnSpPr>
          <p:cNvPr id="129" name="Shape 129"/>
          <p:cNvCxnSpPr>
            <a:stCxn id="128" idx="1"/>
            <a:endCxn id="130" idx="3"/>
          </p:cNvCxnSpPr>
          <p:nvPr/>
        </p:nvCxnSpPr>
        <p:spPr>
          <a:xfrm flipH="1">
            <a:off x="2820625" y="2282200"/>
            <a:ext cx="7317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7855600" y="2008624"/>
            <a:ext cx="474299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" name="Shape 132"/>
          <p:cNvSpPr txBox="1"/>
          <p:nvPr/>
        </p:nvSpPr>
        <p:spPr>
          <a:xfrm>
            <a:off x="7882625" y="2301375"/>
            <a:ext cx="1261500" cy="5744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Fadable Scrollbar</a:t>
            </a:r>
          </a:p>
        </p:txBody>
      </p:sp>
      <p:sp>
        <p:nvSpPr>
          <p:cNvPr id="130" name="Shape 130"/>
          <p:cNvSpPr/>
          <p:nvPr/>
        </p:nvSpPr>
        <p:spPr>
          <a:xfrm>
            <a:off x="62350" y="2564300"/>
            <a:ext cx="2758199" cy="79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4985800" y="639725"/>
            <a:ext cx="2900399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4" name="Shape 134"/>
          <p:cNvSpPr txBox="1"/>
          <p:nvPr/>
        </p:nvSpPr>
        <p:spPr>
          <a:xfrm>
            <a:off x="3211300" y="313550"/>
            <a:ext cx="1261500" cy="45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dividerUpper</a:t>
            </a:r>
          </a:p>
        </p:txBody>
      </p:sp>
      <p:cxnSp>
        <p:nvCxnSpPr>
          <p:cNvPr id="135" name="Shape 135"/>
          <p:cNvCxnSpPr>
            <a:stCxn id="134" idx="3"/>
          </p:cNvCxnSpPr>
          <p:nvPr/>
        </p:nvCxnSpPr>
        <p:spPr>
          <a:xfrm>
            <a:off x="4472800" y="541250"/>
            <a:ext cx="563700" cy="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JP was S1  </a:t>
            </a:r>
            <a:r>
              <a:rPr lang="en" sz="2400">
                <a:solidFill>
                  <a:srgbClr val="F3F3F3"/>
                </a:solidFill>
              </a:rPr>
              <a:t>Lost, Afraid, &amp; Hopeless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Editing past entries with a custom fragment calendar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Some months had empty rows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Didn’t work in landscape mode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Touch handler ‘wonky’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Ruined easily by clicking too fast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699" y="0"/>
            <a:ext cx="2815299" cy="49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40825" y="955825"/>
            <a:ext cx="3175799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(Exercise module 99% complete)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was accomplished this sprint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Calendar Fixed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Restored functionality to exercise module post-fragmetize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Wrote framework to support ‘Editing past entries’ in the SQLite adapter class from last Sprint presentation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Found a solution to populating a list of entries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 Past Entries?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Week Selector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512800" y="1369300"/>
            <a:ext cx="2319599" cy="31871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7594425" y="1772025"/>
            <a:ext cx="1237800" cy="195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570325" y="1767137"/>
            <a:ext cx="932099" cy="414299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570325" y="2266837"/>
            <a:ext cx="932099" cy="414299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570325" y="2796137"/>
            <a:ext cx="932099" cy="414299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570325" y="3314025"/>
            <a:ext cx="932099" cy="414299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604850" y="3854750"/>
            <a:ext cx="2163299" cy="621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6357425" y="920550"/>
            <a:ext cx="29294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Inside ‘Home’ of each Module</a:t>
            </a:r>
          </a:p>
        </p:txBody>
      </p:sp>
      <p:sp>
        <p:nvSpPr>
          <p:cNvPr id="164" name="Shape 164"/>
          <p:cNvSpPr/>
          <p:nvPr/>
        </p:nvSpPr>
        <p:spPr>
          <a:xfrm>
            <a:off x="483275" y="1351075"/>
            <a:ext cx="287699" cy="317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93300" y="2554500"/>
            <a:ext cx="471899" cy="184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93375" y="3728325"/>
            <a:ext cx="667499" cy="18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765200" y="2364600"/>
            <a:ext cx="3037799" cy="41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Entries for that week in THIS one module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960875" y="3613275"/>
            <a:ext cx="3037799" cy="41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Controls (Edit, Delete, Etc.)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