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</p:sldIdLst>
  <p:sldSz cx="21945600" cy="329184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864" userDrawn="1">
          <p15:clr>
            <a:srgbClr val="A4A3A4"/>
          </p15:clr>
        </p15:guide>
        <p15:guide id="3" pos="12936" userDrawn="1">
          <p15:clr>
            <a:srgbClr val="A4A3A4"/>
          </p15:clr>
        </p15:guide>
        <p15:guide id="4" orient="horz" pos="19872" userDrawn="1">
          <p15:clr>
            <a:srgbClr val="A4A3A4"/>
          </p15:clr>
        </p15:guide>
        <p15:guide id="5" pos="4488" userDrawn="1">
          <p15:clr>
            <a:srgbClr val="A4A3A4"/>
          </p15:clr>
        </p15:guide>
        <p15:guide id="6" pos="5088" userDrawn="1">
          <p15:clr>
            <a:srgbClr val="A4A3A4"/>
          </p15:clr>
        </p15:guide>
        <p15:guide id="7" pos="7200" userDrawn="1">
          <p15:clr>
            <a:srgbClr val="A4A3A4"/>
          </p15:clr>
        </p15:guide>
        <p15:guide id="8" pos="6624" userDrawn="1">
          <p15:clr>
            <a:srgbClr val="A4A3A4"/>
          </p15:clr>
        </p15:guide>
        <p15:guide id="9" pos="8736" userDrawn="1">
          <p15:clr>
            <a:srgbClr val="A4A3A4"/>
          </p15:clr>
        </p15:guide>
        <p15:guide id="10" pos="9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1" autoAdjust="0"/>
    <p:restoredTop sz="91538" autoAdjust="0"/>
  </p:normalViewPr>
  <p:slideViewPr>
    <p:cSldViewPr snapToGrid="0" snapToObjects="1" showGuides="1">
      <p:cViewPr>
        <p:scale>
          <a:sx n="20" d="100"/>
          <a:sy n="20" d="100"/>
        </p:scale>
        <p:origin x="1884" y="12"/>
      </p:cViewPr>
      <p:guideLst>
        <p:guide orient="horz" pos="864"/>
        <p:guide pos="864"/>
        <p:guide pos="12936"/>
        <p:guide orient="horz" pos="19872"/>
        <p:guide pos="4488"/>
        <p:guide pos="5088"/>
        <p:guide pos="7200"/>
        <p:guide pos="6624"/>
        <p:guide pos="8736"/>
        <p:guide pos="9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FD-4F59-86C7-56A8696AFA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FD-4F59-86C7-56A8696AFA0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FD-4F59-86C7-56A8696AFA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620864"/>
        <c:axId val="135630848"/>
      </c:barChart>
      <c:catAx>
        <c:axId val="13562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Uni Sans Book" charset="0"/>
                <a:ea typeface="Uni Sans Book" charset="0"/>
                <a:cs typeface="Uni Sans Book" charset="0"/>
              </a:defRPr>
            </a:pPr>
            <a:endParaRPr lang="en-US"/>
          </a:p>
        </c:txPr>
        <c:crossAx val="135630848"/>
        <c:crosses val="autoZero"/>
        <c:auto val="1"/>
        <c:lblAlgn val="ctr"/>
        <c:lblOffset val="100"/>
        <c:noMultiLvlLbl val="0"/>
      </c:catAx>
      <c:valAx>
        <c:axId val="13563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Uni Sans" charset="0"/>
                <a:ea typeface="Uni Sans" charset="0"/>
                <a:cs typeface="Uni Sans" charset="0"/>
              </a:defRPr>
            </a:pPr>
            <a:endParaRPr lang="en-US"/>
          </a:p>
        </c:txPr>
        <c:crossAx val="135620864"/>
        <c:crosses val="autoZero"/>
        <c:crossBetween val="between"/>
      </c:valAx>
      <c:spPr>
        <a:solidFill>
          <a:srgbClr val="FFFFFF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FD-4F59-86C7-56A8696AFA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FD-4F59-86C7-56A8696AFA0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FD-4F59-86C7-56A8696AFA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876672"/>
        <c:axId val="166893440"/>
      </c:barChart>
      <c:catAx>
        <c:axId val="14887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Uni Sans Book" charset="0"/>
                <a:ea typeface="Uni Sans Book" charset="0"/>
                <a:cs typeface="Uni Sans Book" charset="0"/>
              </a:defRPr>
            </a:pPr>
            <a:endParaRPr lang="en-US"/>
          </a:p>
        </c:txPr>
        <c:crossAx val="166893440"/>
        <c:crosses val="autoZero"/>
        <c:auto val="1"/>
        <c:lblAlgn val="ctr"/>
        <c:lblOffset val="100"/>
        <c:noMultiLvlLbl val="0"/>
      </c:catAx>
      <c:valAx>
        <c:axId val="166893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Uni Sans" charset="0"/>
                <a:ea typeface="Uni Sans" charset="0"/>
                <a:cs typeface="Uni Sans" charset="0"/>
              </a:defRPr>
            </a:pPr>
            <a:endParaRPr lang="en-US"/>
          </a:p>
        </c:txPr>
        <c:crossAx val="148876672"/>
        <c:crosses val="autoZero"/>
        <c:crossBetween val="between"/>
      </c:valAx>
      <c:spPr>
        <a:solidFill>
          <a:srgbClr val="FFFFFF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07-May-21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07-May-21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07-May-21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07-May-21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07-May-21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07-May-21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07-May-21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07-May-21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07-May-21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07-May-21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07-May-21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E1444-C34C-AD43-8DDF-A21EF4E7181D}" type="datetimeFigureOut">
              <a:rPr lang="en-US" smtClean="0"/>
              <a:t>07-May-21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0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61"/>
          <p:cNvSpPr txBox="1"/>
          <p:nvPr/>
        </p:nvSpPr>
        <p:spPr>
          <a:xfrm>
            <a:off x="13989176" y="12697797"/>
            <a:ext cx="6968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Lorem ipsum dolor sit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consectetur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adipiscing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elit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Duis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vel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massa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eu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ipsum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tincidunt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congue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ac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orci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Donec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 </a:t>
            </a:r>
          </a:p>
        </p:txBody>
      </p:sp>
      <p:sp>
        <p:nvSpPr>
          <p:cNvPr id="2" name="Rectangle 1" descr="Purple Header Bar"/>
          <p:cNvSpPr/>
          <p:nvPr/>
        </p:nvSpPr>
        <p:spPr>
          <a:xfrm>
            <a:off x="0" y="0"/>
            <a:ext cx="21945600" cy="6117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4815" y="7582056"/>
            <a:ext cx="945835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Lorem ipsum dolor sit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consectetur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adipiscing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elit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Duis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vel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massa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eu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ipsum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tincidunt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congue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ac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orci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Donec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vulputate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condimentum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egestas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Vestibulum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ante ipsum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primis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in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faucibus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orci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luctus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et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ultrices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posuere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cubilia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Curae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;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Nulla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risus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elit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ullamcorper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arcu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vel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tristique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suscipit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urna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Mauris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dasd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a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asldjk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asdlkasl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askds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.</a:t>
            </a:r>
          </a:p>
        </p:txBody>
      </p:sp>
      <p:cxnSp>
        <p:nvCxnSpPr>
          <p:cNvPr id="17" name="Straight Connector 16" descr="Gold column divider rule line"/>
          <p:cNvCxnSpPr/>
          <p:nvPr/>
        </p:nvCxnSpPr>
        <p:spPr>
          <a:xfrm>
            <a:off x="1371600" y="12855452"/>
            <a:ext cx="1920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Chart 39" descr="Place holder Bar Graph"/>
          <p:cNvGraphicFramePr/>
          <p:nvPr>
            <p:extLst>
              <p:ext uri="{D42A27DB-BD31-4B8C-83A1-F6EECF244321}">
                <p14:modId xmlns:p14="http://schemas.microsoft.com/office/powerpoint/2010/main" val="922256353"/>
              </p:ext>
            </p:extLst>
          </p:nvPr>
        </p:nvGraphicFramePr>
        <p:xfrm>
          <a:off x="14188838" y="14978570"/>
          <a:ext cx="6968485" cy="3462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3" name="Rectangle 52" descr="Purple box for quick facts"/>
          <p:cNvSpPr/>
          <p:nvPr/>
        </p:nvSpPr>
        <p:spPr>
          <a:xfrm>
            <a:off x="7809854" y="11451771"/>
            <a:ext cx="5810019" cy="13300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4448" y="11614761"/>
            <a:ext cx="5349482" cy="130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000" b="1" dirty="0">
                <a:solidFill>
                  <a:schemeClr val="bg1"/>
                </a:solidFill>
                <a:latin typeface="+mj-lt"/>
                <a:ea typeface="Encode Sans Normal Black" charset="0"/>
                <a:cs typeface="Encode Sans Normal Black" charset="0"/>
              </a:rPr>
              <a:t>MAIN RESULTS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3000" dirty="0">
                <a:solidFill>
                  <a:srgbClr val="FFFFFF"/>
                </a:solidFill>
                <a:latin typeface="+mj-lt"/>
              </a:rPr>
              <a:t> Lorem ipsum dolor sit </a:t>
            </a:r>
            <a:r>
              <a:rPr lang="en-US" sz="3000" dirty="0" err="1">
                <a:solidFill>
                  <a:srgbClr val="FFFFFF"/>
                </a:solidFill>
                <a:latin typeface="+mj-lt"/>
              </a:rPr>
              <a:t>amet</a:t>
            </a:r>
            <a:endParaRPr lang="en-US" sz="3000" dirty="0">
              <a:solidFill>
                <a:srgbClr val="FFFFFF"/>
              </a:solidFill>
              <a:latin typeface="+mj-lt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FFFFFF"/>
                </a:solidFill>
                <a:latin typeface="+mj-lt"/>
              </a:rPr>
              <a:t>20</a:t>
            </a:r>
            <a:r>
              <a:rPr lang="en-US" sz="3000" dirty="0">
                <a:solidFill>
                  <a:srgbClr val="FFFFFF"/>
                </a:solidFill>
                <a:latin typeface="+mj-lt"/>
              </a:rPr>
              <a:t> Lorem ipsum dolor sit </a:t>
            </a:r>
            <a:r>
              <a:rPr lang="en-US" sz="3000" dirty="0" err="1">
                <a:solidFill>
                  <a:srgbClr val="FFFFFF"/>
                </a:solidFill>
                <a:latin typeface="+mj-lt"/>
              </a:rPr>
              <a:t>amet</a:t>
            </a:r>
            <a:endParaRPr lang="en-US" sz="3000" dirty="0">
              <a:solidFill>
                <a:srgbClr val="FFFFFF"/>
              </a:solidFill>
              <a:latin typeface="+mj-lt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FFFFFF"/>
                </a:solidFill>
                <a:latin typeface="+mj-lt"/>
              </a:rPr>
              <a:t>56</a:t>
            </a:r>
            <a:r>
              <a:rPr lang="en-US" sz="3000" dirty="0">
                <a:solidFill>
                  <a:srgbClr val="FFFFFF"/>
                </a:solidFill>
                <a:latin typeface="+mj-lt"/>
              </a:rPr>
              <a:t> Lorem ipsum dolor sit </a:t>
            </a:r>
            <a:r>
              <a:rPr lang="en-US" sz="3000" dirty="0" err="1">
                <a:solidFill>
                  <a:srgbClr val="FFFFFF"/>
                </a:solidFill>
                <a:latin typeface="+mj-lt"/>
              </a:rPr>
              <a:t>amet</a:t>
            </a:r>
            <a:r>
              <a:rPr lang="en-US" sz="3000" dirty="0">
                <a:solidFill>
                  <a:srgbClr val="FFFFFF"/>
                </a:solidFill>
                <a:latin typeface="+mj-lt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+mj-lt"/>
              </a:rPr>
              <a:t>consectetur</a:t>
            </a:r>
            <a:r>
              <a:rPr lang="en-US" sz="30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+mj-lt"/>
              </a:rPr>
              <a:t>adipiscing</a:t>
            </a:r>
            <a:r>
              <a:rPr lang="en-US" sz="30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+mj-lt"/>
              </a:rPr>
              <a:t>elit</a:t>
            </a:r>
            <a:r>
              <a:rPr lang="en-US" sz="3000" dirty="0">
                <a:solidFill>
                  <a:srgbClr val="FFFFFF"/>
                </a:solidFill>
                <a:latin typeface="+mj-lt"/>
              </a:rPr>
              <a:t>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FFFFFF"/>
                </a:solidFill>
                <a:latin typeface="+mj-lt"/>
              </a:rPr>
              <a:t>76</a:t>
            </a:r>
            <a:r>
              <a:rPr lang="en-US" sz="3000" dirty="0">
                <a:solidFill>
                  <a:srgbClr val="FFFFFF"/>
                </a:solidFill>
                <a:latin typeface="+mj-lt"/>
              </a:rPr>
              <a:t> Lorem ipsum dolor sit </a:t>
            </a:r>
            <a:r>
              <a:rPr lang="en-US" sz="3000" dirty="0" err="1">
                <a:solidFill>
                  <a:srgbClr val="FFFFFF"/>
                </a:solidFill>
                <a:latin typeface="+mj-lt"/>
              </a:rPr>
              <a:t>amet</a:t>
            </a:r>
            <a:r>
              <a:rPr lang="en-US" sz="3000" dirty="0">
                <a:solidFill>
                  <a:srgbClr val="FFFFFF"/>
                </a:solidFill>
                <a:latin typeface="+mj-lt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+mj-lt"/>
              </a:rPr>
              <a:t>consectetur</a:t>
            </a:r>
            <a:r>
              <a:rPr lang="en-US" sz="30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+mj-lt"/>
              </a:rPr>
              <a:t>adipiscing</a:t>
            </a:r>
            <a:r>
              <a:rPr lang="en-US" sz="30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+mj-lt"/>
              </a:rPr>
              <a:t>elit</a:t>
            </a:r>
            <a:r>
              <a:rPr lang="en-US" sz="3000" dirty="0">
                <a:solidFill>
                  <a:srgbClr val="FFFFFF"/>
                </a:solidFill>
                <a:latin typeface="+mj-lt"/>
              </a:rPr>
              <a:t>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FFFFFF"/>
                </a:solidFill>
                <a:latin typeface="+mj-lt"/>
              </a:rPr>
              <a:t>167</a:t>
            </a:r>
            <a:r>
              <a:rPr lang="en-US" sz="3000" dirty="0">
                <a:solidFill>
                  <a:srgbClr val="FFFFFF"/>
                </a:solidFill>
                <a:latin typeface="+mj-lt"/>
              </a:rPr>
              <a:t> Lorem ipsum dolor sit </a:t>
            </a:r>
            <a:r>
              <a:rPr lang="en-US" sz="3000" dirty="0" err="1">
                <a:solidFill>
                  <a:srgbClr val="FFFFFF"/>
                </a:solidFill>
                <a:latin typeface="+mj-lt"/>
              </a:rPr>
              <a:t>amet</a:t>
            </a:r>
            <a:r>
              <a:rPr lang="en-US" sz="3000" dirty="0">
                <a:solidFill>
                  <a:srgbClr val="FFFFFF"/>
                </a:solidFill>
                <a:latin typeface="+mj-lt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+mj-lt"/>
              </a:rPr>
              <a:t>consectetur</a:t>
            </a:r>
            <a:r>
              <a:rPr lang="en-US" sz="30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+mj-lt"/>
              </a:rPr>
              <a:t>adipiscing</a:t>
            </a:r>
            <a:r>
              <a:rPr lang="en-US" sz="30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+mj-lt"/>
              </a:rPr>
              <a:t>elit</a:t>
            </a:r>
            <a:r>
              <a:rPr lang="en-US" sz="3000" dirty="0">
                <a:solidFill>
                  <a:srgbClr val="FFFFFF"/>
                </a:solidFill>
                <a:latin typeface="+mj-lt"/>
              </a:rPr>
              <a:t> lorem ipsum dolor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FFFFFF"/>
                </a:solidFill>
                <a:latin typeface="+mj-lt"/>
              </a:rPr>
              <a:t>76</a:t>
            </a:r>
            <a:r>
              <a:rPr lang="en-US" sz="3000" dirty="0">
                <a:solidFill>
                  <a:srgbClr val="FFFFFF"/>
                </a:solidFill>
                <a:latin typeface="+mj-lt"/>
              </a:rPr>
              <a:t> Lorem ipsum dolor sit </a:t>
            </a:r>
            <a:r>
              <a:rPr lang="en-US" sz="3000" dirty="0" err="1">
                <a:solidFill>
                  <a:srgbClr val="FFFFFF"/>
                </a:solidFill>
                <a:latin typeface="+mj-lt"/>
              </a:rPr>
              <a:t>amet</a:t>
            </a:r>
            <a:r>
              <a:rPr lang="en-US" sz="3000" dirty="0">
                <a:solidFill>
                  <a:srgbClr val="FFFFFF"/>
                </a:solidFill>
                <a:latin typeface="+mj-lt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+mj-lt"/>
              </a:rPr>
              <a:t>consectetur</a:t>
            </a:r>
            <a:r>
              <a:rPr lang="en-US" sz="30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+mj-lt"/>
              </a:rPr>
              <a:t>adipiscing</a:t>
            </a:r>
            <a:r>
              <a:rPr lang="en-US" sz="30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+mj-lt"/>
              </a:rPr>
              <a:t>elit</a:t>
            </a:r>
            <a:r>
              <a:rPr lang="en-US" sz="3000" dirty="0">
                <a:solidFill>
                  <a:srgbClr val="FFFFFF"/>
                </a:solidFill>
                <a:latin typeface="+mj-lt"/>
              </a:rPr>
              <a:t>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FFFFFF"/>
                </a:solidFill>
                <a:latin typeface="+mj-lt"/>
              </a:rPr>
              <a:t>56</a:t>
            </a:r>
            <a:r>
              <a:rPr lang="en-US" sz="3000" dirty="0">
                <a:solidFill>
                  <a:srgbClr val="FFFFFF"/>
                </a:solidFill>
                <a:latin typeface="+mj-lt"/>
              </a:rPr>
              <a:t> Lorem ipsum dolor sit </a:t>
            </a:r>
            <a:r>
              <a:rPr lang="en-US" sz="3000" dirty="0" err="1">
                <a:solidFill>
                  <a:srgbClr val="FFFFFF"/>
                </a:solidFill>
                <a:latin typeface="+mj-lt"/>
              </a:rPr>
              <a:t>amet</a:t>
            </a:r>
            <a:r>
              <a:rPr lang="en-US" sz="3000" dirty="0">
                <a:solidFill>
                  <a:srgbClr val="FFFFFF"/>
                </a:solidFill>
                <a:latin typeface="+mj-lt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+mj-lt"/>
              </a:rPr>
              <a:t>consectetur</a:t>
            </a:r>
            <a:r>
              <a:rPr lang="en-US" sz="30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+mj-lt"/>
              </a:rPr>
              <a:t>adipiscing</a:t>
            </a:r>
            <a:r>
              <a:rPr lang="en-US" sz="30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+mj-lt"/>
              </a:rPr>
              <a:t>elit</a:t>
            </a:r>
            <a:r>
              <a:rPr lang="en-US" sz="3000" dirty="0">
                <a:solidFill>
                  <a:srgbClr val="FFFFFF"/>
                </a:solidFill>
                <a:latin typeface="+mj-lt"/>
              </a:rPr>
              <a:t>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FFFFFF"/>
                </a:solidFill>
                <a:latin typeface="+mj-lt"/>
              </a:rPr>
              <a:t>56</a:t>
            </a:r>
            <a:r>
              <a:rPr lang="en-US" sz="3000" dirty="0">
                <a:solidFill>
                  <a:srgbClr val="FFFFFF"/>
                </a:solidFill>
                <a:latin typeface="+mj-lt"/>
              </a:rPr>
              <a:t> Lorem ipsum dolor sit </a:t>
            </a:r>
            <a:r>
              <a:rPr lang="en-US" sz="3000" dirty="0" err="1">
                <a:solidFill>
                  <a:srgbClr val="FFFFFF"/>
                </a:solidFill>
                <a:latin typeface="+mj-lt"/>
              </a:rPr>
              <a:t>amet</a:t>
            </a:r>
            <a:r>
              <a:rPr lang="en-US" sz="3000" dirty="0">
                <a:solidFill>
                  <a:srgbClr val="FFFFFF"/>
                </a:solidFill>
                <a:latin typeface="+mj-lt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+mj-lt"/>
              </a:rPr>
              <a:t>consectetur</a:t>
            </a:r>
            <a:r>
              <a:rPr lang="en-US" sz="30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+mj-lt"/>
              </a:rPr>
              <a:t>adipiscing</a:t>
            </a:r>
            <a:r>
              <a:rPr lang="en-US" sz="30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+mj-lt"/>
              </a:rPr>
              <a:t>elit</a:t>
            </a:r>
            <a:r>
              <a:rPr lang="en-US" sz="3000" dirty="0">
                <a:solidFill>
                  <a:srgbClr val="FFFFFF"/>
                </a:solidFill>
                <a:latin typeface="+mj-lt"/>
              </a:rPr>
              <a:t>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FFFFFF"/>
                </a:solidFill>
                <a:latin typeface="+mj-lt"/>
              </a:rPr>
              <a:t>56</a:t>
            </a:r>
            <a:r>
              <a:rPr lang="en-US" sz="3000" dirty="0">
                <a:solidFill>
                  <a:srgbClr val="FFFFFF"/>
                </a:solidFill>
                <a:latin typeface="+mj-lt"/>
              </a:rPr>
              <a:t> Lorem ipsum dolor sit </a:t>
            </a:r>
            <a:r>
              <a:rPr lang="en-US" sz="3000" dirty="0" err="1">
                <a:solidFill>
                  <a:srgbClr val="FFFFFF"/>
                </a:solidFill>
                <a:latin typeface="+mj-lt"/>
              </a:rPr>
              <a:t>amet</a:t>
            </a:r>
            <a:r>
              <a:rPr lang="en-US" sz="3000" dirty="0">
                <a:solidFill>
                  <a:srgbClr val="FFFFFF"/>
                </a:solidFill>
                <a:latin typeface="+mj-lt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+mj-lt"/>
              </a:rPr>
              <a:t>consectetur</a:t>
            </a:r>
            <a:r>
              <a:rPr lang="en-US" sz="30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+mj-lt"/>
              </a:rPr>
              <a:t>adipiscing</a:t>
            </a:r>
            <a:r>
              <a:rPr lang="en-US" sz="30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+mj-lt"/>
              </a:rPr>
              <a:t>elit</a:t>
            </a:r>
            <a:r>
              <a:rPr lang="en-US" sz="3000" dirty="0">
                <a:solidFill>
                  <a:srgbClr val="FFFFFF"/>
                </a:solidFill>
                <a:latin typeface="+mj-lt"/>
              </a:rPr>
              <a:t>.</a:t>
            </a:r>
          </a:p>
        </p:txBody>
      </p:sp>
      <p:grpSp>
        <p:nvGrpSpPr>
          <p:cNvPr id="59" name="Group 58" descr="Section Header Place holder and gold boundless bar"/>
          <p:cNvGrpSpPr/>
          <p:nvPr/>
        </p:nvGrpSpPr>
        <p:grpSpPr>
          <a:xfrm>
            <a:off x="1004812" y="11537181"/>
            <a:ext cx="5753101" cy="904357"/>
            <a:chOff x="1371600" y="15619145"/>
            <a:chExt cx="5753101" cy="904357"/>
          </a:xfrm>
        </p:grpSpPr>
        <p:sp>
          <p:nvSpPr>
            <p:cNvPr id="60" name="TextBox 59" descr="Section Header and gold boundless bar"/>
            <p:cNvSpPr txBox="1"/>
            <p:nvPr/>
          </p:nvSpPr>
          <p:spPr>
            <a:xfrm>
              <a:off x="1371600" y="15619145"/>
              <a:ext cx="57531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+mj-lt"/>
                  <a:ea typeface="Encode Sans Normal Black" charset="0"/>
                  <a:cs typeface="Encode Sans Normal Black" charset="0"/>
                </a:rPr>
                <a:t>METHODS</a:t>
              </a:r>
            </a:p>
          </p:txBody>
        </p:sp>
        <p:pic>
          <p:nvPicPr>
            <p:cNvPr id="61" name="Picture 60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4947" y="16410726"/>
              <a:ext cx="1399032" cy="112776"/>
            </a:xfrm>
            <a:prstGeom prst="rect">
              <a:avLst/>
            </a:prstGeom>
          </p:spPr>
        </p:pic>
      </p:grpSp>
      <p:sp>
        <p:nvSpPr>
          <p:cNvPr id="62" name="TextBox 61"/>
          <p:cNvSpPr txBox="1"/>
          <p:nvPr/>
        </p:nvSpPr>
        <p:spPr>
          <a:xfrm>
            <a:off x="1004812" y="12697797"/>
            <a:ext cx="5753101" cy="13295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Lorem ipsum dolor sit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consectetur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adipiscing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elit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Duis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vel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massa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eu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ipsum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tincidunt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congue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ac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orci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Donec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 </a:t>
            </a:r>
          </a:p>
          <a:p>
            <a:pPr algn="just"/>
            <a:endParaRPr lang="en-US" sz="3000" dirty="0">
              <a:solidFill>
                <a:srgbClr val="000000"/>
              </a:solidFill>
              <a:ea typeface="Open Sans" charset="0"/>
              <a:cs typeface="Open Sans" charset="0"/>
            </a:endParaRPr>
          </a:p>
          <a:p>
            <a:pPr algn="just"/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Lorem ipsum dolor sit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consectetur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adipiscing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elit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Duis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vel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massa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eu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ipsum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tincidunt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congue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ac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orci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Donec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vulputate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condimentum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 </a:t>
            </a:r>
          </a:p>
          <a:p>
            <a:pPr algn="just"/>
            <a:endParaRPr lang="en-US" sz="3000" dirty="0">
              <a:solidFill>
                <a:srgbClr val="000000"/>
              </a:solidFill>
              <a:ea typeface="Open Sans" charset="0"/>
              <a:cs typeface="Open Sans" charset="0"/>
            </a:endParaRPr>
          </a:p>
          <a:p>
            <a:pPr algn="just"/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Lorem ipsum dolor sit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consectetur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adipiscing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elit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Duis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vel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massa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eu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ipsum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tincidunt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congue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ac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orci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Donec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vulputate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condimentum</a:t>
            </a:r>
            <a:endParaRPr lang="en-US" sz="3000" dirty="0">
              <a:solidFill>
                <a:srgbClr val="000000"/>
              </a:solidFill>
              <a:ea typeface="Open Sans" charset="0"/>
              <a:cs typeface="Open Sans" charset="0"/>
            </a:endParaRPr>
          </a:p>
          <a:p>
            <a:pPr algn="just"/>
            <a:endParaRPr lang="en-US" sz="3000" dirty="0">
              <a:solidFill>
                <a:srgbClr val="000000"/>
              </a:solidFill>
              <a:ea typeface="Open Sans" charset="0"/>
              <a:cs typeface="Open Sans" charset="0"/>
            </a:endParaRPr>
          </a:p>
          <a:p>
            <a:pPr algn="just"/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Lorem ipsum dolor sit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consectetur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adipiscing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elit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Duis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vel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massa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eu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ipsum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tincidunt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congue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ac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orci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Donec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vulputate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condimentum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.</a:t>
            </a:r>
          </a:p>
          <a:p>
            <a:pPr algn="just"/>
            <a:endParaRPr lang="en-US" sz="3000" dirty="0">
              <a:solidFill>
                <a:srgbClr val="000000"/>
              </a:solidFill>
              <a:ea typeface="Open Sans" charset="0"/>
              <a:cs typeface="Open Sans" charset="0"/>
            </a:endParaRPr>
          </a:p>
          <a:p>
            <a:pPr algn="just"/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Lorem ipsum dolor sit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consectetur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dasd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adipiscing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elitvulputate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condimentum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.</a:t>
            </a:r>
          </a:p>
          <a:p>
            <a:pPr algn="just"/>
            <a:endParaRPr lang="en-US" sz="3000" dirty="0">
              <a:solidFill>
                <a:srgbClr val="000000"/>
              </a:solidFill>
              <a:ea typeface="Open Sans" charset="0"/>
              <a:cs typeface="Open Sans" charset="0"/>
            </a:endParaRPr>
          </a:p>
          <a:p>
            <a:endParaRPr lang="en-US" sz="1800" dirty="0">
              <a:ea typeface="Open Sans" charset="0"/>
              <a:cs typeface="Open Sans" charset="0"/>
            </a:endParaRPr>
          </a:p>
        </p:txBody>
      </p:sp>
      <p:grpSp>
        <p:nvGrpSpPr>
          <p:cNvPr id="68" name="Group 58" descr="Section Header Place holder and gold boundless bar"/>
          <p:cNvGrpSpPr/>
          <p:nvPr/>
        </p:nvGrpSpPr>
        <p:grpSpPr>
          <a:xfrm>
            <a:off x="911465" y="6537737"/>
            <a:ext cx="5753101" cy="904357"/>
            <a:chOff x="1371600" y="15619145"/>
            <a:chExt cx="5753101" cy="904357"/>
          </a:xfrm>
        </p:grpSpPr>
        <p:sp>
          <p:nvSpPr>
            <p:cNvPr id="69" name="TextBox 59" descr="Section Header and gold boundless bar"/>
            <p:cNvSpPr txBox="1"/>
            <p:nvPr/>
          </p:nvSpPr>
          <p:spPr>
            <a:xfrm>
              <a:off x="1371600" y="15619145"/>
              <a:ext cx="57531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+mj-lt"/>
                  <a:ea typeface="Encode Sans Normal Black" charset="0"/>
                  <a:cs typeface="Encode Sans Normal Black" charset="0"/>
                </a:rPr>
                <a:t>INTRODUCTION</a:t>
              </a:r>
            </a:p>
          </p:txBody>
        </p:sp>
        <p:pic>
          <p:nvPicPr>
            <p:cNvPr id="70" name="Picture 60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4947" y="16410726"/>
              <a:ext cx="1399032" cy="112776"/>
            </a:xfrm>
            <a:prstGeom prst="rect">
              <a:avLst/>
            </a:prstGeom>
          </p:spPr>
        </p:pic>
      </p:grpSp>
      <p:sp>
        <p:nvSpPr>
          <p:cNvPr id="75" name="TextBox 7"/>
          <p:cNvSpPr txBox="1"/>
          <p:nvPr/>
        </p:nvSpPr>
        <p:spPr>
          <a:xfrm>
            <a:off x="11405635" y="7582056"/>
            <a:ext cx="94583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Lorem ipsum dolor sit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consectetur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adipiscing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elit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Duis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vel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massa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eu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ipsum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tincidunt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congue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ac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orci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Donec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vulputate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condimentum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egestas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Vestibulum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ante ipsum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primis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in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faucibus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orci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luctus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et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ultrices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posuere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cubilia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Curae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;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Nulla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risus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elit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ullamcorper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arcu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vel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tristique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suscipit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urna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Mauris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amet</a:t>
            </a:r>
            <a:endParaRPr lang="en-US" sz="3000" dirty="0">
              <a:solidFill>
                <a:srgbClr val="000000"/>
              </a:solidFill>
              <a:ea typeface="Open Sans" charset="0"/>
              <a:cs typeface="Open Sans" charset="0"/>
            </a:endParaRPr>
          </a:p>
        </p:txBody>
      </p:sp>
      <p:grpSp>
        <p:nvGrpSpPr>
          <p:cNvPr id="76" name="Group 58" descr="Section Header Place holder and gold boundless bar"/>
          <p:cNvGrpSpPr/>
          <p:nvPr/>
        </p:nvGrpSpPr>
        <p:grpSpPr>
          <a:xfrm>
            <a:off x="11312288" y="6537737"/>
            <a:ext cx="5753101" cy="904357"/>
            <a:chOff x="1371600" y="15619145"/>
            <a:chExt cx="5753101" cy="904357"/>
          </a:xfrm>
        </p:grpSpPr>
        <p:sp>
          <p:nvSpPr>
            <p:cNvPr id="77" name="TextBox 59" descr="Section Header and gold boundless bar"/>
            <p:cNvSpPr txBox="1"/>
            <p:nvPr/>
          </p:nvSpPr>
          <p:spPr>
            <a:xfrm>
              <a:off x="1371600" y="15619145"/>
              <a:ext cx="57531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+mj-lt"/>
                  <a:ea typeface="Encode Sans Normal Black" charset="0"/>
                  <a:cs typeface="Encode Sans Normal Black" charset="0"/>
                </a:rPr>
                <a:t>AIM</a:t>
              </a:r>
            </a:p>
          </p:txBody>
        </p:sp>
        <p:pic>
          <p:nvPicPr>
            <p:cNvPr id="78" name="Picture 60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4947" y="16410726"/>
              <a:ext cx="1399032" cy="112776"/>
            </a:xfrm>
            <a:prstGeom prst="rect">
              <a:avLst/>
            </a:prstGeom>
          </p:spPr>
        </p:pic>
      </p:grpSp>
      <p:grpSp>
        <p:nvGrpSpPr>
          <p:cNvPr id="79" name="Group 58" descr="Section Header Place holder and gold boundless bar"/>
          <p:cNvGrpSpPr/>
          <p:nvPr/>
        </p:nvGrpSpPr>
        <p:grpSpPr>
          <a:xfrm>
            <a:off x="14799612" y="11537181"/>
            <a:ext cx="5753101" cy="904357"/>
            <a:chOff x="1371600" y="15619145"/>
            <a:chExt cx="5753101" cy="904357"/>
          </a:xfrm>
        </p:grpSpPr>
        <p:sp>
          <p:nvSpPr>
            <p:cNvPr id="80" name="TextBox 59" descr="Section Header and gold boundless bar"/>
            <p:cNvSpPr txBox="1"/>
            <p:nvPr/>
          </p:nvSpPr>
          <p:spPr>
            <a:xfrm>
              <a:off x="1371600" y="15619145"/>
              <a:ext cx="57531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+mj-lt"/>
                  <a:ea typeface="Encode Sans Normal Black" charset="0"/>
                  <a:cs typeface="Encode Sans Normal Black" charset="0"/>
                </a:rPr>
                <a:t>RESULTS</a:t>
              </a:r>
            </a:p>
          </p:txBody>
        </p:sp>
        <p:pic>
          <p:nvPicPr>
            <p:cNvPr id="81" name="Picture 60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4947" y="16410726"/>
              <a:ext cx="1399032" cy="112776"/>
            </a:xfrm>
            <a:prstGeom prst="rect">
              <a:avLst/>
            </a:prstGeom>
          </p:spPr>
        </p:pic>
      </p:grpSp>
      <p:sp>
        <p:nvSpPr>
          <p:cNvPr id="3" name="2 Rectángulo"/>
          <p:cNvSpPr/>
          <p:nvPr/>
        </p:nvSpPr>
        <p:spPr>
          <a:xfrm>
            <a:off x="7809854" y="11451771"/>
            <a:ext cx="13694169" cy="13300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atin typeface="+mj-lt"/>
            </a:endParaRPr>
          </a:p>
        </p:txBody>
      </p:sp>
      <p:graphicFrame>
        <p:nvGraphicFramePr>
          <p:cNvPr id="83" name="Chart 39" descr="Place holder Bar Graph"/>
          <p:cNvGraphicFramePr/>
          <p:nvPr>
            <p:extLst>
              <p:ext uri="{D42A27DB-BD31-4B8C-83A1-F6EECF244321}">
                <p14:modId xmlns:p14="http://schemas.microsoft.com/office/powerpoint/2010/main" val="3073690515"/>
              </p:ext>
            </p:extLst>
          </p:nvPr>
        </p:nvGraphicFramePr>
        <p:xfrm>
          <a:off x="14172036" y="20781238"/>
          <a:ext cx="6785622" cy="3462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4" name="TextBox 7"/>
          <p:cNvSpPr txBox="1"/>
          <p:nvPr/>
        </p:nvSpPr>
        <p:spPr>
          <a:xfrm>
            <a:off x="1004812" y="26064160"/>
            <a:ext cx="94583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Lorem ipsum dolor sit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consectetur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adipiscing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elit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Duis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vel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massa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eu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ipsum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tincidunt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congue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ac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orci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Donec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vulputate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condimentum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egestas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Vestibulum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ante ipsum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primis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in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faucibus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orci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luctus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et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ultrices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posuere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cubilia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Curae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;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Nulla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risus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elit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ullamcorper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arcu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vel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tristique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suscipit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urna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Mauris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amet</a:t>
            </a:r>
            <a:endParaRPr lang="en-US" sz="3000" dirty="0">
              <a:solidFill>
                <a:srgbClr val="000000"/>
              </a:solidFill>
              <a:ea typeface="Open Sans" charset="0"/>
              <a:cs typeface="Open Sans" charset="0"/>
            </a:endParaRPr>
          </a:p>
        </p:txBody>
      </p:sp>
      <p:grpSp>
        <p:nvGrpSpPr>
          <p:cNvPr id="85" name="Group 58" descr="Section Header Place holder and gold boundless bar"/>
          <p:cNvGrpSpPr/>
          <p:nvPr/>
        </p:nvGrpSpPr>
        <p:grpSpPr>
          <a:xfrm>
            <a:off x="911468" y="25019841"/>
            <a:ext cx="5753101" cy="904357"/>
            <a:chOff x="1371600" y="15619145"/>
            <a:chExt cx="5753101" cy="904357"/>
          </a:xfrm>
        </p:grpSpPr>
        <p:sp>
          <p:nvSpPr>
            <p:cNvPr id="86" name="TextBox 59" descr="Section Header and gold boundless bar"/>
            <p:cNvSpPr txBox="1"/>
            <p:nvPr/>
          </p:nvSpPr>
          <p:spPr>
            <a:xfrm>
              <a:off x="1371600" y="15619145"/>
              <a:ext cx="57531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+mj-lt"/>
                  <a:ea typeface="Encode Sans Normal Black" charset="0"/>
                  <a:cs typeface="Encode Sans Normal Black" charset="0"/>
                </a:rPr>
                <a:t>CONCLUSIONS</a:t>
              </a:r>
            </a:p>
          </p:txBody>
        </p:sp>
        <p:pic>
          <p:nvPicPr>
            <p:cNvPr id="87" name="Picture 60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4947" y="16410726"/>
              <a:ext cx="1399032" cy="112776"/>
            </a:xfrm>
            <a:prstGeom prst="rect">
              <a:avLst/>
            </a:prstGeom>
          </p:spPr>
        </p:pic>
      </p:grpSp>
      <p:sp>
        <p:nvSpPr>
          <p:cNvPr id="88" name="TextBox 7"/>
          <p:cNvSpPr txBox="1"/>
          <p:nvPr/>
        </p:nvSpPr>
        <p:spPr>
          <a:xfrm>
            <a:off x="11405635" y="26064160"/>
            <a:ext cx="94583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Lorem ipsum dolor sit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consectetur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adipiscing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elit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Duis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vel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massa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eu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ipsum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tincidunt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congue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ac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orci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Donec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vulputate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condimentum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egestas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Vestibulum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ante ipsum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primis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in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faucibus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orci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luctus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et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ultrices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posuere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cubilia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Curae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;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Nulla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risus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elit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ullamcorper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arcu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vel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tristique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suscipit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urna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Mauris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amet</a:t>
            </a:r>
            <a:endParaRPr lang="en-US" sz="3000" dirty="0">
              <a:solidFill>
                <a:srgbClr val="000000"/>
              </a:solidFill>
              <a:ea typeface="Open Sans" charset="0"/>
              <a:cs typeface="Open Sans" charset="0"/>
            </a:endParaRPr>
          </a:p>
        </p:txBody>
      </p:sp>
      <p:grpSp>
        <p:nvGrpSpPr>
          <p:cNvPr id="89" name="Group 58" descr="Section Header Place holder and gold boundless bar"/>
          <p:cNvGrpSpPr/>
          <p:nvPr/>
        </p:nvGrpSpPr>
        <p:grpSpPr>
          <a:xfrm>
            <a:off x="11312291" y="25019841"/>
            <a:ext cx="5753101" cy="904357"/>
            <a:chOff x="1371600" y="15619145"/>
            <a:chExt cx="5753101" cy="904357"/>
          </a:xfrm>
        </p:grpSpPr>
        <p:sp>
          <p:nvSpPr>
            <p:cNvPr id="90" name="TextBox 59" descr="Section Header and gold boundless bar"/>
            <p:cNvSpPr txBox="1"/>
            <p:nvPr/>
          </p:nvSpPr>
          <p:spPr>
            <a:xfrm>
              <a:off x="1371600" y="15619145"/>
              <a:ext cx="57531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+mj-lt"/>
                  <a:ea typeface="Encode Sans Normal Black" charset="0"/>
                  <a:cs typeface="Encode Sans Normal Black" charset="0"/>
                </a:rPr>
                <a:t>FUTURE WORK</a:t>
              </a:r>
            </a:p>
          </p:txBody>
        </p:sp>
        <p:pic>
          <p:nvPicPr>
            <p:cNvPr id="91" name="Picture 60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4947" y="16410726"/>
              <a:ext cx="1399032" cy="112776"/>
            </a:xfrm>
            <a:prstGeom prst="rect">
              <a:avLst/>
            </a:prstGeom>
          </p:spPr>
        </p:pic>
      </p:grpSp>
      <p:sp>
        <p:nvSpPr>
          <p:cNvPr id="92" name="TextBox 61"/>
          <p:cNvSpPr txBox="1"/>
          <p:nvPr/>
        </p:nvSpPr>
        <p:spPr>
          <a:xfrm>
            <a:off x="13989176" y="18505588"/>
            <a:ext cx="6968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Lorem ipsum dolor sit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consectetur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adipiscing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elit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Duis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vel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massa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eu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ipsum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tincidunt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congue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 ac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orci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ea typeface="Open Sans" charset="0"/>
                <a:cs typeface="Open Sans" charset="0"/>
              </a:rPr>
              <a:t>Donec</a:t>
            </a:r>
            <a:r>
              <a:rPr lang="en-US" sz="3000" dirty="0">
                <a:solidFill>
                  <a:srgbClr val="000000"/>
                </a:solidFill>
                <a:ea typeface="Open Sans" charset="0"/>
                <a:cs typeface="Open Sans" charset="0"/>
              </a:rPr>
              <a:t> </a:t>
            </a:r>
          </a:p>
        </p:txBody>
      </p:sp>
      <p:grpSp>
        <p:nvGrpSpPr>
          <p:cNvPr id="93" name="Group 58" descr="Section Header Place holder and gold boundless bar"/>
          <p:cNvGrpSpPr/>
          <p:nvPr/>
        </p:nvGrpSpPr>
        <p:grpSpPr>
          <a:xfrm>
            <a:off x="911463" y="29528685"/>
            <a:ext cx="5753101" cy="666774"/>
            <a:chOff x="1371596" y="15856728"/>
            <a:chExt cx="5753101" cy="666774"/>
          </a:xfrm>
        </p:grpSpPr>
        <p:sp>
          <p:nvSpPr>
            <p:cNvPr id="94" name="TextBox 59" descr="Section Header and gold boundless bar"/>
            <p:cNvSpPr txBox="1"/>
            <p:nvPr/>
          </p:nvSpPr>
          <p:spPr>
            <a:xfrm>
              <a:off x="1371596" y="15856728"/>
              <a:ext cx="57531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latin typeface="+mj-lt"/>
                  <a:ea typeface="Encode Sans Normal Black" charset="0"/>
                  <a:cs typeface="Encode Sans Normal Black" charset="0"/>
                </a:rPr>
                <a:t>REFERENCES</a:t>
              </a:r>
            </a:p>
          </p:txBody>
        </p:sp>
        <p:pic>
          <p:nvPicPr>
            <p:cNvPr id="95" name="Picture 60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4947" y="16410726"/>
              <a:ext cx="1399032" cy="112776"/>
            </a:xfrm>
            <a:prstGeom prst="rect">
              <a:avLst/>
            </a:prstGeom>
          </p:spPr>
        </p:pic>
      </p:grpSp>
      <p:sp>
        <p:nvSpPr>
          <p:cNvPr id="96" name="TextBox 7"/>
          <p:cNvSpPr txBox="1"/>
          <p:nvPr/>
        </p:nvSpPr>
        <p:spPr>
          <a:xfrm>
            <a:off x="1004813" y="30209047"/>
            <a:ext cx="9458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>
                <a:solidFill>
                  <a:srgbClr val="000000"/>
                </a:solidFill>
                <a:ea typeface="Open Sans" charset="0"/>
                <a:cs typeface="Open Sans" charset="0"/>
              </a:rPr>
              <a:t>[1] Reference 1</a:t>
            </a:r>
          </a:p>
        </p:txBody>
      </p:sp>
      <p:sp>
        <p:nvSpPr>
          <p:cNvPr id="97" name="TextBox 7"/>
          <p:cNvSpPr txBox="1"/>
          <p:nvPr/>
        </p:nvSpPr>
        <p:spPr>
          <a:xfrm>
            <a:off x="11115644" y="30209047"/>
            <a:ext cx="9458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>
                <a:solidFill>
                  <a:srgbClr val="000000"/>
                </a:solidFill>
                <a:ea typeface="Open Sans" charset="0"/>
                <a:cs typeface="Open Sans" charset="0"/>
              </a:rPr>
              <a:t>[2] Reference 2</a:t>
            </a:r>
          </a:p>
        </p:txBody>
      </p:sp>
      <p:pic>
        <p:nvPicPr>
          <p:cNvPr id="1026" name="Picture 2" descr="https://cmua.uniandes.edu.co/images/stories/imagenes/infocmua/origen_logo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" t="1363" r="61439" b="1330"/>
          <a:stretch/>
        </p:blipFill>
        <p:spPr bwMode="auto">
          <a:xfrm>
            <a:off x="3494553" y="31376883"/>
            <a:ext cx="1099131" cy="130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97 Rectángulo"/>
          <p:cNvSpPr/>
          <p:nvPr/>
        </p:nvSpPr>
        <p:spPr>
          <a:xfrm>
            <a:off x="16724073" y="31425155"/>
            <a:ext cx="3125337" cy="130302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400" dirty="0" err="1">
                <a:solidFill>
                  <a:schemeClr val="tx2"/>
                </a:solidFill>
              </a:rPr>
              <a:t>Other</a:t>
            </a:r>
            <a:r>
              <a:rPr lang="es-CO" sz="4400" dirty="0">
                <a:solidFill>
                  <a:schemeClr val="tx2"/>
                </a:solidFill>
              </a:rPr>
              <a:t> logos</a:t>
            </a:r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1444752" y="198129"/>
            <a:ext cx="20197481" cy="31563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21945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200" b="1" dirty="0">
                <a:solidFill>
                  <a:schemeClr val="bg1"/>
                </a:solidFill>
                <a:ea typeface="Encode Sans Normal Black" charset="0"/>
                <a:cs typeface="Encode Sans Normal Black" charset="0"/>
              </a:rPr>
              <a:t>Poster Title Poster Title </a:t>
            </a:r>
          </a:p>
          <a:p>
            <a:pPr algn="r"/>
            <a:r>
              <a:rPr lang="en-US" sz="6200" b="1" dirty="0">
                <a:solidFill>
                  <a:schemeClr val="bg1"/>
                </a:solidFill>
                <a:ea typeface="Encode Sans Normal Black" charset="0"/>
                <a:cs typeface="Encode Sans Normal Black" charset="0"/>
              </a:rPr>
              <a:t>Poster Title Poster Title Poster Title </a:t>
            </a:r>
          </a:p>
          <a:p>
            <a:pPr algn="r"/>
            <a:r>
              <a:rPr lang="en-US" sz="6200" b="1" dirty="0">
                <a:solidFill>
                  <a:schemeClr val="bg1"/>
                </a:solidFill>
                <a:ea typeface="Encode Sans Normal Black" charset="0"/>
                <a:cs typeface="Encode Sans Normal Black" charset="0"/>
              </a:rPr>
              <a:t>Poster Title Poster Title Poster Title Poster Title  </a:t>
            </a:r>
          </a:p>
        </p:txBody>
      </p:sp>
      <p:sp>
        <p:nvSpPr>
          <p:cNvPr id="52" name="TextBox 6"/>
          <p:cNvSpPr txBox="1"/>
          <p:nvPr/>
        </p:nvSpPr>
        <p:spPr>
          <a:xfrm>
            <a:off x="1896431" y="3746166"/>
            <a:ext cx="1974580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solidFill>
                  <a:srgbClr val="FFFFFF"/>
                </a:solidFill>
                <a:latin typeface="+mj-lt"/>
                <a:ea typeface="Open Sans" charset="0"/>
                <a:cs typeface="Open Sans" charset="0"/>
              </a:rPr>
              <a:t>First Name Last Name</a:t>
            </a:r>
            <a:r>
              <a:rPr lang="en-US" sz="3000" baseline="30000" dirty="0">
                <a:solidFill>
                  <a:srgbClr val="FFFFFF"/>
                </a:solidFill>
                <a:latin typeface="+mj-lt"/>
                <a:ea typeface="Open Sans" charset="0"/>
                <a:cs typeface="Open Sans" charset="0"/>
              </a:rPr>
              <a:t>1</a:t>
            </a:r>
            <a:r>
              <a:rPr lang="en-US" sz="3000" dirty="0">
                <a:solidFill>
                  <a:srgbClr val="FFFFFF"/>
                </a:solidFill>
                <a:latin typeface="+mj-lt"/>
                <a:ea typeface="Open Sans" charset="0"/>
                <a:cs typeface="Open Sans" charset="0"/>
              </a:rPr>
              <a:t>, First Name Last Name</a:t>
            </a:r>
            <a:r>
              <a:rPr lang="en-US" sz="3000" baseline="30000" dirty="0">
                <a:solidFill>
                  <a:srgbClr val="FFFFFF"/>
                </a:solidFill>
                <a:latin typeface="+mj-lt"/>
                <a:ea typeface="Open Sans" charset="0"/>
                <a:cs typeface="Open Sans" charset="0"/>
              </a:rPr>
              <a:t>2</a:t>
            </a:r>
            <a:r>
              <a:rPr lang="en-US" sz="3000" dirty="0">
                <a:solidFill>
                  <a:srgbClr val="FFFFFF"/>
                </a:solidFill>
                <a:latin typeface="+mj-lt"/>
                <a:ea typeface="Open Sans" charset="0"/>
                <a:cs typeface="Open Sans" charset="0"/>
              </a:rPr>
              <a:t>, First Name Last Name</a:t>
            </a:r>
            <a:r>
              <a:rPr lang="en-US" sz="3000" baseline="30000" dirty="0">
                <a:solidFill>
                  <a:srgbClr val="FFFFFF"/>
                </a:solidFill>
                <a:latin typeface="+mj-lt"/>
                <a:ea typeface="Open Sans" charset="0"/>
                <a:cs typeface="Open Sans" charset="0"/>
              </a:rPr>
              <a:t>3</a:t>
            </a:r>
          </a:p>
          <a:p>
            <a:pPr algn="r"/>
            <a:endParaRPr lang="en-US" sz="1000" dirty="0">
              <a:solidFill>
                <a:srgbClr val="FFFFFF"/>
              </a:solidFill>
              <a:latin typeface="+mj-lt"/>
              <a:ea typeface="Open Sans" charset="0"/>
              <a:cs typeface="Open Sans" charset="0"/>
            </a:endParaRPr>
          </a:p>
          <a:p>
            <a:pPr algn="r"/>
            <a:r>
              <a:rPr lang="en-US" sz="3000" baseline="30000" dirty="0">
                <a:solidFill>
                  <a:srgbClr val="FFFFFF"/>
                </a:solidFill>
                <a:ea typeface="Open Sans" charset="0"/>
                <a:cs typeface="Open Sans" charset="0"/>
              </a:rPr>
              <a:t>1</a:t>
            </a:r>
            <a:r>
              <a:rPr lang="en-US" sz="3000" dirty="0">
                <a:solidFill>
                  <a:srgbClr val="FFFFFF"/>
                </a:solidFill>
                <a:ea typeface="Open Sans" charset="0"/>
                <a:cs typeface="Open Sans" charset="0"/>
              </a:rPr>
              <a:t> CMUA. Department of Electrical and Electronics Engineering. Universidad de </a:t>
            </a:r>
            <a:r>
              <a:rPr lang="en-US" sz="3000" dirty="0" err="1">
                <a:solidFill>
                  <a:srgbClr val="FFFFFF"/>
                </a:solidFill>
                <a:ea typeface="Open Sans" charset="0"/>
                <a:cs typeface="Open Sans" charset="0"/>
              </a:rPr>
              <a:t>los</a:t>
            </a:r>
            <a:r>
              <a:rPr lang="en-US" sz="3000" dirty="0">
                <a:solidFill>
                  <a:srgbClr val="FFFFFF"/>
                </a:solidFill>
                <a:ea typeface="Open Sans" charset="0"/>
                <a:cs typeface="Open Sans" charset="0"/>
              </a:rPr>
              <a:t> Andes, Bogota, Colombia </a:t>
            </a:r>
          </a:p>
          <a:p>
            <a:pPr algn="r"/>
            <a:r>
              <a:rPr lang="en-US" sz="3000" baseline="30000" dirty="0">
                <a:solidFill>
                  <a:srgbClr val="FFFFFF"/>
                </a:solidFill>
                <a:ea typeface="Open Sans" charset="0"/>
                <a:cs typeface="Open Sans" charset="0"/>
              </a:rPr>
              <a:t>2</a:t>
            </a:r>
            <a:r>
              <a:rPr lang="en-US" sz="3000" dirty="0">
                <a:solidFill>
                  <a:srgbClr val="FFFFFF"/>
                </a:solidFill>
                <a:ea typeface="Open Sans" charset="0"/>
                <a:cs typeface="Open Sans" charset="0"/>
              </a:rPr>
              <a:t> Affiliation 2</a:t>
            </a:r>
          </a:p>
          <a:p>
            <a:pPr algn="r"/>
            <a:r>
              <a:rPr lang="en-US" sz="3000" baseline="30000" dirty="0">
                <a:solidFill>
                  <a:srgbClr val="FFFFFF"/>
                </a:solidFill>
                <a:ea typeface="Open Sans" charset="0"/>
                <a:cs typeface="Open Sans" charset="0"/>
              </a:rPr>
              <a:t>3</a:t>
            </a:r>
            <a:r>
              <a:rPr lang="en-US" sz="3000" dirty="0">
                <a:solidFill>
                  <a:srgbClr val="FFFFFF"/>
                </a:solidFill>
                <a:ea typeface="Open Sans" charset="0"/>
                <a:cs typeface="Open Sans" charset="0"/>
              </a:rPr>
              <a:t> Affiliation 3</a:t>
            </a:r>
            <a:endParaRPr lang="en-US" sz="3000" dirty="0">
              <a:solidFill>
                <a:srgbClr val="FFFFFF"/>
              </a:solidFill>
              <a:latin typeface="+mj-lt"/>
              <a:ea typeface="Open Sans" charset="0"/>
              <a:cs typeface="Open Sans" charset="0"/>
            </a:endParaRPr>
          </a:p>
        </p:txBody>
      </p:sp>
      <p:pic>
        <p:nvPicPr>
          <p:cNvPr id="55" name="Imagen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2" y="516641"/>
            <a:ext cx="5264175" cy="2043738"/>
          </a:xfrm>
          <a:prstGeom prst="rect">
            <a:avLst/>
          </a:prstGeom>
        </p:spPr>
      </p:pic>
      <p:sp>
        <p:nvSpPr>
          <p:cNvPr id="56" name="Trapecio 55"/>
          <p:cNvSpPr/>
          <p:nvPr/>
        </p:nvSpPr>
        <p:spPr>
          <a:xfrm flipH="1" flipV="1">
            <a:off x="4474463" y="3458368"/>
            <a:ext cx="17167769" cy="126000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" name="Conector recto 9"/>
          <p:cNvCxnSpPr/>
          <p:nvPr/>
        </p:nvCxnSpPr>
        <p:spPr>
          <a:xfrm>
            <a:off x="510983" y="31006473"/>
            <a:ext cx="21131249" cy="0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ACE03E67-C559-4C42-A06C-4D39B50335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4926" y="31376040"/>
            <a:ext cx="6320589" cy="151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57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andes">
      <a:dk1>
        <a:srgbClr val="D1BE09"/>
      </a:dk1>
      <a:lt1>
        <a:srgbClr val="FFFFFF"/>
      </a:lt1>
      <a:dk2>
        <a:srgbClr val="9D9B9A"/>
      </a:dk2>
      <a:lt2>
        <a:srgbClr val="7C7B7C"/>
      </a:lt2>
      <a:accent1>
        <a:srgbClr val="302929"/>
      </a:accent1>
      <a:accent2>
        <a:srgbClr val="FFFFFF"/>
      </a:accent2>
      <a:accent3>
        <a:srgbClr val="9D9B9A"/>
      </a:accent3>
      <a:accent4>
        <a:srgbClr val="7C7B7C"/>
      </a:accent4>
      <a:accent5>
        <a:srgbClr val="D1BE09"/>
      </a:accent5>
      <a:accent6>
        <a:srgbClr val="9D9B9A"/>
      </a:accent6>
      <a:hlink>
        <a:srgbClr val="7C7B7C"/>
      </a:hlink>
      <a:folHlink>
        <a:srgbClr val="D5D5D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20E3BC4D9E5946B8519EC903E1D2D8" ma:contentTypeVersion="15" ma:contentTypeDescription="Crear nuevo documento." ma:contentTypeScope="" ma:versionID="4719fff4955102ae711269344ae484da">
  <xsd:schema xmlns:xsd="http://www.w3.org/2001/XMLSchema" xmlns:xs="http://www.w3.org/2001/XMLSchema" xmlns:p="http://schemas.microsoft.com/office/2006/metadata/properties" xmlns:ns3="fa7e26b2-5651-4109-9bcc-4045094b0554" xmlns:ns4="485f0894-4906-4cf0-9a07-40bae8ee7744" targetNamespace="http://schemas.microsoft.com/office/2006/metadata/properties" ma:root="true" ma:fieldsID="fe73d84c0504b0bb90205ded51ea2971" ns3:_="" ns4:_="">
    <xsd:import namespace="fa7e26b2-5651-4109-9bcc-4045094b0554"/>
    <xsd:import namespace="485f0894-4906-4cf0-9a07-40bae8ee774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7e26b2-5651-4109-9bcc-4045094b055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Última vez que se compartió por usua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Última vez que se compartió por hora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f0894-4906-4cf0-9a07-40bae8ee77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698DE9-B1C3-420E-A184-183547FBB6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E6BF9F-2810-4380-8B8F-D94B0CDF4904}">
  <ds:schemaRefs>
    <ds:schemaRef ds:uri="fa7e26b2-5651-4109-9bcc-4045094b0554"/>
    <ds:schemaRef ds:uri="485f0894-4906-4cf0-9a07-40bae8ee7744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07AD35B-C248-4073-BE01-30EA9A7134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7e26b2-5651-4109-9bcc-4045094b0554"/>
    <ds:schemaRef ds:uri="485f0894-4906-4cf0-9a07-40bae8ee77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7966</TotalTime>
  <Words>564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 Brown</dc:creator>
  <cp:lastModifiedBy>johann osma</cp:lastModifiedBy>
  <cp:revision>26</cp:revision>
  <dcterms:created xsi:type="dcterms:W3CDTF">2018-02-07T04:27:03Z</dcterms:created>
  <dcterms:modified xsi:type="dcterms:W3CDTF">2021-05-08T01:39:53Z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0x0101001020E3BC4D9E5946B8519EC903E1D2D8</vt:lpwstr>
  </property>
</Properties>
</file>