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7" r:id="rId12"/>
    <p:sldId id="268" r:id="rId13"/>
    <p:sldId id="272" r:id="rId14"/>
    <p:sldId id="273" r:id="rId15"/>
    <p:sldId id="275" r:id="rId16"/>
    <p:sldId id="276" r:id="rId17"/>
    <p:sldId id="277" r:id="rId18"/>
    <p:sldId id="278" r:id="rId19"/>
  </p:sldIdLst>
  <p:sldSz cx="9144000" cy="5143500" type="screen16x9"/>
  <p:notesSz cx="6858000" cy="9144000"/>
  <p:embeddedFontLst>
    <p:embeddedFont>
      <p:font typeface="Barlow" pitchFamily="2" charset="77"/>
      <p:regular r:id="rId21"/>
      <p:bold r:id="rId22"/>
      <p:italic r:id="rId23"/>
      <p:boldItalic r:id="rId24"/>
    </p:embeddedFont>
    <p:embeddedFont>
      <p:font typeface="Barlow Light" pitchFamily="2" charset="77"/>
      <p:regular r:id="rId25"/>
      <p:bold r:id="rId26"/>
      <p:italic r:id="rId27"/>
      <p:boldItalic r:id="rId28"/>
    </p:embeddedFont>
    <p:embeddedFont>
      <p:font typeface="Barlow SemiBold" pitchFamily="2" charset="77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B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CAE4DE-9ACE-4FB5-8050-54A7DB4D5D50}">
  <a:tblStyle styleId="{9ECAE4DE-9ACE-4FB5-8050-54A7DB4D5D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howGuides="1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610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2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78" name="Google Shape;78;p2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-1" y="1541675"/>
            <a:ext cx="6869825" cy="12015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05" name="Google Shape;189;p3"/>
          <p:cNvSpPr txBox="1">
            <a:spLocks noGrp="1"/>
          </p:cNvSpPr>
          <p:nvPr>
            <p:ph type="subTitle" idx="1" hasCustomPrompt="1"/>
          </p:nvPr>
        </p:nvSpPr>
        <p:spPr>
          <a:xfrm>
            <a:off x="-4988" y="2792687"/>
            <a:ext cx="6874811" cy="809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aseline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rPr lang="es-CO" dirty="0"/>
              <a:t>Haga clic para agregar los autores</a:t>
            </a:r>
            <a:endParaRPr dirty="0"/>
          </a:p>
        </p:txBody>
      </p:sp>
      <p:pic>
        <p:nvPicPr>
          <p:cNvPr id="50" name="Picture 4" descr="Resultado de imagen para uniandes logo&quot;">
            <a:extLst>
              <a:ext uri="{FF2B5EF4-FFF2-40B4-BE49-F238E27FC236}">
                <a16:creationId xmlns:a16="http://schemas.microsoft.com/office/drawing/2014/main" id="{E7AF50D9-235A-3248-A993-64073FED8BF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59"/>
          <a:stretch/>
        </p:blipFill>
        <p:spPr bwMode="auto">
          <a:xfrm>
            <a:off x="122830" y="4716393"/>
            <a:ext cx="1174417" cy="37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D76D9B-F8E7-E34F-8BDB-6EDAB3161E42}"/>
              </a:ext>
            </a:extLst>
          </p:cNvPr>
          <p:cNvCxnSpPr/>
          <p:nvPr userDrawn="1"/>
        </p:nvCxnSpPr>
        <p:spPr>
          <a:xfrm>
            <a:off x="1429303" y="4704279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E1AC5E-2789-5C49-A5A1-D2C12D781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6372" r="6915"/>
          <a:stretch/>
        </p:blipFill>
        <p:spPr>
          <a:xfrm>
            <a:off x="1437134" y="4627452"/>
            <a:ext cx="2105204" cy="528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50" name="Imagen 49">
            <a:hlinkClick r:id="rId2" action="ppaction://hlinksldjump"/>
            <a:extLst>
              <a:ext uri="{FF2B5EF4-FFF2-40B4-BE49-F238E27FC236}">
                <a16:creationId xmlns:a16="http://schemas.microsoft.com/office/drawing/2014/main" id="{E6F4979F-FF00-F745-8E6A-5C836C64A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301550" y="4610118"/>
            <a:ext cx="2250412" cy="485902"/>
          </a:xfrm>
          <a:prstGeom prst="rect">
            <a:avLst/>
          </a:prstGeom>
        </p:spPr>
      </p:pic>
      <p:pic>
        <p:nvPicPr>
          <p:cNvPr id="51" name="Imagen 50">
            <a:hlinkClick r:id="rId2" action="ppaction://hlinksldjump"/>
            <a:extLst>
              <a:ext uri="{FF2B5EF4-FFF2-40B4-BE49-F238E27FC236}">
                <a16:creationId xmlns:a16="http://schemas.microsoft.com/office/drawing/2014/main" id="{18F471F8-F652-CF47-B378-9B121C955B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3729" y="4760975"/>
            <a:ext cx="279395" cy="317115"/>
          </a:xfrm>
          <a:prstGeom prst="rect">
            <a:avLst/>
          </a:prstGeom>
        </p:spPr>
      </p:pic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EB39068-85CF-E44E-AF57-C8DBE6F6B06A}"/>
              </a:ext>
            </a:extLst>
          </p:cNvPr>
          <p:cNvCxnSpPr/>
          <p:nvPr userDrawn="1"/>
        </p:nvCxnSpPr>
        <p:spPr>
          <a:xfrm>
            <a:off x="422411" y="472322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3500"/>
            <a:chOff x="-207" y="0"/>
            <a:chExt cx="9158157" cy="5143500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0" name="Imagen 19">
            <a:hlinkClick r:id="rId2" action="ppaction://hlinksldjump"/>
            <a:extLst>
              <a:ext uri="{FF2B5EF4-FFF2-40B4-BE49-F238E27FC236}">
                <a16:creationId xmlns:a16="http://schemas.microsoft.com/office/drawing/2014/main" id="{DCE7C09C-ED19-C64A-89BF-CC477C210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916851" y="4648633"/>
            <a:ext cx="2250412" cy="485902"/>
          </a:xfrm>
          <a:prstGeom prst="rect">
            <a:avLst/>
          </a:prstGeom>
        </p:spPr>
      </p:pic>
      <p:pic>
        <p:nvPicPr>
          <p:cNvPr id="21" name="Imagen 20">
            <a:hlinkClick r:id="rId2" action="ppaction://hlinksldjump"/>
            <a:extLst>
              <a:ext uri="{FF2B5EF4-FFF2-40B4-BE49-F238E27FC236}">
                <a16:creationId xmlns:a16="http://schemas.microsoft.com/office/drawing/2014/main" id="{E1FA4EEB-08AB-8F45-AE06-FD92D1C98D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87995" y="4799490"/>
            <a:ext cx="279395" cy="317115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7A6BAF3-F02B-8F46-9C4D-7A39C56584AB}"/>
              </a:ext>
            </a:extLst>
          </p:cNvPr>
          <p:cNvCxnSpPr/>
          <p:nvPr userDrawn="1"/>
        </p:nvCxnSpPr>
        <p:spPr>
          <a:xfrm>
            <a:off x="1037712" y="477070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3500"/>
            <a:chOff x="-207" y="0"/>
            <a:chExt cx="9158157" cy="5143500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7" name="Imagen 26">
            <a:hlinkClick r:id="rId2" action="ppaction://hlinksldjump"/>
            <a:extLst>
              <a:ext uri="{FF2B5EF4-FFF2-40B4-BE49-F238E27FC236}">
                <a16:creationId xmlns:a16="http://schemas.microsoft.com/office/drawing/2014/main" id="{98C873EC-073E-5241-B0AE-0DC9E7CC0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916851" y="4648633"/>
            <a:ext cx="2250412" cy="485902"/>
          </a:xfrm>
          <a:prstGeom prst="rect">
            <a:avLst/>
          </a:prstGeom>
        </p:spPr>
      </p:pic>
      <p:pic>
        <p:nvPicPr>
          <p:cNvPr id="28" name="Imagen 27">
            <a:hlinkClick r:id="rId2" action="ppaction://hlinksldjump"/>
            <a:extLst>
              <a:ext uri="{FF2B5EF4-FFF2-40B4-BE49-F238E27FC236}">
                <a16:creationId xmlns:a16="http://schemas.microsoft.com/office/drawing/2014/main" id="{59203F49-03D4-EB42-BA47-AF3B2BBEBD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87995" y="4799490"/>
            <a:ext cx="279395" cy="317115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7948428-A600-674F-ADDC-662B14E62766}"/>
              </a:ext>
            </a:extLst>
          </p:cNvPr>
          <p:cNvCxnSpPr/>
          <p:nvPr userDrawn="1"/>
        </p:nvCxnSpPr>
        <p:spPr>
          <a:xfrm>
            <a:off x="1037712" y="477070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3500"/>
            <a:chOff x="-207" y="0"/>
            <a:chExt cx="9158157" cy="5143500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8" name="Imagen 27">
            <a:hlinkClick r:id="rId2" action="ppaction://hlinksldjump"/>
            <a:extLst>
              <a:ext uri="{FF2B5EF4-FFF2-40B4-BE49-F238E27FC236}">
                <a16:creationId xmlns:a16="http://schemas.microsoft.com/office/drawing/2014/main" id="{ADFE882F-06D9-8E42-8583-C6AF3A8F7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916851" y="4648633"/>
            <a:ext cx="2250412" cy="485902"/>
          </a:xfrm>
          <a:prstGeom prst="rect">
            <a:avLst/>
          </a:prstGeom>
        </p:spPr>
      </p:pic>
      <p:pic>
        <p:nvPicPr>
          <p:cNvPr id="29" name="Imagen 28">
            <a:hlinkClick r:id="rId2" action="ppaction://hlinksldjump"/>
            <a:extLst>
              <a:ext uri="{FF2B5EF4-FFF2-40B4-BE49-F238E27FC236}">
                <a16:creationId xmlns:a16="http://schemas.microsoft.com/office/drawing/2014/main" id="{87A0223A-7C9C-BE43-9F7C-AB7B58199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87995" y="4799490"/>
            <a:ext cx="279395" cy="317115"/>
          </a:xfrm>
          <a:prstGeom prst="rect">
            <a:avLst/>
          </a:prstGeom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582D973-76AC-694C-A7E8-F070B9AEBB51}"/>
              </a:ext>
            </a:extLst>
          </p:cNvPr>
          <p:cNvCxnSpPr/>
          <p:nvPr userDrawn="1"/>
        </p:nvCxnSpPr>
        <p:spPr>
          <a:xfrm>
            <a:off x="1037712" y="477070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 userDrawn="1"/>
        </p:nvGrpSpPr>
        <p:grpSpPr>
          <a:xfrm>
            <a:off x="-207" y="0"/>
            <a:ext cx="9158157" cy="5143500"/>
            <a:chOff x="-207" y="0"/>
            <a:chExt cx="9158157" cy="5143500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5" name="Imagen 24">
            <a:hlinkClick r:id="rId2" action="ppaction://hlinksldjump"/>
            <a:extLst>
              <a:ext uri="{FF2B5EF4-FFF2-40B4-BE49-F238E27FC236}">
                <a16:creationId xmlns:a16="http://schemas.microsoft.com/office/drawing/2014/main" id="{1098321B-DD19-0F40-AD9D-266A75DE8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916851" y="4648633"/>
            <a:ext cx="2250412" cy="485902"/>
          </a:xfrm>
          <a:prstGeom prst="rect">
            <a:avLst/>
          </a:prstGeom>
        </p:spPr>
      </p:pic>
      <p:pic>
        <p:nvPicPr>
          <p:cNvPr id="26" name="Imagen 25">
            <a:hlinkClick r:id="rId2" action="ppaction://hlinksldjump"/>
            <a:extLst>
              <a:ext uri="{FF2B5EF4-FFF2-40B4-BE49-F238E27FC236}">
                <a16:creationId xmlns:a16="http://schemas.microsoft.com/office/drawing/2014/main" id="{E30DBD4E-62DA-1445-9E3A-E0F70ACC4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87995" y="4799490"/>
            <a:ext cx="279395" cy="317115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9B64421-7FE3-0C4F-95A2-18EBAAD9B91A}"/>
              </a:ext>
            </a:extLst>
          </p:cNvPr>
          <p:cNvCxnSpPr/>
          <p:nvPr userDrawn="1"/>
        </p:nvCxnSpPr>
        <p:spPr>
          <a:xfrm>
            <a:off x="1037712" y="477070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3500"/>
            <a:chOff x="-207" y="0"/>
            <a:chExt cx="9158157" cy="5143500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3" name="Imagen 22">
            <a:hlinkClick r:id="rId2" action="ppaction://hlinksldjump"/>
            <a:extLst>
              <a:ext uri="{FF2B5EF4-FFF2-40B4-BE49-F238E27FC236}">
                <a16:creationId xmlns:a16="http://schemas.microsoft.com/office/drawing/2014/main" id="{A2CD7718-659A-6F45-8299-88F1C826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2470" b="35246"/>
          <a:stretch/>
        </p:blipFill>
        <p:spPr>
          <a:xfrm>
            <a:off x="916851" y="4648633"/>
            <a:ext cx="2250412" cy="485902"/>
          </a:xfrm>
          <a:prstGeom prst="rect">
            <a:avLst/>
          </a:prstGeom>
        </p:spPr>
      </p:pic>
      <p:pic>
        <p:nvPicPr>
          <p:cNvPr id="24" name="Imagen 23">
            <a:hlinkClick r:id="rId2" action="ppaction://hlinksldjump"/>
            <a:extLst>
              <a:ext uri="{FF2B5EF4-FFF2-40B4-BE49-F238E27FC236}">
                <a16:creationId xmlns:a16="http://schemas.microsoft.com/office/drawing/2014/main" id="{2B4A7A45-1039-5A4E-852F-F84D68087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3055" r="93890">
                        <a14:foregroundMark x1="3055" y1="27184" x2="3055" y2="27184"/>
                        <a14:foregroundMark x1="8859" y1="8738" x2="8859" y2="8738"/>
                        <a14:foregroundMark x1="13646" y1="20388" x2="13646" y2="20388"/>
                        <a14:foregroundMark x1="14664" y1="26537" x2="14664" y2="26537"/>
                        <a14:foregroundMark x1="11507" y1="48220" x2="11507" y2="48220"/>
                        <a14:foregroundMark x1="30448" y1="22654" x2="30448" y2="22654"/>
                        <a14:foregroundMark x1="36864" y1="21359" x2="36864" y2="21359"/>
                        <a14:foregroundMark x1="37271" y1="56311" x2="37271" y2="56311"/>
                        <a14:foregroundMark x1="31059" y1="53722" x2="31059" y2="53722"/>
                        <a14:foregroundMark x1="43381" y1="61812" x2="43381" y2="61812"/>
                        <a14:foregroundMark x1="58045" y1="49191" x2="58045" y2="49191"/>
                        <a14:foregroundMark x1="65479" y1="59223" x2="65479" y2="59223"/>
                        <a14:foregroundMark x1="79633" y1="53722" x2="79633" y2="53722"/>
                        <a14:foregroundMark x1="86762" y1="56958" x2="86762" y2="56958"/>
                        <a14:foregroundMark x1="93279" y1="58252" x2="93279" y2="58252"/>
                        <a14:foregroundMark x1="93890" y1="25243" x2="93890" y2="25243"/>
                        <a14:foregroundMark x1="90326" y1="19094" x2="90326" y2="19094"/>
                        <a14:foregroundMark x1="81466" y1="18123" x2="81466" y2="18123"/>
                        <a14:foregroundMark x1="75153" y1="18123" x2="75153" y2="18123"/>
                        <a14:foregroundMark x1="70163" y1="15858" x2="70163" y2="15858"/>
                        <a14:foregroundMark x1="64257" y1="17799" x2="64257" y2="17799"/>
                        <a14:foregroundMark x1="64257" y1="11650" x2="64257" y2="11650"/>
                        <a14:foregroundMark x1="61202" y1="17799" x2="61202" y2="17799"/>
                        <a14:foregroundMark x1="56721" y1="18770" x2="56721" y2="18770"/>
                        <a14:foregroundMark x1="53564" y1="19094" x2="53564" y2="19094"/>
                        <a14:foregroundMark x1="48371" y1="18447" x2="48371" y2="18447"/>
                        <a14:foregroundMark x1="42770" y1="20712" x2="42770" y2="20712"/>
                        <a14:foregroundMark x1="42464" y1="11650" x2="42464" y2="11650"/>
                        <a14:foregroundMark x1="11202" y1="66019" x2="11202" y2="66019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276"/>
          <a:stretch/>
        </p:blipFill>
        <p:spPr>
          <a:xfrm>
            <a:off x="687995" y="4799490"/>
            <a:ext cx="279395" cy="317115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93EE745-1C2D-0F46-91A7-187A21C4E3AE}"/>
              </a:ext>
            </a:extLst>
          </p:cNvPr>
          <p:cNvCxnSpPr/>
          <p:nvPr userDrawn="1"/>
        </p:nvCxnSpPr>
        <p:spPr>
          <a:xfrm>
            <a:off x="1037712" y="4770706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-1" y="0"/>
            <a:ext cx="169479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-1" y="1541675"/>
            <a:ext cx="6870583" cy="10300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  <p:sp>
        <p:nvSpPr>
          <p:cNvPr id="13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0" y="2571750"/>
            <a:ext cx="6870582" cy="10187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Place </a:t>
            </a:r>
            <a:r>
              <a:rPr lang="en" sz="2000" dirty="0"/>
              <a:t>Autor’s names here 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668" name="Google Shape;668;p2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669" name="Google Shape;669;p29"/>
          <p:cNvGrpSpPr/>
          <p:nvPr/>
        </p:nvGrpSpPr>
        <p:grpSpPr>
          <a:xfrm>
            <a:off x="6038025" y="3097010"/>
            <a:ext cx="2469661" cy="1384500"/>
            <a:chOff x="6038025" y="2598925"/>
            <a:chExt cx="2469661" cy="1384500"/>
          </a:xfrm>
        </p:grpSpPr>
        <p:cxnSp>
          <p:nvCxnSpPr>
            <p:cNvPr id="670" name="Google Shape;670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71" name="Google Shape;671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4" name="Google Shape;674;p29"/>
          <p:cNvGrpSpPr/>
          <p:nvPr/>
        </p:nvGrpSpPr>
        <p:grpSpPr>
          <a:xfrm>
            <a:off x="636321" y="2324528"/>
            <a:ext cx="2994729" cy="1384500"/>
            <a:chOff x="636321" y="1844098"/>
            <a:chExt cx="2994729" cy="1384500"/>
          </a:xfrm>
        </p:grpSpPr>
        <p:sp>
          <p:nvSpPr>
            <p:cNvPr id="675" name="Google Shape;675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76" name="Google Shape;676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77" name="Google Shape;677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9" name="Google Shape;679;p29"/>
          <p:cNvGrpSpPr/>
          <p:nvPr/>
        </p:nvGrpSpPr>
        <p:grpSpPr>
          <a:xfrm>
            <a:off x="4908100" y="1423345"/>
            <a:ext cx="3599586" cy="1384500"/>
            <a:chOff x="4908100" y="889950"/>
            <a:chExt cx="3599586" cy="1384500"/>
          </a:xfrm>
        </p:grpSpPr>
        <p:cxnSp>
          <p:nvCxnSpPr>
            <p:cNvPr id="680" name="Google Shape;680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81" name="Google Shape;681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4" name="Google Shape;684;p29"/>
          <p:cNvGrpSpPr/>
          <p:nvPr/>
        </p:nvGrpSpPr>
        <p:grpSpPr>
          <a:xfrm>
            <a:off x="2814594" y="1631550"/>
            <a:ext cx="3514811" cy="3252003"/>
            <a:chOff x="2991269" y="1153325"/>
            <a:chExt cx="3514811" cy="3252003"/>
          </a:xfrm>
        </p:grpSpPr>
        <p:sp>
          <p:nvSpPr>
            <p:cNvPr id="685" name="Google Shape;685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6" name="Google Shape;686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87" name="Google Shape;687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88" name="Google Shape;688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9" name="Google Shape;689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0" name="Google Shape;690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1" name="Google Shape;691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2" name="Google Shape;692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698" name="Google Shape;698;p30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699" name="Google Shape;699;p30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00" name="Google Shape;700;p30"/>
          <p:cNvSpPr txBox="1">
            <a:spLocks noGrp="1"/>
          </p:cNvSpPr>
          <p:nvPr>
            <p:ph type="body" idx="3"/>
          </p:nvPr>
        </p:nvSpPr>
        <p:spPr>
          <a:xfrm>
            <a:off x="6247000" y="1599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01" name="Google Shape;701;p3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02" name="Google Shape;702;p30"/>
          <p:cNvSpPr txBox="1">
            <a:spLocks noGrp="1"/>
          </p:cNvSpPr>
          <p:nvPr>
            <p:ph type="body" idx="1"/>
          </p:nvPr>
        </p:nvSpPr>
        <p:spPr>
          <a:xfrm>
            <a:off x="1165875" y="3123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703" name="Google Shape;703;p30"/>
          <p:cNvSpPr txBox="1">
            <a:spLocks noGrp="1"/>
          </p:cNvSpPr>
          <p:nvPr>
            <p:ph type="body" idx="2"/>
          </p:nvPr>
        </p:nvSpPr>
        <p:spPr>
          <a:xfrm>
            <a:off x="3706438" y="3123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04" name="Google Shape;704;p30"/>
          <p:cNvSpPr txBox="1">
            <a:spLocks noGrp="1"/>
          </p:cNvSpPr>
          <p:nvPr>
            <p:ph type="body" idx="3"/>
          </p:nvPr>
        </p:nvSpPr>
        <p:spPr>
          <a:xfrm>
            <a:off x="6247000" y="3123700"/>
            <a:ext cx="2257200" cy="13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>
            <a:spLocks noGrp="1"/>
          </p:cNvSpPr>
          <p:nvPr>
            <p:ph type="body" idx="4294967295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Mobile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717" name="Google Shape;717;p32"/>
          <p:cNvSpPr/>
          <p:nvPr/>
        </p:nvSpPr>
        <p:spPr>
          <a:xfrm>
            <a:off x="509076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8" name="Google Shape;718;p3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5031637" y="373572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3"/>
          <p:cNvSpPr/>
          <p:nvPr/>
        </p:nvSpPr>
        <p:spPr>
          <a:xfrm>
            <a:off x="479135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29" name="Google Shape;729;p33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30" name="Google Shape;730;p33"/>
          <p:cNvGrpSpPr/>
          <p:nvPr/>
        </p:nvGrpSpPr>
        <p:grpSpPr>
          <a:xfrm>
            <a:off x="4726652" y="465959"/>
            <a:ext cx="2736410" cy="4222433"/>
            <a:chOff x="2112475" y="238125"/>
            <a:chExt cx="3395050" cy="5238750"/>
          </a:xfrm>
        </p:grpSpPr>
        <p:sp>
          <p:nvSpPr>
            <p:cNvPr id="731" name="Google Shape;73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33"/>
          <p:cNvSpPr txBox="1">
            <a:spLocks noGrp="1"/>
          </p:cNvSpPr>
          <p:nvPr>
            <p:ph type="body" idx="4294967295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Tablet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Desktop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4042509" y="2155500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4294967295"/>
          </p:nvPr>
        </p:nvSpPr>
        <p:spPr>
          <a:xfrm>
            <a:off x="4394934" y="2988000"/>
            <a:ext cx="2167791" cy="499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5" name="Picture 4" descr="Resultado de imagen para uniandes logo&quot;">
            <a:hlinkClick r:id="rId3" action="ppaction://hlinksldjump"/>
            <a:extLst>
              <a:ext uri="{FF2B5EF4-FFF2-40B4-BE49-F238E27FC236}">
                <a16:creationId xmlns:a16="http://schemas.microsoft.com/office/drawing/2014/main" id="{66616431-2EEE-1549-B3F7-FEC545C5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59"/>
          <a:stretch/>
        </p:blipFill>
        <p:spPr bwMode="auto">
          <a:xfrm>
            <a:off x="3803816" y="1632985"/>
            <a:ext cx="1174417" cy="37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hlinkClick r:id="rId3" action="ppaction://hlinksldjump"/>
            <a:extLst>
              <a:ext uri="{FF2B5EF4-FFF2-40B4-BE49-F238E27FC236}">
                <a16:creationId xmlns:a16="http://schemas.microsoft.com/office/drawing/2014/main" id="{E70B8BC7-F290-3C47-BD11-E72FCF3920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70" b="35246"/>
          <a:stretch/>
        </p:blipFill>
        <p:spPr>
          <a:xfrm>
            <a:off x="4978233" y="1473634"/>
            <a:ext cx="2460355" cy="531232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8D3B27-A625-EC42-BE5A-534B63D55A0B}"/>
              </a:ext>
            </a:extLst>
          </p:cNvPr>
          <p:cNvCxnSpPr/>
          <p:nvPr/>
        </p:nvCxnSpPr>
        <p:spPr>
          <a:xfrm>
            <a:off x="5081114" y="1629749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49FF42-36EC-E342-84AB-5513FB5B72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D0BE69-CF2D-FD42-AD6F-1B40E54940F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20858AE-ECCE-0649-842B-1162E9FB2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1255900" y="1531950"/>
            <a:ext cx="3788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concept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4294967295"/>
          </p:nvPr>
        </p:nvSpPr>
        <p:spPr>
          <a:xfrm>
            <a:off x="1255900" y="2750552"/>
            <a:ext cx="37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586" name="Google Shape;586;p21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88" name="Google Shape;588;p21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4091417" y="1953924"/>
            <a:ext cx="16623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Lorem Ipsum</a:t>
            </a:r>
            <a:endParaRPr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2264393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5918338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6831862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5004895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3177917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1350951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17" name="Google Shape;617;p24"/>
          <p:cNvCxnSpPr>
            <a:stCxn id="610" idx="2"/>
            <a:endCxn id="612" idx="0"/>
          </p:cNvCxnSpPr>
          <p:nvPr/>
        </p:nvCxnSpPr>
        <p:spPr>
          <a:xfrm rot="-5400000" flipH="1">
            <a:off x="5623817" y="1731174"/>
            <a:ext cx="424500" cy="1827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8" name="Google Shape;618;p24"/>
          <p:cNvCxnSpPr>
            <a:stCxn id="611" idx="0"/>
            <a:endCxn id="610" idx="2"/>
          </p:cNvCxnSpPr>
          <p:nvPr/>
        </p:nvCxnSpPr>
        <p:spPr>
          <a:xfrm rot="-5400000">
            <a:off x="3796793" y="1731312"/>
            <a:ext cx="424500" cy="1827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9" name="Google Shape;619;p24"/>
          <p:cNvCxnSpPr>
            <a:stCxn id="611" idx="2"/>
            <a:endCxn id="615" idx="0"/>
          </p:cNvCxnSpPr>
          <p:nvPr/>
        </p:nvCxnSpPr>
        <p:spPr>
          <a:xfrm rot="-5400000" flipH="1">
            <a:off x="3374693" y="3056412"/>
            <a:ext cx="355200" cy="913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0" name="Google Shape;620;p24"/>
          <p:cNvCxnSpPr>
            <a:stCxn id="616" idx="0"/>
            <a:endCxn id="611" idx="2"/>
          </p:cNvCxnSpPr>
          <p:nvPr/>
        </p:nvCxnSpPr>
        <p:spPr>
          <a:xfrm rot="-5400000">
            <a:off x="2461251" y="3056270"/>
            <a:ext cx="355200" cy="913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1" name="Google Shape;621;p24"/>
          <p:cNvCxnSpPr>
            <a:stCxn id="612" idx="2"/>
            <a:endCxn id="613" idx="0"/>
          </p:cNvCxnSpPr>
          <p:nvPr/>
        </p:nvCxnSpPr>
        <p:spPr>
          <a:xfrm rot="-5400000" flipH="1">
            <a:off x="7028638" y="3056412"/>
            <a:ext cx="355200" cy="913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2" name="Google Shape;622;p24"/>
          <p:cNvCxnSpPr>
            <a:stCxn id="614" idx="0"/>
            <a:endCxn id="612" idx="2"/>
          </p:cNvCxnSpPr>
          <p:nvPr/>
        </p:nvCxnSpPr>
        <p:spPr>
          <a:xfrm rot="-5400000">
            <a:off x="6115195" y="3056270"/>
            <a:ext cx="355200" cy="913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628" name="Google Shape;628;p25"/>
          <p:cNvGraphicFramePr/>
          <p:nvPr/>
        </p:nvGraphicFramePr>
        <p:xfrm>
          <a:off x="1314800" y="1971681"/>
          <a:ext cx="7189500" cy="2518100"/>
        </p:xfrm>
        <a:graphic>
          <a:graphicData uri="http://schemas.openxmlformats.org/drawingml/2006/table">
            <a:tbl>
              <a:tblPr>
                <a:noFill/>
                <a:tableStyleId>{9ECAE4DE-9ACE-4FB5-8050-54A7DB4D5D50}</a:tableStyleId>
              </a:tblPr>
              <a:tblGrid>
                <a:gridCol w="179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108E63-21C4-4930-96B1-26BB587406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BD670-8B6B-446E-9B9F-CC6723D541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A57602-27D6-4ED3-9A11-9B78F19ED9E4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fa7e26b2-5651-4109-9bcc-4045094b0554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5f0894-4906-4cf0-9a07-40bae8ee77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576</Words>
  <Application>Microsoft Macintosh PowerPoint</Application>
  <PresentationFormat>Presentación en pantalla (16:9)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Barlow</vt:lpstr>
      <vt:lpstr>Roboto</vt:lpstr>
      <vt:lpstr>Calibri</vt:lpstr>
      <vt:lpstr>Arial</vt:lpstr>
      <vt:lpstr>Barlow Light</vt:lpstr>
      <vt:lpstr>Barlow SemiBold</vt:lpstr>
      <vt:lpstr>Lodovico template</vt:lpstr>
      <vt:lpstr>This is Your Presentation Title</vt:lpstr>
      <vt:lpstr>Index</vt:lpstr>
      <vt:lpstr>1. Transition Headline</vt:lpstr>
      <vt:lpstr>This is a slide title</vt:lpstr>
      <vt:lpstr>Big concept</vt:lpstr>
      <vt:lpstr>You can also split your content</vt:lpstr>
      <vt:lpstr>In two or three columns</vt:lpstr>
      <vt:lpstr>Use diagrams to explain your ideas</vt:lpstr>
      <vt:lpstr>And tables to compare data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Mabel Juliana Noguera Contreras</dc:creator>
  <cp:lastModifiedBy>Felipe Escallon Paez</cp:lastModifiedBy>
  <cp:revision>9</cp:revision>
  <dcterms:modified xsi:type="dcterms:W3CDTF">2020-06-17T20:59:46Z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