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4671338" cy="350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 userDrawn="1">
          <p15:clr>
            <a:srgbClr val="A4A3A4"/>
          </p15:clr>
        </p15:guide>
        <p15:guide id="2" pos="7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6104" y="596"/>
      </p:cViewPr>
      <p:guideLst>
        <p:guide orient="horz" pos="1106"/>
        <p:guide pos="7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17" y="574432"/>
            <a:ext cx="18503504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917" y="1843543"/>
            <a:ext cx="18503504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5426" y="186873"/>
            <a:ext cx="5319757" cy="29745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155" y="186873"/>
            <a:ext cx="15650880" cy="297453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05" y="875054"/>
            <a:ext cx="21279029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305" y="2348913"/>
            <a:ext cx="21279029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154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865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1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8" y="186873"/>
            <a:ext cx="21279029" cy="6784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69" y="860429"/>
            <a:ext cx="10437131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9369" y="1282111"/>
            <a:ext cx="10437131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9865" y="860429"/>
            <a:ext cx="10488532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9865" y="1282111"/>
            <a:ext cx="10488532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7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532" y="505370"/>
            <a:ext cx="12489865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8532" y="505370"/>
            <a:ext cx="12489865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0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155" y="186873"/>
            <a:ext cx="21279029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55" y="934365"/>
            <a:ext cx="21279029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155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2381" y="3253216"/>
            <a:ext cx="8326577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24132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t="25337" r="11588" b="32828"/>
          <a:stretch/>
        </p:blipFill>
        <p:spPr>
          <a:xfrm>
            <a:off x="18222197" y="492609"/>
            <a:ext cx="5763221" cy="286911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" t="25344" r="11567" b="32897"/>
          <a:stretch/>
        </p:blipFill>
        <p:spPr>
          <a:xfrm>
            <a:off x="12240463" y="483112"/>
            <a:ext cx="5756299" cy="28638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25277" r="11710" b="32963"/>
          <a:stretch/>
        </p:blipFill>
        <p:spPr>
          <a:xfrm>
            <a:off x="6248503" y="483112"/>
            <a:ext cx="5750965" cy="28638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25194" r="11765" b="32901"/>
          <a:stretch/>
        </p:blipFill>
        <p:spPr>
          <a:xfrm>
            <a:off x="258600" y="483112"/>
            <a:ext cx="5740697" cy="287384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</p:pic>
      <p:grpSp>
        <p:nvGrpSpPr>
          <p:cNvPr id="4" name="Grupo 3"/>
          <p:cNvGrpSpPr/>
          <p:nvPr/>
        </p:nvGrpSpPr>
        <p:grpSpPr>
          <a:xfrm>
            <a:off x="2186" y="-55606"/>
            <a:ext cx="24788944" cy="3396252"/>
            <a:chOff x="2186" y="1564645"/>
            <a:chExt cx="24788944" cy="3396252"/>
          </a:xfrm>
        </p:grpSpPr>
        <p:sp>
          <p:nvSpPr>
            <p:cNvPr id="16" name="CuadroTexto 15"/>
            <p:cNvSpPr txBox="1"/>
            <p:nvPr/>
          </p:nvSpPr>
          <p:spPr>
            <a:xfrm>
              <a:off x="23973429" y="1564645"/>
              <a:ext cx="817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1600" b="1" dirty="0" smtClean="0"/>
                <a:t>mm/s</a:t>
              </a:r>
              <a:endParaRPr lang="es-CO" sz="1600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186" y="1590816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A)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989131" y="1590816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B)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1988065" y="1595834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C)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986484" y="1590815"/>
              <a:ext cx="746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D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267501" y="4636897"/>
              <a:ext cx="472649" cy="3240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6260847" y="4636896"/>
              <a:ext cx="472649" cy="324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2247756" y="4636895"/>
              <a:ext cx="472649" cy="324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8235898" y="4632919"/>
              <a:ext cx="472649" cy="324000"/>
            </a:xfrm>
            <a:prstGeom prst="rect">
              <a:avLst/>
            </a:prstGeom>
          </p:spPr>
        </p:pic>
      </p:grpSp>
      <p:sp>
        <p:nvSpPr>
          <p:cNvPr id="26" name="CuadroTexto 25"/>
          <p:cNvSpPr txBox="1"/>
          <p:nvPr/>
        </p:nvSpPr>
        <p:spPr>
          <a:xfrm>
            <a:off x="24188668" y="155456"/>
            <a:ext cx="466928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18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5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16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 smtClean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14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12</a:t>
            </a:r>
            <a:endParaRPr lang="en-US" sz="11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10</a:t>
            </a:r>
            <a:endParaRPr lang="en-US" sz="11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/>
              <a:t>8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/>
              <a:t>6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4</a:t>
            </a:r>
            <a:endParaRPr lang="en-US" sz="11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/>
              <a:t>2</a:t>
            </a:r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 sz="1200" b="1" dirty="0"/>
          </a:p>
          <a:p>
            <a:pPr>
              <a:defRPr sz="1800" b="1" i="0" u="none" strike="noStrike" kern="1200" spc="0" baseline="0">
                <a:solidFill>
                  <a:prstClr val="black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1100" b="1" dirty="0" smtClean="0"/>
              <a:t>0</a:t>
            </a:r>
            <a:endParaRPr lang="en-US" sz="1100" b="1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0" t="10026" r="8282" b="2739"/>
          <a:stretch/>
        </p:blipFill>
        <p:spPr>
          <a:xfrm>
            <a:off x="24194302" y="230533"/>
            <a:ext cx="88894" cy="32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371D41-66D1-4160-A7C3-3BF3AB7E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D3085B-739F-4E25-A683-F83BF6693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BF1591-C1D5-48E9-8C45-AC40ABBE73B1}">
  <ds:schemaRefs>
    <ds:schemaRef ds:uri="http://schemas.microsoft.com/office/2006/metadata/properties"/>
    <ds:schemaRef ds:uri="fa7e26b2-5651-4109-9bcc-4045094b0554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5f0894-4906-4cf0-9a07-40bae8ee774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19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6</cp:revision>
  <dcterms:created xsi:type="dcterms:W3CDTF">2020-08-12T07:19:35Z</dcterms:created>
  <dcterms:modified xsi:type="dcterms:W3CDTF">2020-08-13T03:29:08Z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