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4671338" cy="350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 userDrawn="1">
          <p15:clr>
            <a:srgbClr val="A4A3A4"/>
          </p15:clr>
        </p15:guide>
        <p15:guide id="2" pos="7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128" y="1092"/>
      </p:cViewPr>
      <p:guideLst>
        <p:guide orient="horz" pos="1106"/>
        <p:guide pos="7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17" y="574432"/>
            <a:ext cx="18503504" cy="122198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3917" y="1843543"/>
            <a:ext cx="18503504" cy="847428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12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55426" y="186873"/>
            <a:ext cx="5319757" cy="29745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6155" y="186873"/>
            <a:ext cx="15650880" cy="297453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51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3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05" y="875054"/>
            <a:ext cx="21279029" cy="146004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305" y="2348913"/>
            <a:ext cx="21279029" cy="767804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154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9865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1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8" y="186873"/>
            <a:ext cx="21279029" cy="6784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369" y="860429"/>
            <a:ext cx="10437131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9369" y="1282111"/>
            <a:ext cx="10437131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89865" y="860429"/>
            <a:ext cx="10488532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89865" y="1282111"/>
            <a:ext cx="10488532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48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5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7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532" y="505370"/>
            <a:ext cx="12489865" cy="2494349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3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88532" y="505370"/>
            <a:ext cx="12489865" cy="2494349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0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6155" y="186873"/>
            <a:ext cx="21279029" cy="67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155" y="934365"/>
            <a:ext cx="21279029" cy="222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6155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2381" y="3253216"/>
            <a:ext cx="8326577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24132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5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t="31404" r="14936" b="26941"/>
          <a:stretch/>
        </p:blipFill>
        <p:spPr>
          <a:xfrm>
            <a:off x="18219996" y="485182"/>
            <a:ext cx="5734494" cy="28566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t="31388" r="15043" b="26984"/>
          <a:stretch/>
        </p:blipFill>
        <p:spPr>
          <a:xfrm>
            <a:off x="12222776" y="477125"/>
            <a:ext cx="5734494" cy="28548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t="31447" r="14833" b="26899"/>
          <a:stretch/>
        </p:blipFill>
        <p:spPr>
          <a:xfrm>
            <a:off x="6225371" y="477125"/>
            <a:ext cx="5734494" cy="28566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31422" r="15099" b="26925"/>
          <a:stretch/>
        </p:blipFill>
        <p:spPr>
          <a:xfrm>
            <a:off x="235697" y="503614"/>
            <a:ext cx="5734494" cy="28566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grpSp>
        <p:nvGrpSpPr>
          <p:cNvPr id="4" name="Grupo 3"/>
          <p:cNvGrpSpPr/>
          <p:nvPr/>
        </p:nvGrpSpPr>
        <p:grpSpPr>
          <a:xfrm>
            <a:off x="57632" y="-55606"/>
            <a:ext cx="24749189" cy="3628269"/>
            <a:chOff x="57632" y="1564645"/>
            <a:chExt cx="24749189" cy="3628269"/>
          </a:xfrm>
        </p:grpSpPr>
        <p:grpSp>
          <p:nvGrpSpPr>
            <p:cNvPr id="5" name="Grupo 4"/>
            <p:cNvGrpSpPr/>
            <p:nvPr/>
          </p:nvGrpSpPr>
          <p:grpSpPr>
            <a:xfrm>
              <a:off x="23989120" y="1564645"/>
              <a:ext cx="817701" cy="3628269"/>
              <a:chOff x="23989120" y="1564645"/>
              <a:chExt cx="817701" cy="3628269"/>
            </a:xfrm>
          </p:grpSpPr>
          <p:sp>
            <p:nvSpPr>
              <p:cNvPr id="14" name="CuadroTexto 13"/>
              <p:cNvSpPr txBox="1"/>
              <p:nvPr/>
            </p:nvSpPr>
            <p:spPr>
              <a:xfrm>
                <a:off x="24204262" y="2030510"/>
                <a:ext cx="466928" cy="316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16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 smtClean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14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12</a:t>
                </a:r>
                <a:endParaRPr lang="en-US" sz="11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10</a:t>
                </a:r>
                <a:endParaRPr lang="en-US" sz="11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2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/>
                  <a:t>8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2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/>
                  <a:t>6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5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4</a:t>
                </a:r>
                <a:endParaRPr lang="en-US" sz="11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/>
                  <a:t>2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0</a:t>
                </a:r>
                <a:endParaRPr lang="en-US" sz="1100" b="1" dirty="0"/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495" t="10749" r="8547" b="2843"/>
              <a:stretch/>
            </p:blipFill>
            <p:spPr>
              <a:xfrm>
                <a:off x="24208275" y="1868573"/>
                <a:ext cx="79957" cy="3240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23989120" y="1564645"/>
                <a:ext cx="8177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600" b="1" dirty="0" smtClean="0"/>
                  <a:t>mm/s</a:t>
                </a:r>
                <a:endParaRPr lang="es-CO" sz="1600" b="1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57632" y="1590816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A)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6044577" y="1590816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B)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2043511" y="1595834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C)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8041930" y="1590815"/>
              <a:ext cx="746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D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235697" y="4636897"/>
              <a:ext cx="472649" cy="3240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6229043" y="4629581"/>
              <a:ext cx="472649" cy="324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2231854" y="4622265"/>
              <a:ext cx="472649" cy="324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8219996" y="4632919"/>
              <a:ext cx="472649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3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D3085B-739F-4E25-A683-F83BF6693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BF1591-C1D5-48E9-8C45-AC40ABBE73B1}">
  <ds:schemaRefs>
    <ds:schemaRef ds:uri="485f0894-4906-4cf0-9a07-40bae8ee774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fa7e26b2-5651-4109-9bcc-4045094b0554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371D41-66D1-4160-A7C3-3BF3AB7EE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18</Words>
  <Application>Microsoft Office PowerPoint</Application>
  <PresentationFormat>Personalizado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8</cp:revision>
  <dcterms:created xsi:type="dcterms:W3CDTF">2020-08-12T07:19:35Z</dcterms:created>
  <dcterms:modified xsi:type="dcterms:W3CDTF">2020-08-13T06:06:06Z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