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28" y="1092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23982049" y="-55606"/>
            <a:ext cx="817701" cy="3701221"/>
            <a:chOff x="27326177" y="1373144"/>
            <a:chExt cx="817701" cy="3701221"/>
          </a:xfrm>
        </p:grpSpPr>
        <p:grpSp>
          <p:nvGrpSpPr>
            <p:cNvPr id="34" name="Grupo 33"/>
            <p:cNvGrpSpPr/>
            <p:nvPr/>
          </p:nvGrpSpPr>
          <p:grpSpPr>
            <a:xfrm>
              <a:off x="27326177" y="1373144"/>
              <a:ext cx="817701" cy="3701221"/>
              <a:chOff x="23989120" y="1564645"/>
              <a:chExt cx="817701" cy="3701221"/>
            </a:xfrm>
          </p:grpSpPr>
          <p:sp>
            <p:nvSpPr>
              <p:cNvPr id="36" name="CuadroTexto 35"/>
              <p:cNvSpPr txBox="1"/>
              <p:nvPr/>
            </p:nvSpPr>
            <p:spPr>
              <a:xfrm>
                <a:off x="24209831" y="1772602"/>
                <a:ext cx="466928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12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10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35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8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35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6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4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2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235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0</a:t>
                </a:r>
                <a:endParaRPr lang="en-US" sz="1100" b="1" dirty="0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23989120" y="1564645"/>
                <a:ext cx="8177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600" b="1" dirty="0" smtClean="0"/>
                  <a:t>mm/s</a:t>
                </a:r>
                <a:endParaRPr lang="es-CO" sz="1600" b="1" dirty="0">
                  <a:latin typeface="Palatino Linotype" panose="02040502050505030304" pitchFamily="18" charset="0"/>
                </a:endParaRPr>
              </a:p>
            </p:txBody>
          </p:sp>
        </p:grpSp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52" t="11316" r="8827" b="4075"/>
            <a:stretch/>
          </p:blipFill>
          <p:spPr>
            <a:xfrm>
              <a:off x="27556936" y="1699219"/>
              <a:ext cx="65768" cy="3188176"/>
            </a:xfrm>
            <a:prstGeom prst="rect">
              <a:avLst/>
            </a:prstGeom>
          </p:spPr>
        </p:pic>
      </p:grp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24402" r="10472" b="30181"/>
          <a:stretch/>
        </p:blipFill>
        <p:spPr>
          <a:xfrm>
            <a:off x="18219996" y="513523"/>
            <a:ext cx="5736150" cy="28411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4789" r="10444" b="29877"/>
          <a:stretch/>
        </p:blipFill>
        <p:spPr>
          <a:xfrm>
            <a:off x="12221107" y="516019"/>
            <a:ext cx="5736163" cy="2838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24526" r="10435" b="29919"/>
          <a:stretch/>
        </p:blipFill>
        <p:spPr>
          <a:xfrm>
            <a:off x="6219963" y="508000"/>
            <a:ext cx="5736265" cy="28522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24394" r="10693" b="30288"/>
          <a:stretch/>
        </p:blipFill>
        <p:spPr>
          <a:xfrm>
            <a:off x="233926" y="516019"/>
            <a:ext cx="5736265" cy="28442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sp>
        <p:nvSpPr>
          <p:cNvPr id="6" name="CuadroTexto 5"/>
          <p:cNvSpPr txBox="1"/>
          <p:nvPr/>
        </p:nvSpPr>
        <p:spPr>
          <a:xfrm>
            <a:off x="57632" y="-29435"/>
            <a:ext cx="70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800" b="1" dirty="0"/>
              <a:t>A)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44577" y="-29435"/>
            <a:ext cx="70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800" b="1" dirty="0"/>
              <a:t>B)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2043511" y="-24417"/>
            <a:ext cx="70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800" b="1" dirty="0"/>
              <a:t>C)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8041930" y="-29436"/>
            <a:ext cx="74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800" b="1" dirty="0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02" b="96570" l="668" r="12118">
                        <a14:foregroundMark x1="1431" y1="87838" x2="10019" y2="87838"/>
                        <a14:foregroundMark x1="10019" y1="87838" x2="10115" y2="95530"/>
                        <a14:foregroundMark x1="10115" y1="95530" x2="1240" y2="95530"/>
                        <a14:foregroundMark x1="1336" y1="95426" x2="1336" y2="87734"/>
                        <a14:foregroundMark x1="1431" y1="95218" x2="9733" y2="88046"/>
                        <a14:foregroundMark x1="1527" y1="88254" x2="8397" y2="93867"/>
                        <a14:foregroundMark x1="6298" y1="95114" x2="9924" y2="93451"/>
                        <a14:foregroundMark x1="2767" y1="94699" x2="9256" y2="93035"/>
                        <a14:foregroundMark x1="1908" y1="92100" x2="8779" y2="92308"/>
                        <a14:foregroundMark x1="3531" y1="90852" x2="6107" y2="89293"/>
                        <a14:foregroundMark x1="2576" y1="94491" x2="2958" y2="90541"/>
                        <a14:foregroundMark x1="2004" y1="91684" x2="3912" y2="91372"/>
                        <a14:foregroundMark x1="9256" y1="91684" x2="7729" y2="92516"/>
                        <a14:foregroundMark x1="7538" y1="93971" x2="9447" y2="93347"/>
                        <a14:foregroundMark x1="3721" y1="94075" x2="6584" y2="93243"/>
                        <a14:backgroundMark x1="5630" y1="95738" x2="10782" y2="93555"/>
                        <a14:backgroundMark x1="6298" y1="96154" x2="10592" y2="94595"/>
                        <a14:backgroundMark x1="6679" y1="95738" x2="10496" y2="94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3" t="88928" r="90433" b="5044"/>
          <a:stretch/>
        </p:blipFill>
        <p:spPr>
          <a:xfrm>
            <a:off x="235697" y="3016646"/>
            <a:ext cx="472649" cy="32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02" b="96570" l="668" r="12118">
                        <a14:foregroundMark x1="1431" y1="87838" x2="10019" y2="87838"/>
                        <a14:foregroundMark x1="10019" y1="87838" x2="10115" y2="95530"/>
                        <a14:foregroundMark x1="10115" y1="95530" x2="1240" y2="95530"/>
                        <a14:foregroundMark x1="1336" y1="95426" x2="1336" y2="87734"/>
                        <a14:foregroundMark x1="1431" y1="95218" x2="9733" y2="88046"/>
                        <a14:foregroundMark x1="1527" y1="88254" x2="8397" y2="93867"/>
                        <a14:foregroundMark x1="6298" y1="95114" x2="9924" y2="93451"/>
                        <a14:foregroundMark x1="2767" y1="94699" x2="9256" y2="93035"/>
                        <a14:foregroundMark x1="1908" y1="92100" x2="8779" y2="92308"/>
                        <a14:foregroundMark x1="3531" y1="90852" x2="6107" y2="89293"/>
                        <a14:foregroundMark x1="2576" y1="94491" x2="2958" y2="90541"/>
                        <a14:foregroundMark x1="2004" y1="91684" x2="3912" y2="91372"/>
                        <a14:foregroundMark x1="9256" y1="91684" x2="7729" y2="92516"/>
                        <a14:foregroundMark x1="7538" y1="93971" x2="9447" y2="93347"/>
                        <a14:foregroundMark x1="3721" y1="94075" x2="6584" y2="93243"/>
                        <a14:backgroundMark x1="5630" y1="95738" x2="10782" y2="93555"/>
                        <a14:backgroundMark x1="6298" y1="96154" x2="10592" y2="94595"/>
                        <a14:backgroundMark x1="6679" y1="95738" x2="10496" y2="94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3" t="88928" r="90433" b="5044"/>
          <a:stretch/>
        </p:blipFill>
        <p:spPr>
          <a:xfrm>
            <a:off x="6229043" y="3009330"/>
            <a:ext cx="472649" cy="324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02" b="96570" l="668" r="12118">
                        <a14:foregroundMark x1="1431" y1="87838" x2="10019" y2="87838"/>
                        <a14:foregroundMark x1="10019" y1="87838" x2="10115" y2="95530"/>
                        <a14:foregroundMark x1="10115" y1="95530" x2="1240" y2="95530"/>
                        <a14:foregroundMark x1="1336" y1="95426" x2="1336" y2="87734"/>
                        <a14:foregroundMark x1="1431" y1="95218" x2="9733" y2="88046"/>
                        <a14:foregroundMark x1="1527" y1="88254" x2="8397" y2="93867"/>
                        <a14:foregroundMark x1="6298" y1="95114" x2="9924" y2="93451"/>
                        <a14:foregroundMark x1="2767" y1="94699" x2="9256" y2="93035"/>
                        <a14:foregroundMark x1="1908" y1="92100" x2="8779" y2="92308"/>
                        <a14:foregroundMark x1="3531" y1="90852" x2="6107" y2="89293"/>
                        <a14:foregroundMark x1="2576" y1="94491" x2="2958" y2="90541"/>
                        <a14:foregroundMark x1="2004" y1="91684" x2="3912" y2="91372"/>
                        <a14:foregroundMark x1="9256" y1="91684" x2="7729" y2="92516"/>
                        <a14:foregroundMark x1="7538" y1="93971" x2="9447" y2="93347"/>
                        <a14:foregroundMark x1="3721" y1="94075" x2="6584" y2="93243"/>
                        <a14:backgroundMark x1="5630" y1="95738" x2="10782" y2="93555"/>
                        <a14:backgroundMark x1="6298" y1="96154" x2="10592" y2="94595"/>
                        <a14:backgroundMark x1="6679" y1="95738" x2="10496" y2="94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3" t="88928" r="90433" b="5044"/>
          <a:stretch/>
        </p:blipFill>
        <p:spPr>
          <a:xfrm>
            <a:off x="12231854" y="3002014"/>
            <a:ext cx="472649" cy="324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02" b="96570" l="668" r="12118">
                        <a14:foregroundMark x1="1431" y1="87838" x2="10019" y2="87838"/>
                        <a14:foregroundMark x1="10019" y1="87838" x2="10115" y2="95530"/>
                        <a14:foregroundMark x1="10115" y1="95530" x2="1240" y2="95530"/>
                        <a14:foregroundMark x1="1336" y1="95426" x2="1336" y2="87734"/>
                        <a14:foregroundMark x1="1431" y1="95218" x2="9733" y2="88046"/>
                        <a14:foregroundMark x1="1527" y1="88254" x2="8397" y2="93867"/>
                        <a14:foregroundMark x1="6298" y1="95114" x2="9924" y2="93451"/>
                        <a14:foregroundMark x1="2767" y1="94699" x2="9256" y2="93035"/>
                        <a14:foregroundMark x1="1908" y1="92100" x2="8779" y2="92308"/>
                        <a14:foregroundMark x1="3531" y1="90852" x2="6107" y2="89293"/>
                        <a14:foregroundMark x1="2576" y1="94491" x2="2958" y2="90541"/>
                        <a14:foregroundMark x1="2004" y1="91684" x2="3912" y2="91372"/>
                        <a14:foregroundMark x1="9256" y1="91684" x2="7729" y2="92516"/>
                        <a14:foregroundMark x1="7538" y1="93971" x2="9447" y2="93347"/>
                        <a14:foregroundMark x1="3721" y1="94075" x2="6584" y2="93243"/>
                        <a14:backgroundMark x1="5630" y1="95738" x2="10782" y2="93555"/>
                        <a14:backgroundMark x1="6298" y1="96154" x2="10592" y2="94595"/>
                        <a14:backgroundMark x1="6679" y1="95738" x2="10496" y2="94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3" t="88928" r="90433" b="5044"/>
          <a:stretch/>
        </p:blipFill>
        <p:spPr>
          <a:xfrm>
            <a:off x="18219996" y="3012668"/>
            <a:ext cx="47264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F1591-C1D5-48E9-8C45-AC40ABBE73B1}">
  <ds:schemaRefs>
    <ds:schemaRef ds:uri="http://www.w3.org/XML/1998/namespace"/>
    <ds:schemaRef ds:uri="http://purl.org/dc/dcmitype/"/>
    <ds:schemaRef ds:uri="485f0894-4906-4cf0-9a07-40bae8ee7744"/>
    <ds:schemaRef ds:uri="http://schemas.microsoft.com/office/2006/metadata/properties"/>
    <ds:schemaRef ds:uri="fa7e26b2-5651-4109-9bcc-4045094b0554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16</Words>
  <Application>Microsoft Office PowerPoint</Application>
  <PresentationFormat>Personalizado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11</cp:revision>
  <dcterms:created xsi:type="dcterms:W3CDTF">2020-08-12T07:19:35Z</dcterms:created>
  <dcterms:modified xsi:type="dcterms:W3CDTF">2020-08-13T06:03:08Z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