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4671338" cy="350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 userDrawn="1">
          <p15:clr>
            <a:srgbClr val="A4A3A4"/>
          </p15:clr>
        </p15:guide>
        <p15:guide id="2" pos="7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128" y="1092"/>
      </p:cViewPr>
      <p:guideLst>
        <p:guide orient="horz" pos="1106"/>
        <p:guide pos="7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17" y="574432"/>
            <a:ext cx="18503504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917" y="1843543"/>
            <a:ext cx="18503504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5426" y="186873"/>
            <a:ext cx="5319757" cy="29745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155" y="186873"/>
            <a:ext cx="15650880" cy="297453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05" y="875054"/>
            <a:ext cx="21279029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305" y="2348913"/>
            <a:ext cx="21279029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154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865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1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8" y="186873"/>
            <a:ext cx="21279029" cy="6784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69" y="860429"/>
            <a:ext cx="10437131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9369" y="1282111"/>
            <a:ext cx="10437131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9865" y="860429"/>
            <a:ext cx="10488532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9865" y="1282111"/>
            <a:ext cx="10488532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7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532" y="505370"/>
            <a:ext cx="12489865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8532" y="505370"/>
            <a:ext cx="12489865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0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155" y="186873"/>
            <a:ext cx="21279029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55" y="934365"/>
            <a:ext cx="21279029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155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2381" y="3253216"/>
            <a:ext cx="8326577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24132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186" y="-56756"/>
            <a:ext cx="24780197" cy="3638217"/>
            <a:chOff x="2186" y="-56756"/>
            <a:chExt cx="24780197" cy="3638217"/>
          </a:xfrm>
        </p:grpSpPr>
        <p:grpSp>
          <p:nvGrpSpPr>
            <p:cNvPr id="35" name="Grupo 34"/>
            <p:cNvGrpSpPr/>
            <p:nvPr/>
          </p:nvGrpSpPr>
          <p:grpSpPr>
            <a:xfrm>
              <a:off x="23964682" y="-56756"/>
              <a:ext cx="817701" cy="3638217"/>
              <a:chOff x="27326177" y="1373144"/>
              <a:chExt cx="817701" cy="3638217"/>
            </a:xfrm>
          </p:grpSpPr>
          <p:grpSp>
            <p:nvGrpSpPr>
              <p:cNvPr id="36" name="Grupo 35"/>
              <p:cNvGrpSpPr/>
              <p:nvPr/>
            </p:nvGrpSpPr>
            <p:grpSpPr>
              <a:xfrm>
                <a:off x="27326177" y="1373144"/>
                <a:ext cx="817701" cy="3638217"/>
                <a:chOff x="23989120" y="1564645"/>
                <a:chExt cx="817701" cy="3638217"/>
              </a:xfrm>
            </p:grpSpPr>
            <p:sp>
              <p:nvSpPr>
                <p:cNvPr id="38" name="CuadroTexto 37"/>
                <p:cNvSpPr txBox="1"/>
                <p:nvPr/>
              </p:nvSpPr>
              <p:spPr>
                <a:xfrm>
                  <a:off x="24220448" y="1755764"/>
                  <a:ext cx="466928" cy="3447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16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5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14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5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12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500" b="1" dirty="0" smtClean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10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500" b="1" dirty="0" smtClean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/>
                    <a:t>8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6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/>
                    <a:t>6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5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4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5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/>
                    <a:t>2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5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0</a:t>
                  </a:r>
                  <a:endParaRPr lang="en-US" sz="1100" b="1" dirty="0"/>
                </a:p>
              </p:txBody>
            </p:sp>
            <p:sp>
              <p:nvSpPr>
                <p:cNvPr id="39" name="CuadroTexto 38"/>
                <p:cNvSpPr txBox="1"/>
                <p:nvPr/>
              </p:nvSpPr>
              <p:spPr>
                <a:xfrm>
                  <a:off x="23989120" y="1564645"/>
                  <a:ext cx="8177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600" b="1" dirty="0" smtClean="0"/>
                    <a:t>mm/s</a:t>
                  </a:r>
                  <a:endParaRPr lang="es-CO" sz="1600" b="1" dirty="0">
                    <a:latin typeface="Palatino Linotype" panose="02040502050505030304" pitchFamily="18" charset="0"/>
                  </a:endParaRPr>
                </a:p>
              </p:txBody>
            </p:sp>
          </p:grpSp>
          <p:pic>
            <p:nvPicPr>
              <p:cNvPr id="37" name="Imagen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482" t="11481" r="8702" b="4001"/>
              <a:stretch/>
            </p:blipFill>
            <p:spPr>
              <a:xfrm>
                <a:off x="27561186" y="1699475"/>
                <a:ext cx="73678" cy="3183572"/>
              </a:xfrm>
              <a:prstGeom prst="rect">
                <a:avLst/>
              </a:prstGeom>
            </p:spPr>
          </p:pic>
        </p:grpSp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5" t="28074" r="16915" b="30535"/>
            <a:stretch/>
          </p:blipFill>
          <p:spPr>
            <a:xfrm>
              <a:off x="18217262" y="478132"/>
              <a:ext cx="5740842" cy="283861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4" t="28075" r="16778" b="30187"/>
            <a:stretch/>
          </p:blipFill>
          <p:spPr>
            <a:xfrm>
              <a:off x="12218135" y="481912"/>
              <a:ext cx="5748793" cy="286247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1" t="27948" r="16340" b="30429"/>
            <a:stretch/>
          </p:blipFill>
          <p:spPr>
            <a:xfrm>
              <a:off x="6232413" y="487721"/>
              <a:ext cx="5748793" cy="285451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9" t="28100" r="16550" b="30205"/>
            <a:stretch/>
          </p:blipFill>
          <p:spPr>
            <a:xfrm>
              <a:off x="216142" y="487721"/>
              <a:ext cx="5762230" cy="285945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sp>
          <p:nvSpPr>
            <p:cNvPr id="6" name="CuadroTexto 5"/>
            <p:cNvSpPr txBox="1"/>
            <p:nvPr/>
          </p:nvSpPr>
          <p:spPr>
            <a:xfrm>
              <a:off x="2186" y="-29435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A)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989131" y="-29435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B)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1988065" y="-24417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C)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986484" y="-29436"/>
              <a:ext cx="746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D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235697" y="3016646"/>
              <a:ext cx="472649" cy="3240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6229043" y="3016645"/>
              <a:ext cx="472649" cy="324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2231854" y="3016644"/>
              <a:ext cx="472649" cy="324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8219996" y="2992934"/>
              <a:ext cx="472649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3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BF1591-C1D5-48E9-8C45-AC40ABBE73B1}">
  <ds:schemaRefs>
    <ds:schemaRef ds:uri="485f0894-4906-4cf0-9a07-40bae8ee7744"/>
    <ds:schemaRef ds:uri="http://schemas.microsoft.com/office/2006/documentManagement/types"/>
    <ds:schemaRef ds:uri="fa7e26b2-5651-4109-9bcc-4045094b055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371D41-66D1-4160-A7C3-3BF3AB7E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D3085B-739F-4E25-A683-F83BF6693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18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6</cp:revision>
  <dcterms:created xsi:type="dcterms:W3CDTF">2020-08-12T07:19:35Z</dcterms:created>
  <dcterms:modified xsi:type="dcterms:W3CDTF">2020-08-13T17:06:12Z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