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</p:sldIdLst>
  <p:sldSz cx="4935538" cy="3340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3" userDrawn="1">
          <p15:clr>
            <a:srgbClr val="A4A3A4"/>
          </p15:clr>
        </p15:guide>
        <p15:guide id="2" pos="15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38" d="100"/>
          <a:sy n="138" d="100"/>
        </p:scale>
        <p:origin x="1064" y="84"/>
      </p:cViewPr>
      <p:guideLst>
        <p:guide orient="horz" pos="1053"/>
        <p:guide pos="15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niandes-my.sharepoint.com/personal/mj_noguera10_uniandes_edu_co/Documents/Maestria%20Tesis/uTorus%20Dye%20Removal%20Paper/Resultados%20Experimentales%20y%20Tablas%20Finales/Final%20Tab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617709948418617E-2"/>
          <c:y val="9.2012215203137654E-2"/>
          <c:w val="0.88656735475633108"/>
          <c:h val="0.7712469686536330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'Ratio of Particles Coming Out'!$D$2</c:f>
              <c:strCache>
                <c:ptCount val="1"/>
                <c:pt idx="0">
                  <c:v>Particle's retention ratio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 w="6350">
              <a:solidFill>
                <a:schemeClr val="bg2">
                  <a:lumMod val="25000"/>
                </a:schemeClr>
              </a:solidFill>
            </a:ln>
            <a:effectLst/>
          </c:spPr>
          <c:invertIfNegative val="0"/>
          <c:cat>
            <c:numRef>
              <c:f>'Ratio of Particles Coming Out'!$B$3:$B$10</c:f>
              <c:numCache>
                <c:formatCode>0.00</c:formatCode>
                <c:ptCount val="8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300</c:v>
                </c:pt>
                <c:pt idx="5">
                  <c:v>350</c:v>
                </c:pt>
                <c:pt idx="6">
                  <c:v>500</c:v>
                </c:pt>
                <c:pt idx="7">
                  <c:v>1000</c:v>
                </c:pt>
              </c:numCache>
            </c:numRef>
          </c:cat>
          <c:val>
            <c:numRef>
              <c:f>'Ratio of Particles Coming Out'!$D$3:$D$10</c:f>
              <c:numCache>
                <c:formatCode>0.00</c:formatCode>
                <c:ptCount val="8"/>
                <c:pt idx="0">
                  <c:v>6.3333333333333353E-2</c:v>
                </c:pt>
                <c:pt idx="1">
                  <c:v>8.8333333333333375E-2</c:v>
                </c:pt>
                <c:pt idx="2">
                  <c:v>0.15000000000000002</c:v>
                </c:pt>
                <c:pt idx="3">
                  <c:v>0.43999999999999995</c:v>
                </c:pt>
                <c:pt idx="4">
                  <c:v>0.82666666666666666</c:v>
                </c:pt>
                <c:pt idx="5">
                  <c:v>0.96833333333333338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1A-41C2-B626-7776AFF92B36}"/>
            </c:ext>
          </c:extLst>
        </c:ser>
        <c:ser>
          <c:idx val="1"/>
          <c:order val="1"/>
          <c:tx>
            <c:strRef>
              <c:f>'Ratio of Particles Coming Out'!$C$2</c:f>
              <c:strCache>
                <c:ptCount val="1"/>
                <c:pt idx="0">
                  <c:v>Particle's loss ratio</c:v>
                </c:pt>
              </c:strCache>
            </c:strRef>
          </c:tx>
          <c:spPr>
            <a:solidFill>
              <a:srgbClr val="A6A6A6">
                <a:alpha val="98824"/>
              </a:srgbClr>
            </a:solidFill>
            <a:ln w="6350">
              <a:solidFill>
                <a:schemeClr val="bg2">
                  <a:lumMod val="25000"/>
                </a:schemeClr>
              </a:solidFill>
            </a:ln>
            <a:effectLst/>
          </c:spPr>
          <c:invertIfNegative val="0"/>
          <c:cat>
            <c:numRef>
              <c:f>'Ratio of Particles Coming Out'!$B$3:$B$10</c:f>
              <c:numCache>
                <c:formatCode>0.00</c:formatCode>
                <c:ptCount val="8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300</c:v>
                </c:pt>
                <c:pt idx="5">
                  <c:v>350</c:v>
                </c:pt>
                <c:pt idx="6">
                  <c:v>500</c:v>
                </c:pt>
                <c:pt idx="7">
                  <c:v>1000</c:v>
                </c:pt>
              </c:numCache>
            </c:numRef>
          </c:cat>
          <c:val>
            <c:numRef>
              <c:f>'Ratio of Particles Coming Out'!$C$3:$C$10</c:f>
              <c:numCache>
                <c:formatCode>0.00</c:formatCode>
                <c:ptCount val="8"/>
                <c:pt idx="0">
                  <c:v>0.93666666666666665</c:v>
                </c:pt>
                <c:pt idx="1">
                  <c:v>0.91166666666666663</c:v>
                </c:pt>
                <c:pt idx="2">
                  <c:v>0.85</c:v>
                </c:pt>
                <c:pt idx="3">
                  <c:v>0.56000000000000005</c:v>
                </c:pt>
                <c:pt idx="4">
                  <c:v>0.17333333333333334</c:v>
                </c:pt>
                <c:pt idx="5">
                  <c:v>3.1666666666666669E-2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1A-41C2-B626-7776AFF92B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1200655663"/>
        <c:axId val="1200657743"/>
      </c:barChart>
      <c:catAx>
        <c:axId val="12006556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Palatino Linotype" panose="0204050205050503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s-CO" sz="1000" dirty="0"/>
                  <a:t>Remanent flux </a:t>
                </a:r>
                <a:r>
                  <a:rPr lang="es-CO" sz="1000" dirty="0" err="1"/>
                  <a:t>density</a:t>
                </a:r>
                <a:r>
                  <a:rPr lang="es-CO" sz="1000" dirty="0"/>
                  <a:t> [</a:t>
                </a:r>
                <a:r>
                  <a:rPr lang="es-CO" sz="1000" dirty="0" err="1"/>
                  <a:t>mT</a:t>
                </a:r>
                <a:r>
                  <a:rPr lang="es-CO" sz="1000" dirty="0"/>
                  <a:t>]</a:t>
                </a:r>
              </a:p>
            </c:rich>
          </c:tx>
          <c:layout>
            <c:manualLayout>
              <c:xMode val="edge"/>
              <c:yMode val="edge"/>
              <c:x val="0.3901458263662988"/>
              <c:y val="0.941576000718541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Palatino Linotype" panose="02040502050505030304" pitchFamily="18" charset="0"/>
                  <a:ea typeface="+mn-ea"/>
                  <a:cs typeface="Times New Roman" panose="02020603050405020304" pitchFamily="18" charset="0"/>
                </a:defRPr>
              </a:pPr>
              <a:endParaRPr lang="es-CO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Palatino Linotype" panose="02040502050505030304" pitchFamily="18" charset="0"/>
                <a:ea typeface="+mn-ea"/>
                <a:cs typeface="Times New Roman" panose="02020603050405020304" pitchFamily="18" charset="0"/>
              </a:defRPr>
            </a:pPr>
            <a:endParaRPr lang="es-CO"/>
          </a:p>
        </c:txPr>
        <c:crossAx val="1200657743"/>
        <c:crosses val="autoZero"/>
        <c:auto val="1"/>
        <c:lblAlgn val="ctr"/>
        <c:lblOffset val="100"/>
        <c:noMultiLvlLbl val="0"/>
      </c:catAx>
      <c:valAx>
        <c:axId val="1200657743"/>
        <c:scaling>
          <c:orientation val="minMax"/>
          <c:max val="1.1000000000000001"/>
          <c:min val="0"/>
        </c:scaling>
        <c:delete val="0"/>
        <c:axPos val="l"/>
        <c:numFmt formatCode="0%" sourceLinked="0"/>
        <c:majorTickMark val="in"/>
        <c:minorTickMark val="none"/>
        <c:tickLblPos val="nextTo"/>
        <c:spPr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Palatino Linotype" panose="02040502050505030304" pitchFamily="18" charset="0"/>
                <a:ea typeface="+mn-ea"/>
                <a:cs typeface="Times New Roman" panose="02020603050405020304" pitchFamily="18" charset="0"/>
              </a:defRPr>
            </a:pPr>
            <a:endParaRPr lang="es-CO"/>
          </a:p>
        </c:txPr>
        <c:crossAx val="1200655663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68853393325834278"/>
          <c:y val="1.9085057333612765E-2"/>
          <c:w val="0.29094538858318386"/>
          <c:h val="0.10433705612829325"/>
        </c:manualLayout>
      </c:layout>
      <c:overlay val="0"/>
      <c:spPr>
        <a:noFill/>
        <a:ln w="6350">
          <a:solidFill>
            <a:schemeClr val="bg2"/>
          </a:solidFill>
          <a:prstDash val="sysDot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1" u="none" strike="noStrike" kern="1200" baseline="0">
              <a:solidFill>
                <a:sysClr val="windowText" lastClr="000000"/>
              </a:solidFill>
              <a:latin typeface="Palatino Linotype" panose="02040502050505030304" pitchFamily="18" charset="0"/>
              <a:ea typeface="+mn-ea"/>
              <a:cs typeface="Times New Roman" panose="02020603050405020304" pitchFamily="18" charset="0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Palatino Linotype" panose="02040502050505030304" pitchFamily="18" charset="0"/>
          <a:cs typeface="Times New Roman" panose="02020603050405020304" pitchFamily="18" charset="0"/>
        </a:defRPr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166" y="546632"/>
            <a:ext cx="4195207" cy="1162850"/>
          </a:xfrm>
        </p:spPr>
        <p:txBody>
          <a:bodyPr anchor="b"/>
          <a:lstStyle>
            <a:lvl1pPr algn="ctr">
              <a:defRPr sz="292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942" y="1754326"/>
            <a:ext cx="3701654" cy="806417"/>
          </a:xfrm>
        </p:spPr>
        <p:txBody>
          <a:bodyPr/>
          <a:lstStyle>
            <a:lvl1pPr marL="0" indent="0" algn="ctr">
              <a:buNone/>
              <a:defRPr sz="1169"/>
            </a:lvl1pPr>
            <a:lvl2pPr marL="222656" indent="0" algn="ctr">
              <a:buNone/>
              <a:defRPr sz="974"/>
            </a:lvl2pPr>
            <a:lvl3pPr marL="445313" indent="0" algn="ctr">
              <a:buNone/>
              <a:defRPr sz="877"/>
            </a:lvl3pPr>
            <a:lvl4pPr marL="667969" indent="0" algn="ctr">
              <a:buNone/>
              <a:defRPr sz="779"/>
            </a:lvl4pPr>
            <a:lvl5pPr marL="890626" indent="0" algn="ctr">
              <a:buNone/>
              <a:defRPr sz="779"/>
            </a:lvl5pPr>
            <a:lvl6pPr marL="1113282" indent="0" algn="ctr">
              <a:buNone/>
              <a:defRPr sz="779"/>
            </a:lvl6pPr>
            <a:lvl7pPr marL="1335938" indent="0" algn="ctr">
              <a:buNone/>
              <a:defRPr sz="779"/>
            </a:lvl7pPr>
            <a:lvl8pPr marL="1558595" indent="0" algn="ctr">
              <a:buNone/>
              <a:defRPr sz="779"/>
            </a:lvl8pPr>
            <a:lvl9pPr marL="1781251" indent="0" algn="ctr">
              <a:buNone/>
              <a:defRPr sz="779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8E6-2104-4845-8C4A-12B25A0AF686}" type="datetimeFigureOut">
              <a:rPr lang="es-CO" smtClean="0"/>
              <a:t>28/09/2020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34BB-4274-4E17-AE28-89AE3FA7B1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58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8E6-2104-4845-8C4A-12B25A0AF686}" type="datetimeFigureOut">
              <a:rPr lang="es-CO" smtClean="0"/>
              <a:t>28/09/2020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34BB-4274-4E17-AE28-89AE3FA7B1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99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1995" y="177830"/>
            <a:ext cx="1064225" cy="283058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318" y="177830"/>
            <a:ext cx="3130982" cy="283058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8E6-2104-4845-8C4A-12B25A0AF686}" type="datetimeFigureOut">
              <a:rPr lang="es-CO" smtClean="0"/>
              <a:t>28/09/2020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34BB-4274-4E17-AE28-89AE3FA7B1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097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8E6-2104-4845-8C4A-12B25A0AF686}" type="datetimeFigureOut">
              <a:rPr lang="es-CO" smtClean="0"/>
              <a:t>28/09/2020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34BB-4274-4E17-AE28-89AE3FA7B1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868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48" y="832706"/>
            <a:ext cx="4256902" cy="1389389"/>
          </a:xfrm>
        </p:spPr>
        <p:txBody>
          <a:bodyPr anchor="b"/>
          <a:lstStyle>
            <a:lvl1pPr>
              <a:defRPr sz="292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748" y="2235239"/>
            <a:ext cx="4256902" cy="730647"/>
          </a:xfrm>
        </p:spPr>
        <p:txBody>
          <a:bodyPr/>
          <a:lstStyle>
            <a:lvl1pPr marL="0" indent="0">
              <a:buNone/>
              <a:defRPr sz="1169">
                <a:solidFill>
                  <a:schemeClr val="tx1"/>
                </a:solidFill>
              </a:defRPr>
            </a:lvl1pPr>
            <a:lvl2pPr marL="222656" indent="0">
              <a:buNone/>
              <a:defRPr sz="974">
                <a:solidFill>
                  <a:schemeClr val="tx1">
                    <a:tint val="75000"/>
                  </a:schemeClr>
                </a:solidFill>
              </a:defRPr>
            </a:lvl2pPr>
            <a:lvl3pPr marL="445313" indent="0">
              <a:buNone/>
              <a:defRPr sz="877">
                <a:solidFill>
                  <a:schemeClr val="tx1">
                    <a:tint val="75000"/>
                  </a:schemeClr>
                </a:solidFill>
              </a:defRPr>
            </a:lvl3pPr>
            <a:lvl4pPr marL="667969" indent="0">
              <a:buNone/>
              <a:defRPr sz="779">
                <a:solidFill>
                  <a:schemeClr val="tx1">
                    <a:tint val="75000"/>
                  </a:schemeClr>
                </a:solidFill>
              </a:defRPr>
            </a:lvl4pPr>
            <a:lvl5pPr marL="890626" indent="0">
              <a:buNone/>
              <a:defRPr sz="779">
                <a:solidFill>
                  <a:schemeClr val="tx1">
                    <a:tint val="75000"/>
                  </a:schemeClr>
                </a:solidFill>
              </a:defRPr>
            </a:lvl5pPr>
            <a:lvl6pPr marL="1113282" indent="0">
              <a:buNone/>
              <a:defRPr sz="779">
                <a:solidFill>
                  <a:schemeClr val="tx1">
                    <a:tint val="75000"/>
                  </a:schemeClr>
                </a:solidFill>
              </a:defRPr>
            </a:lvl6pPr>
            <a:lvl7pPr marL="1335938" indent="0">
              <a:buNone/>
              <a:defRPr sz="779">
                <a:solidFill>
                  <a:schemeClr val="tx1">
                    <a:tint val="75000"/>
                  </a:schemeClr>
                </a:solidFill>
              </a:defRPr>
            </a:lvl7pPr>
            <a:lvl8pPr marL="1558595" indent="0">
              <a:buNone/>
              <a:defRPr sz="779">
                <a:solidFill>
                  <a:schemeClr val="tx1">
                    <a:tint val="75000"/>
                  </a:schemeClr>
                </a:solidFill>
              </a:defRPr>
            </a:lvl8pPr>
            <a:lvl9pPr marL="1781251" indent="0">
              <a:buNone/>
              <a:defRPr sz="7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8E6-2104-4845-8C4A-12B25A0AF686}" type="datetimeFigureOut">
              <a:rPr lang="es-CO" smtClean="0"/>
              <a:t>28/09/2020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34BB-4274-4E17-AE28-89AE3FA7B1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838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318" y="889147"/>
            <a:ext cx="2097604" cy="211926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8616" y="889147"/>
            <a:ext cx="2097604" cy="211926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8E6-2104-4845-8C4A-12B25A0AF686}" type="datetimeFigureOut">
              <a:rPr lang="es-CO" smtClean="0"/>
              <a:t>28/09/2020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34BB-4274-4E17-AE28-89AE3FA7B1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293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961" y="177830"/>
            <a:ext cx="4256902" cy="64559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961" y="818788"/>
            <a:ext cx="2087964" cy="401276"/>
          </a:xfrm>
        </p:spPr>
        <p:txBody>
          <a:bodyPr anchor="b"/>
          <a:lstStyle>
            <a:lvl1pPr marL="0" indent="0">
              <a:buNone/>
              <a:defRPr sz="1169" b="1"/>
            </a:lvl1pPr>
            <a:lvl2pPr marL="222656" indent="0">
              <a:buNone/>
              <a:defRPr sz="974" b="1"/>
            </a:lvl2pPr>
            <a:lvl3pPr marL="445313" indent="0">
              <a:buNone/>
              <a:defRPr sz="877" b="1"/>
            </a:lvl3pPr>
            <a:lvl4pPr marL="667969" indent="0">
              <a:buNone/>
              <a:defRPr sz="779" b="1"/>
            </a:lvl4pPr>
            <a:lvl5pPr marL="890626" indent="0">
              <a:buNone/>
              <a:defRPr sz="779" b="1"/>
            </a:lvl5pPr>
            <a:lvl6pPr marL="1113282" indent="0">
              <a:buNone/>
              <a:defRPr sz="779" b="1"/>
            </a:lvl6pPr>
            <a:lvl7pPr marL="1335938" indent="0">
              <a:buNone/>
              <a:defRPr sz="779" b="1"/>
            </a:lvl7pPr>
            <a:lvl8pPr marL="1558595" indent="0">
              <a:buNone/>
              <a:defRPr sz="779" b="1"/>
            </a:lvl8pPr>
            <a:lvl9pPr marL="1781251" indent="0">
              <a:buNone/>
              <a:defRPr sz="77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961" y="1220064"/>
            <a:ext cx="2087964" cy="179453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8616" y="818788"/>
            <a:ext cx="2098247" cy="401276"/>
          </a:xfrm>
        </p:spPr>
        <p:txBody>
          <a:bodyPr anchor="b"/>
          <a:lstStyle>
            <a:lvl1pPr marL="0" indent="0">
              <a:buNone/>
              <a:defRPr sz="1169" b="1"/>
            </a:lvl1pPr>
            <a:lvl2pPr marL="222656" indent="0">
              <a:buNone/>
              <a:defRPr sz="974" b="1"/>
            </a:lvl2pPr>
            <a:lvl3pPr marL="445313" indent="0">
              <a:buNone/>
              <a:defRPr sz="877" b="1"/>
            </a:lvl3pPr>
            <a:lvl4pPr marL="667969" indent="0">
              <a:buNone/>
              <a:defRPr sz="779" b="1"/>
            </a:lvl4pPr>
            <a:lvl5pPr marL="890626" indent="0">
              <a:buNone/>
              <a:defRPr sz="779" b="1"/>
            </a:lvl5pPr>
            <a:lvl6pPr marL="1113282" indent="0">
              <a:buNone/>
              <a:defRPr sz="779" b="1"/>
            </a:lvl6pPr>
            <a:lvl7pPr marL="1335938" indent="0">
              <a:buNone/>
              <a:defRPr sz="779" b="1"/>
            </a:lvl7pPr>
            <a:lvl8pPr marL="1558595" indent="0">
              <a:buNone/>
              <a:defRPr sz="779" b="1"/>
            </a:lvl8pPr>
            <a:lvl9pPr marL="1781251" indent="0">
              <a:buNone/>
              <a:defRPr sz="77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8616" y="1220064"/>
            <a:ext cx="2098247" cy="179453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8E6-2104-4845-8C4A-12B25A0AF686}" type="datetimeFigureOut">
              <a:rPr lang="es-CO" smtClean="0"/>
              <a:t>28/09/2020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34BB-4274-4E17-AE28-89AE3FA7B1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279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8E6-2104-4845-8C4A-12B25A0AF686}" type="datetimeFigureOut">
              <a:rPr lang="es-CO" smtClean="0"/>
              <a:t>28/09/2020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34BB-4274-4E17-AE28-89AE3FA7B1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978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8E6-2104-4845-8C4A-12B25A0AF686}" type="datetimeFigureOut">
              <a:rPr lang="es-CO" smtClean="0"/>
              <a:t>28/09/2020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34BB-4274-4E17-AE28-89AE3FA7B1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163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961" y="222673"/>
            <a:ext cx="1591839" cy="779357"/>
          </a:xfrm>
        </p:spPr>
        <p:txBody>
          <a:bodyPr anchor="b"/>
          <a:lstStyle>
            <a:lvl1pPr>
              <a:defRPr sz="155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8247" y="480913"/>
            <a:ext cx="2498616" cy="2373636"/>
          </a:xfrm>
        </p:spPr>
        <p:txBody>
          <a:bodyPr/>
          <a:lstStyle>
            <a:lvl1pPr>
              <a:defRPr sz="1558"/>
            </a:lvl1pPr>
            <a:lvl2pPr>
              <a:defRPr sz="1364"/>
            </a:lvl2pPr>
            <a:lvl3pPr>
              <a:defRPr sz="1169"/>
            </a:lvl3pPr>
            <a:lvl4pPr>
              <a:defRPr sz="974"/>
            </a:lvl4pPr>
            <a:lvl5pPr>
              <a:defRPr sz="974"/>
            </a:lvl5pPr>
            <a:lvl6pPr>
              <a:defRPr sz="974"/>
            </a:lvl6pPr>
            <a:lvl7pPr>
              <a:defRPr sz="974"/>
            </a:lvl7pPr>
            <a:lvl8pPr>
              <a:defRPr sz="974"/>
            </a:lvl8pPr>
            <a:lvl9pPr>
              <a:defRPr sz="974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61" y="1002030"/>
            <a:ext cx="1591839" cy="1856385"/>
          </a:xfrm>
        </p:spPr>
        <p:txBody>
          <a:bodyPr/>
          <a:lstStyle>
            <a:lvl1pPr marL="0" indent="0">
              <a:buNone/>
              <a:defRPr sz="779"/>
            </a:lvl1pPr>
            <a:lvl2pPr marL="222656" indent="0">
              <a:buNone/>
              <a:defRPr sz="682"/>
            </a:lvl2pPr>
            <a:lvl3pPr marL="445313" indent="0">
              <a:buNone/>
              <a:defRPr sz="584"/>
            </a:lvl3pPr>
            <a:lvl4pPr marL="667969" indent="0">
              <a:buNone/>
              <a:defRPr sz="487"/>
            </a:lvl4pPr>
            <a:lvl5pPr marL="890626" indent="0">
              <a:buNone/>
              <a:defRPr sz="487"/>
            </a:lvl5pPr>
            <a:lvl6pPr marL="1113282" indent="0">
              <a:buNone/>
              <a:defRPr sz="487"/>
            </a:lvl6pPr>
            <a:lvl7pPr marL="1335938" indent="0">
              <a:buNone/>
              <a:defRPr sz="487"/>
            </a:lvl7pPr>
            <a:lvl8pPr marL="1558595" indent="0">
              <a:buNone/>
              <a:defRPr sz="487"/>
            </a:lvl8pPr>
            <a:lvl9pPr marL="1781251" indent="0">
              <a:buNone/>
              <a:defRPr sz="48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8E6-2104-4845-8C4A-12B25A0AF686}" type="datetimeFigureOut">
              <a:rPr lang="es-CO" smtClean="0"/>
              <a:t>28/09/2020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34BB-4274-4E17-AE28-89AE3FA7B1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420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961" y="222673"/>
            <a:ext cx="1591839" cy="779357"/>
          </a:xfrm>
        </p:spPr>
        <p:txBody>
          <a:bodyPr anchor="b"/>
          <a:lstStyle>
            <a:lvl1pPr>
              <a:defRPr sz="155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8247" y="480913"/>
            <a:ext cx="2498616" cy="2373636"/>
          </a:xfrm>
        </p:spPr>
        <p:txBody>
          <a:bodyPr anchor="t"/>
          <a:lstStyle>
            <a:lvl1pPr marL="0" indent="0">
              <a:buNone/>
              <a:defRPr sz="1558"/>
            </a:lvl1pPr>
            <a:lvl2pPr marL="222656" indent="0">
              <a:buNone/>
              <a:defRPr sz="1364"/>
            </a:lvl2pPr>
            <a:lvl3pPr marL="445313" indent="0">
              <a:buNone/>
              <a:defRPr sz="1169"/>
            </a:lvl3pPr>
            <a:lvl4pPr marL="667969" indent="0">
              <a:buNone/>
              <a:defRPr sz="974"/>
            </a:lvl4pPr>
            <a:lvl5pPr marL="890626" indent="0">
              <a:buNone/>
              <a:defRPr sz="974"/>
            </a:lvl5pPr>
            <a:lvl6pPr marL="1113282" indent="0">
              <a:buNone/>
              <a:defRPr sz="974"/>
            </a:lvl6pPr>
            <a:lvl7pPr marL="1335938" indent="0">
              <a:buNone/>
              <a:defRPr sz="974"/>
            </a:lvl7pPr>
            <a:lvl8pPr marL="1558595" indent="0">
              <a:buNone/>
              <a:defRPr sz="974"/>
            </a:lvl8pPr>
            <a:lvl9pPr marL="1781251" indent="0">
              <a:buNone/>
              <a:defRPr sz="97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61" y="1002030"/>
            <a:ext cx="1591839" cy="1856385"/>
          </a:xfrm>
        </p:spPr>
        <p:txBody>
          <a:bodyPr/>
          <a:lstStyle>
            <a:lvl1pPr marL="0" indent="0">
              <a:buNone/>
              <a:defRPr sz="779"/>
            </a:lvl1pPr>
            <a:lvl2pPr marL="222656" indent="0">
              <a:buNone/>
              <a:defRPr sz="682"/>
            </a:lvl2pPr>
            <a:lvl3pPr marL="445313" indent="0">
              <a:buNone/>
              <a:defRPr sz="584"/>
            </a:lvl3pPr>
            <a:lvl4pPr marL="667969" indent="0">
              <a:buNone/>
              <a:defRPr sz="487"/>
            </a:lvl4pPr>
            <a:lvl5pPr marL="890626" indent="0">
              <a:buNone/>
              <a:defRPr sz="487"/>
            </a:lvl5pPr>
            <a:lvl6pPr marL="1113282" indent="0">
              <a:buNone/>
              <a:defRPr sz="487"/>
            </a:lvl6pPr>
            <a:lvl7pPr marL="1335938" indent="0">
              <a:buNone/>
              <a:defRPr sz="487"/>
            </a:lvl7pPr>
            <a:lvl8pPr marL="1558595" indent="0">
              <a:buNone/>
              <a:defRPr sz="487"/>
            </a:lvl8pPr>
            <a:lvl9pPr marL="1781251" indent="0">
              <a:buNone/>
              <a:defRPr sz="48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8E6-2104-4845-8C4A-12B25A0AF686}" type="datetimeFigureOut">
              <a:rPr lang="es-CO" smtClean="0"/>
              <a:t>28/09/2020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34BB-4274-4E17-AE28-89AE3FA7B1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61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318" y="177830"/>
            <a:ext cx="4256902" cy="645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18" y="889147"/>
            <a:ext cx="4256902" cy="2119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318" y="3095779"/>
            <a:ext cx="1110496" cy="1778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408E6-2104-4845-8C4A-12B25A0AF686}" type="datetimeFigureOut">
              <a:rPr lang="es-CO" smtClean="0"/>
              <a:t>28/09/2020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4897" y="3095779"/>
            <a:ext cx="1665744" cy="1778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5724" y="3095779"/>
            <a:ext cx="1110496" cy="1778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A34BB-4274-4E17-AE28-89AE3FA7B1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421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45313" rtl="0" eaLnBrk="1" latinLnBrk="0" hangingPunct="1">
        <a:lnSpc>
          <a:spcPct val="90000"/>
        </a:lnSpc>
        <a:spcBef>
          <a:spcPct val="0"/>
        </a:spcBef>
        <a:buNone/>
        <a:defRPr sz="21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1328" indent="-111328" algn="l" defTabSz="445313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364" kern="1200">
          <a:solidFill>
            <a:schemeClr val="tx1"/>
          </a:solidFill>
          <a:latin typeface="+mn-lt"/>
          <a:ea typeface="+mn-ea"/>
          <a:cs typeface="+mn-cs"/>
        </a:defRPr>
      </a:lvl1pPr>
      <a:lvl2pPr marL="333985" indent="-111328" algn="l" defTabSz="445313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2pPr>
      <a:lvl3pPr marL="556641" indent="-111328" algn="l" defTabSz="445313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974" kern="1200">
          <a:solidFill>
            <a:schemeClr val="tx1"/>
          </a:solidFill>
          <a:latin typeface="+mn-lt"/>
          <a:ea typeface="+mn-ea"/>
          <a:cs typeface="+mn-cs"/>
        </a:defRPr>
      </a:lvl3pPr>
      <a:lvl4pPr marL="779297" indent="-111328" algn="l" defTabSz="445313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7" kern="1200">
          <a:solidFill>
            <a:schemeClr val="tx1"/>
          </a:solidFill>
          <a:latin typeface="+mn-lt"/>
          <a:ea typeface="+mn-ea"/>
          <a:cs typeface="+mn-cs"/>
        </a:defRPr>
      </a:lvl4pPr>
      <a:lvl5pPr marL="1001954" indent="-111328" algn="l" defTabSz="445313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7" kern="1200">
          <a:solidFill>
            <a:schemeClr val="tx1"/>
          </a:solidFill>
          <a:latin typeface="+mn-lt"/>
          <a:ea typeface="+mn-ea"/>
          <a:cs typeface="+mn-cs"/>
        </a:defRPr>
      </a:lvl5pPr>
      <a:lvl6pPr marL="1224610" indent="-111328" algn="l" defTabSz="445313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7" kern="1200">
          <a:solidFill>
            <a:schemeClr val="tx1"/>
          </a:solidFill>
          <a:latin typeface="+mn-lt"/>
          <a:ea typeface="+mn-ea"/>
          <a:cs typeface="+mn-cs"/>
        </a:defRPr>
      </a:lvl6pPr>
      <a:lvl7pPr marL="1447267" indent="-111328" algn="l" defTabSz="445313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7" kern="1200">
          <a:solidFill>
            <a:schemeClr val="tx1"/>
          </a:solidFill>
          <a:latin typeface="+mn-lt"/>
          <a:ea typeface="+mn-ea"/>
          <a:cs typeface="+mn-cs"/>
        </a:defRPr>
      </a:lvl7pPr>
      <a:lvl8pPr marL="1669923" indent="-111328" algn="l" defTabSz="445313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7" kern="1200">
          <a:solidFill>
            <a:schemeClr val="tx1"/>
          </a:solidFill>
          <a:latin typeface="+mn-lt"/>
          <a:ea typeface="+mn-ea"/>
          <a:cs typeface="+mn-cs"/>
        </a:defRPr>
      </a:lvl8pPr>
      <a:lvl9pPr marL="1892579" indent="-111328" algn="l" defTabSz="445313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5313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1pPr>
      <a:lvl2pPr marL="222656" algn="l" defTabSz="445313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2pPr>
      <a:lvl3pPr marL="445313" algn="l" defTabSz="445313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3pPr>
      <a:lvl4pPr marL="667969" algn="l" defTabSz="445313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4pPr>
      <a:lvl5pPr marL="890626" algn="l" defTabSz="445313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5pPr>
      <a:lvl6pPr marL="1113282" algn="l" defTabSz="445313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6pPr>
      <a:lvl7pPr marL="1335938" algn="l" defTabSz="445313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7pPr>
      <a:lvl8pPr marL="1558595" algn="l" defTabSz="445313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8pPr>
      <a:lvl9pPr marL="1781251" algn="l" defTabSz="445313" rtl="0" eaLnBrk="1" latinLnBrk="0" hangingPunct="1">
        <a:defRPr sz="8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619828"/>
              </p:ext>
            </p:extLst>
          </p:nvPr>
        </p:nvGraphicFramePr>
        <p:xfrm>
          <a:off x="794" y="0"/>
          <a:ext cx="4933950" cy="334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10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20E3BC4D9E5946B8519EC903E1D2D8" ma:contentTypeVersion="15" ma:contentTypeDescription="Crear nuevo documento." ma:contentTypeScope="" ma:versionID="4719fff4955102ae711269344ae484da">
  <xsd:schema xmlns:xsd="http://www.w3.org/2001/XMLSchema" xmlns:xs="http://www.w3.org/2001/XMLSchema" xmlns:p="http://schemas.microsoft.com/office/2006/metadata/properties" xmlns:ns3="fa7e26b2-5651-4109-9bcc-4045094b0554" xmlns:ns4="485f0894-4906-4cf0-9a07-40bae8ee7744" targetNamespace="http://schemas.microsoft.com/office/2006/metadata/properties" ma:root="true" ma:fieldsID="fe73d84c0504b0bb90205ded51ea2971" ns3:_="" ns4:_="">
    <xsd:import namespace="fa7e26b2-5651-4109-9bcc-4045094b0554"/>
    <xsd:import namespace="485f0894-4906-4cf0-9a07-40bae8ee7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7e26b2-5651-4109-9bcc-4045094b055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f0894-4906-4cf0-9a07-40bae8ee7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3468B8-A9A3-4715-AF4C-9D5882B776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7e26b2-5651-4109-9bcc-4045094b0554"/>
    <ds:schemaRef ds:uri="485f0894-4906-4cf0-9a07-40bae8ee7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FFF65E-7A86-4DAC-800C-177F66A196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50FFCB-561F-4D67-98C2-F156760F1A49}">
  <ds:schemaRefs>
    <ds:schemaRef ds:uri="http://purl.org/dc/elements/1.1/"/>
    <ds:schemaRef ds:uri="fa7e26b2-5651-4109-9bcc-4045094b0554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485f0894-4906-4cf0-9a07-40bae8ee774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6</Words>
  <Application>Microsoft Office PowerPoint</Application>
  <PresentationFormat>Personalizado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Palatino Linotype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Mabel Juliana Noguera Contreras</dc:creator>
  <cp:lastModifiedBy>Mabel Juliana Noguera Contreras</cp:lastModifiedBy>
  <cp:revision>20</cp:revision>
  <dcterms:created xsi:type="dcterms:W3CDTF">2020-08-12T06:16:14Z</dcterms:created>
  <dcterms:modified xsi:type="dcterms:W3CDTF">2020-09-28T22:14:31Z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0x0101001020E3BC4D9E5946B8519EC903E1D2D8</vt:lpwstr>
  </property>
</Properties>
</file>