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7621588" cy="381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3" userDrawn="1">
          <p15:clr>
            <a:srgbClr val="A4A3A4"/>
          </p15:clr>
        </p15:guide>
        <p15:guide id="2" pos="2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60" y="316"/>
      </p:cViewPr>
      <p:guideLst>
        <p:guide orient="horz" pos="1203"/>
        <p:guide pos="2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andes-my.sharepoint.com/personal/mj_noguera10_uniandes_edu_co/Documents/Maestria%20Tesis/Curso%20Tutorial%20Maestria/Mediciones%20Espectrofotometro%20Estacionario/Consolidados/Experimentaci&#243;n%20Toru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A)</a:t>
            </a:r>
          </a:p>
        </c:rich>
      </c:tx>
      <c:layout>
        <c:manualLayout>
          <c:xMode val="edge"/>
          <c:yMode val="edge"/>
          <c:x val="1.8518515818239164E-3"/>
          <c:y val="4.8280839895013129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8.932085441983538E-2"/>
          <c:y val="9.5826771653543308E-2"/>
          <c:w val="0.89234581465278018"/>
          <c:h val="0.77259133858267715"/>
        </c:manualLayout>
      </c:layout>
      <c:barChart>
        <c:barDir val="col"/>
        <c:grouping val="clustered"/>
        <c:varyColors val="0"/>
        <c:ser>
          <c:idx val="1"/>
          <c:order val="1"/>
          <c:tx>
            <c:v>EBt No Magnetite</c:v>
          </c:tx>
          <c:spPr>
            <a:pattFill prst="dashVert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Graficas!$V$17:$V$27</c:f>
                <c:numCache>
                  <c:formatCode>General</c:formatCode>
                  <c:ptCount val="11"/>
                  <c:pt idx="0">
                    <c:v>2.1943573667711576</c:v>
                  </c:pt>
                  <c:pt idx="1">
                    <c:v>0.23201856148492572</c:v>
                  </c:pt>
                  <c:pt idx="2">
                    <c:v>1.2499999999999956</c:v>
                  </c:pt>
                  <c:pt idx="4">
                    <c:v>6.5830721003134807</c:v>
                  </c:pt>
                  <c:pt idx="5">
                    <c:v>0.11600928074244621</c:v>
                  </c:pt>
                  <c:pt idx="6">
                    <c:v>1.2499999999999982</c:v>
                  </c:pt>
                  <c:pt idx="8">
                    <c:v>1.8808777429467072</c:v>
                  </c:pt>
                  <c:pt idx="9">
                    <c:v>0.92807424593966958</c:v>
                  </c:pt>
                  <c:pt idx="10">
                    <c:v>0.86538461538460121</c:v>
                  </c:pt>
                </c:numCache>
              </c:numRef>
            </c:plus>
            <c:minus>
              <c:numRef>
                <c:f>Graficas!$W$17:$W$27</c:f>
                <c:numCache>
                  <c:formatCode>General</c:formatCode>
                  <c:ptCount val="11"/>
                  <c:pt idx="0">
                    <c:v>1.5673981191222486</c:v>
                  </c:pt>
                  <c:pt idx="1">
                    <c:v>0.11600928074245731</c:v>
                  </c:pt>
                  <c:pt idx="2">
                    <c:v>0.76923076923077205</c:v>
                  </c:pt>
                  <c:pt idx="4">
                    <c:v>6.583072100313478</c:v>
                  </c:pt>
                  <c:pt idx="5">
                    <c:v>0.23201856148492572</c:v>
                  </c:pt>
                  <c:pt idx="6">
                    <c:v>1.3461538461538498</c:v>
                  </c:pt>
                  <c:pt idx="8">
                    <c:v>3.7617554858934255</c:v>
                  </c:pt>
                  <c:pt idx="9">
                    <c:v>1.5081206496519783</c:v>
                  </c:pt>
                  <c:pt idx="10">
                    <c:v>0.86538461538461509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numRef>
              <c:f>Graficas!$T$53:$T$63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8">
                  <c:v>5</c:v>
                </c:pt>
                <c:pt idx="9">
                  <c:v>10</c:v>
                </c:pt>
                <c:pt idx="10">
                  <c:v>20</c:v>
                </c:pt>
              </c:numCache>
            </c:numRef>
          </c:cat>
          <c:val>
            <c:numRef>
              <c:f>Graficas!$U$17:$U$27</c:f>
              <c:numCache>
                <c:formatCode>0.00</c:formatCode>
                <c:ptCount val="11"/>
                <c:pt idx="0">
                  <c:v>20.689655172413794</c:v>
                </c:pt>
                <c:pt idx="1">
                  <c:v>56.264501160092792</c:v>
                </c:pt>
                <c:pt idx="2">
                  <c:v>35.86538461538462</c:v>
                </c:pt>
                <c:pt idx="4">
                  <c:v>21.943573667711604</c:v>
                </c:pt>
                <c:pt idx="5">
                  <c:v>51.508120649651964</c:v>
                </c:pt>
                <c:pt idx="6">
                  <c:v>24.03846153846154</c:v>
                </c:pt>
                <c:pt idx="8">
                  <c:v>30.407523510971796</c:v>
                </c:pt>
                <c:pt idx="9">
                  <c:v>48.607888631090482</c:v>
                </c:pt>
                <c:pt idx="10">
                  <c:v>18.653846153846164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3C-48F8-9371-FC96179DD4D2}"/>
            </c:ext>
          </c:extLst>
        </c:ser>
        <c:ser>
          <c:idx val="2"/>
          <c:order val="2"/>
          <c:tx>
            <c:v>EBt + Magnetite</c:v>
          </c:tx>
          <c:spPr>
            <a:pattFill prst="pct5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Graficas!$V$41:$V$51</c:f>
                <c:numCache>
                  <c:formatCode>General</c:formatCode>
                  <c:ptCount val="11"/>
                  <c:pt idx="0">
                    <c:v>8.7774294670846409</c:v>
                  </c:pt>
                  <c:pt idx="1">
                    <c:v>0.92807424593968069</c:v>
                  </c:pt>
                  <c:pt idx="2">
                    <c:v>2.6923076923077049</c:v>
                  </c:pt>
                  <c:pt idx="4">
                    <c:v>2.8213166144200774</c:v>
                  </c:pt>
                  <c:pt idx="5">
                    <c:v>0.34802784222737193</c:v>
                  </c:pt>
                  <c:pt idx="6">
                    <c:v>1.1538461538461553</c:v>
                  </c:pt>
                  <c:pt idx="8">
                    <c:v>0.94043887147335914</c:v>
                  </c:pt>
                  <c:pt idx="9">
                    <c:v>12.993039443155451</c:v>
                  </c:pt>
                  <c:pt idx="10">
                    <c:v>0.7692307692307665</c:v>
                  </c:pt>
                </c:numCache>
              </c:numRef>
            </c:plus>
            <c:minus>
              <c:numRef>
                <c:f>Graficas!$W$41:$W$51</c:f>
                <c:numCache>
                  <c:formatCode>General</c:formatCode>
                  <c:ptCount val="11"/>
                  <c:pt idx="0">
                    <c:v>5.3291536050156685</c:v>
                  </c:pt>
                  <c:pt idx="1">
                    <c:v>0.46403712296982924</c:v>
                  </c:pt>
                  <c:pt idx="2">
                    <c:v>4.2307692307692264</c:v>
                  </c:pt>
                  <c:pt idx="4">
                    <c:v>1.8808777429466961</c:v>
                  </c:pt>
                  <c:pt idx="5">
                    <c:v>0.34802784222738303</c:v>
                  </c:pt>
                  <c:pt idx="6">
                    <c:v>1.7307692307692246</c:v>
                  </c:pt>
                  <c:pt idx="8">
                    <c:v>0.94043887147334804</c:v>
                  </c:pt>
                  <c:pt idx="9">
                    <c:v>20.417633410672842</c:v>
                  </c:pt>
                  <c:pt idx="10">
                    <c:v>0.67307692307692069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numRef>
              <c:f>Graficas!$T$53:$T$63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8">
                  <c:v>5</c:v>
                </c:pt>
                <c:pt idx="9">
                  <c:v>10</c:v>
                </c:pt>
                <c:pt idx="10">
                  <c:v>20</c:v>
                </c:pt>
              </c:numCache>
            </c:numRef>
          </c:cat>
          <c:val>
            <c:numRef>
              <c:f>Graficas!$U$41:$U$51</c:f>
              <c:numCache>
                <c:formatCode>0.00</c:formatCode>
                <c:ptCount val="11"/>
                <c:pt idx="0">
                  <c:v>61.128526645768019</c:v>
                </c:pt>
                <c:pt idx="1">
                  <c:v>84.106728538283065</c:v>
                </c:pt>
                <c:pt idx="2">
                  <c:v>86.057692307692307</c:v>
                </c:pt>
                <c:pt idx="4">
                  <c:v>68.025078369905941</c:v>
                </c:pt>
                <c:pt idx="5">
                  <c:v>84.338747099767986</c:v>
                </c:pt>
                <c:pt idx="6">
                  <c:v>31.92307692307692</c:v>
                </c:pt>
                <c:pt idx="8">
                  <c:v>86.83385579937304</c:v>
                </c:pt>
                <c:pt idx="9">
                  <c:v>77.958236658932705</c:v>
                </c:pt>
                <c:pt idx="10">
                  <c:v>83.65384615384616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3C-48F8-9371-FC96179DD4D2}"/>
            </c:ext>
          </c:extLst>
        </c:ser>
        <c:ser>
          <c:idx val="3"/>
          <c:order val="3"/>
          <c:tx>
            <c:v>EBt +Lac-Magnetite</c:v>
          </c:tx>
          <c:spPr>
            <a:solidFill>
              <a:schemeClr val="bg2">
                <a:lumMod val="50000"/>
              </a:schemeClr>
            </a:solidFill>
            <a:ln w="6350"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Graficas!$V$53:$V$63</c:f>
                <c:numCache>
                  <c:formatCode>General</c:formatCode>
                  <c:ptCount val="11"/>
                  <c:pt idx="0">
                    <c:v>0.94043887147337024</c:v>
                  </c:pt>
                  <c:pt idx="1">
                    <c:v>1.1600928074245953</c:v>
                  </c:pt>
                  <c:pt idx="2">
                    <c:v>0.67307692307693179</c:v>
                  </c:pt>
                  <c:pt idx="4">
                    <c:v>6.2695924764890165</c:v>
                  </c:pt>
                  <c:pt idx="5">
                    <c:v>2.784222737819031</c:v>
                  </c:pt>
                  <c:pt idx="6">
                    <c:v>10.480769230769232</c:v>
                  </c:pt>
                  <c:pt idx="8">
                    <c:v>2.1943573667711602</c:v>
                  </c:pt>
                  <c:pt idx="9">
                    <c:v>3.2482598607888713</c:v>
                  </c:pt>
                  <c:pt idx="10">
                    <c:v>0.28846153846153744</c:v>
                  </c:pt>
                </c:numCache>
              </c:numRef>
            </c:plus>
            <c:minus>
              <c:numRef>
                <c:f>Graficas!$W$53:$W$63</c:f>
                <c:numCache>
                  <c:formatCode>General</c:formatCode>
                  <c:ptCount val="11"/>
                  <c:pt idx="0">
                    <c:v>0.94043887147334804</c:v>
                  </c:pt>
                  <c:pt idx="1">
                    <c:v>1.2761020881670526</c:v>
                  </c:pt>
                  <c:pt idx="2">
                    <c:v>1.0576923076923039</c:v>
                  </c:pt>
                  <c:pt idx="4">
                    <c:v>11.598746081504718</c:v>
                  </c:pt>
                  <c:pt idx="5">
                    <c:v>2.4361948955916479</c:v>
                  </c:pt>
                  <c:pt idx="6">
                    <c:v>14.615384615384619</c:v>
                  </c:pt>
                  <c:pt idx="8">
                    <c:v>2.5078369905956133</c:v>
                  </c:pt>
                  <c:pt idx="9">
                    <c:v>6.1484918793503374</c:v>
                  </c:pt>
                  <c:pt idx="10">
                    <c:v>0.28846153846153744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numRef>
              <c:f>Graficas!$T$53:$T$63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8">
                  <c:v>5</c:v>
                </c:pt>
                <c:pt idx="9">
                  <c:v>10</c:v>
                </c:pt>
                <c:pt idx="10">
                  <c:v>20</c:v>
                </c:pt>
              </c:numCache>
            </c:numRef>
          </c:cat>
          <c:val>
            <c:numRef>
              <c:f>Graficas!$U$53:$U$63</c:f>
              <c:numCache>
                <c:formatCode>0.00</c:formatCode>
                <c:ptCount val="11"/>
                <c:pt idx="0">
                  <c:v>100.94043887147335</c:v>
                </c:pt>
                <c:pt idx="1">
                  <c:v>75.870069605568432</c:v>
                </c:pt>
                <c:pt idx="2">
                  <c:v>96.442307692307679</c:v>
                </c:pt>
                <c:pt idx="4">
                  <c:v>96.551724137931046</c:v>
                </c:pt>
                <c:pt idx="5">
                  <c:v>93.039443155452432</c:v>
                </c:pt>
                <c:pt idx="6">
                  <c:v>33.557692307692307</c:v>
                </c:pt>
                <c:pt idx="8">
                  <c:v>98.74608150470219</c:v>
                </c:pt>
                <c:pt idx="9">
                  <c:v>95.359628770301612</c:v>
                </c:pt>
                <c:pt idx="10">
                  <c:v>94.519230769230774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3C-48F8-9371-FC96179DD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612758255"/>
        <c:axId val="161275867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v>EBt T0</c:v>
                </c:tx>
                <c:spPr>
                  <a:solidFill>
                    <a:schemeClr val="dk1">
                      <a:tint val="885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>
                        <c:ext uri="{02D57815-91ED-43cb-92C2-25804820EDAC}">
                          <c15:formulaRef>
                            <c15:sqref>Graficas!$V$5:$V$15</c15:sqref>
                          </c15:formulaRef>
                        </c:ext>
                      </c:extLst>
                      <c:numCache>
                        <c:formatCode>General</c:formatCode>
                        <c:ptCount val="11"/>
                        <c:pt idx="0">
                          <c:v>0</c:v>
                        </c:pt>
                        <c:pt idx="1">
                          <c:v>0</c:v>
                        </c:pt>
                        <c:pt idx="2">
                          <c:v>0</c:v>
                        </c:pt>
                        <c:pt idx="4">
                          <c:v>0</c:v>
                        </c:pt>
                        <c:pt idx="5">
                          <c:v>0</c:v>
                        </c:pt>
                        <c:pt idx="6">
                          <c:v>0</c:v>
                        </c:pt>
                        <c:pt idx="8">
                          <c:v>0</c:v>
                        </c:pt>
                        <c:pt idx="9">
                          <c:v>0</c:v>
                        </c:pt>
                        <c:pt idx="10">
                          <c:v>0</c:v>
                        </c:pt>
                      </c:numCache>
                    </c:numRef>
                  </c:plus>
                  <c:minus>
                    <c:numRef>
                      <c:extLst>
                        <c:ext uri="{02D57815-91ED-43cb-92C2-25804820EDAC}">
                          <c15:formulaRef>
                            <c15:sqref>Graficas!$W$5:$W$15</c15:sqref>
                          </c15:formulaRef>
                        </c:ext>
                      </c:extLst>
                      <c:numCache>
                        <c:formatCode>General</c:formatCode>
                        <c:ptCount val="11"/>
                        <c:pt idx="0">
                          <c:v>0</c:v>
                        </c:pt>
                        <c:pt idx="1">
                          <c:v>0</c:v>
                        </c:pt>
                        <c:pt idx="2">
                          <c:v>0</c:v>
                        </c:pt>
                        <c:pt idx="4">
                          <c:v>0</c:v>
                        </c:pt>
                        <c:pt idx="5">
                          <c:v>0</c:v>
                        </c:pt>
                        <c:pt idx="6">
                          <c:v>0</c:v>
                        </c:pt>
                        <c:pt idx="8">
                          <c:v>0</c:v>
                        </c:pt>
                        <c:pt idx="9">
                          <c:v>0</c:v>
                        </c:pt>
                        <c:pt idx="10">
                          <c:v>0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numRef>
                    <c:extLst>
                      <c:ext uri="{02D57815-91ED-43cb-92C2-25804820EDAC}">
                        <c15:formulaRef>
                          <c15:sqref>Graficas!$T$53:$T$63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5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4">
                        <c:v>5</c:v>
                      </c:pt>
                      <c:pt idx="5">
                        <c:v>10</c:v>
                      </c:pt>
                      <c:pt idx="6">
                        <c:v>20</c:v>
                      </c:pt>
                      <c:pt idx="8">
                        <c:v>5</c:v>
                      </c:pt>
                      <c:pt idx="9">
                        <c:v>10</c:v>
                      </c:pt>
                      <c:pt idx="10">
                        <c:v>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Graficas!$U$5:$U$15</c15:sqref>
                        </c15:formulaRef>
                      </c:ext>
                    </c:extLst>
                    <c:numCache>
                      <c:formatCode>0.00</c:formatCode>
                      <c:ptCount val="1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373C-48F8-9371-FC96179DD4D2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4"/>
          <c:order val="4"/>
          <c:tx>
            <c:strRef>
              <c:f>Graficas!$AB$4</c:f>
              <c:strCache>
                <c:ptCount val="1"/>
                <c:pt idx="0">
                  <c:v>Auxiliar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strRef>
              <c:f>Graficas!$AC$5:$AC$7</c:f>
              <c:strCache>
                <c:ptCount val="3"/>
                <c:pt idx="0">
                  <c:v>1 Loop</c:v>
                </c:pt>
                <c:pt idx="1">
                  <c:v>2 Loops Horizontal</c:v>
                </c:pt>
                <c:pt idx="2">
                  <c:v>2 Loops Vertical</c:v>
                </c:pt>
              </c:strCache>
            </c:strRef>
          </c:cat>
          <c:val>
            <c:numRef>
              <c:f>Graficas!$AB$5:$AB$7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3C-48F8-9371-FC96179DD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1435583"/>
        <c:axId val="1771434751"/>
      </c:lineChart>
      <c:catAx>
        <c:axId val="1612758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300" b="1">
                    <a:solidFill>
                      <a:srgbClr val="000000"/>
                    </a:solidFill>
                    <a:effectLst/>
                  </a:rPr>
                  <a:t>Dye Concentration [mg/L]</a:t>
                </a:r>
                <a:endParaRPr lang="es-CO" sz="13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cross"/>
        <c:minorTickMark val="none"/>
        <c:tickLblPos val="low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50" b="0" i="0" u="none" strike="noStrik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s-CO"/>
          </a:p>
        </c:txPr>
        <c:crossAx val="1612758671"/>
        <c:crosses val="autoZero"/>
        <c:auto val="1"/>
        <c:lblAlgn val="ctr"/>
        <c:lblOffset val="0"/>
        <c:noMultiLvlLbl val="0"/>
      </c:catAx>
      <c:valAx>
        <c:axId val="1612758671"/>
        <c:scaling>
          <c:orientation val="minMax"/>
          <c:max val="119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300" b="1">
                    <a:solidFill>
                      <a:schemeClr val="tx1"/>
                    </a:solidFill>
                  </a:rPr>
                  <a:t>Dye Removal [%]</a:t>
                </a:r>
              </a:p>
            </c:rich>
          </c:tx>
          <c:layout>
            <c:manualLayout>
              <c:xMode val="edge"/>
              <c:yMode val="edge"/>
              <c:x val="3.3333328958880712E-3"/>
              <c:y val="0.305663924179053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0"/>
        <c:majorTickMark val="in"/>
        <c:minorTickMark val="in"/>
        <c:tickLblPos val="nextTo"/>
        <c:spPr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50" b="0" i="0" u="none" strike="noStrik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s-CO"/>
          </a:p>
        </c:txPr>
        <c:crossAx val="1612758255"/>
        <c:crosses val="autoZero"/>
        <c:crossBetween val="between"/>
        <c:majorUnit val="20"/>
        <c:minorUnit val="10"/>
      </c:valAx>
      <c:valAx>
        <c:axId val="1771434751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771435583"/>
        <c:crosses val="max"/>
        <c:crossBetween val="between"/>
      </c:valAx>
      <c:catAx>
        <c:axId val="1771435583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s-CO"/>
          </a:p>
        </c:txPr>
        <c:crossAx val="1771434751"/>
        <c:crosses val="max"/>
        <c:auto val="1"/>
        <c:lblAlgn val="ctr"/>
        <c:lblOffset val="0"/>
        <c:noMultiLvlLbl val="0"/>
      </c:catAx>
      <c:spPr>
        <a:noFill/>
        <a:ln w="9525">
          <a:solidFill>
            <a:schemeClr val="bg1"/>
          </a:solidFill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9.2618360548771581E-2"/>
          <c:y val="9.5467979002624673E-2"/>
          <c:w val="0.70735568144938565"/>
          <c:h val="7.78653543307086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Palatino Linotype" panose="02040502050505030304" pitchFamily="18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699" y="625094"/>
            <a:ext cx="5716191" cy="1329761"/>
          </a:xfrm>
        </p:spPr>
        <p:txBody>
          <a:bodyPr anchor="b"/>
          <a:lstStyle>
            <a:lvl1pPr algn="ctr">
              <a:defRPr sz="334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699" y="2006135"/>
            <a:ext cx="5716191" cy="922167"/>
          </a:xfrm>
        </p:spPr>
        <p:txBody>
          <a:bodyPr/>
          <a:lstStyle>
            <a:lvl1pPr marL="0" indent="0" algn="ctr">
              <a:buNone/>
              <a:defRPr sz="1337"/>
            </a:lvl1pPr>
            <a:lvl2pPr marL="254615" indent="0" algn="ctr">
              <a:buNone/>
              <a:defRPr sz="1114"/>
            </a:lvl2pPr>
            <a:lvl3pPr marL="509229" indent="0" algn="ctr">
              <a:buNone/>
              <a:defRPr sz="1002"/>
            </a:lvl3pPr>
            <a:lvl4pPr marL="763844" indent="0" algn="ctr">
              <a:buNone/>
              <a:defRPr sz="891"/>
            </a:lvl4pPr>
            <a:lvl5pPr marL="1018459" indent="0" algn="ctr">
              <a:buNone/>
              <a:defRPr sz="891"/>
            </a:lvl5pPr>
            <a:lvl6pPr marL="1273073" indent="0" algn="ctr">
              <a:buNone/>
              <a:defRPr sz="891"/>
            </a:lvl6pPr>
            <a:lvl7pPr marL="1527688" indent="0" algn="ctr">
              <a:buNone/>
              <a:defRPr sz="891"/>
            </a:lvl7pPr>
            <a:lvl8pPr marL="1782303" indent="0" algn="ctr">
              <a:buNone/>
              <a:defRPr sz="891"/>
            </a:lvl8pPr>
            <a:lvl9pPr marL="2036917" indent="0" algn="ctr">
              <a:buNone/>
              <a:defRPr sz="89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6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318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4199" y="203354"/>
            <a:ext cx="1643405" cy="323687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984" y="203354"/>
            <a:ext cx="4834945" cy="323687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46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64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14" y="952229"/>
            <a:ext cx="6573620" cy="1588816"/>
          </a:xfrm>
        </p:spPr>
        <p:txBody>
          <a:bodyPr anchor="b"/>
          <a:lstStyle>
            <a:lvl1pPr>
              <a:defRPr sz="334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14" y="2556076"/>
            <a:ext cx="6573620" cy="835521"/>
          </a:xfrm>
        </p:spPr>
        <p:txBody>
          <a:bodyPr/>
          <a:lstStyle>
            <a:lvl1pPr marL="0" indent="0">
              <a:buNone/>
              <a:defRPr sz="1337">
                <a:solidFill>
                  <a:schemeClr val="tx1">
                    <a:tint val="75000"/>
                  </a:schemeClr>
                </a:solidFill>
              </a:defRPr>
            </a:lvl1pPr>
            <a:lvl2pPr marL="254615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2pPr>
            <a:lvl3pPr marL="509229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3pPr>
            <a:lvl4pPr marL="763844" indent="0">
              <a:buNone/>
              <a:defRPr sz="891">
                <a:solidFill>
                  <a:schemeClr val="tx1">
                    <a:tint val="75000"/>
                  </a:schemeClr>
                </a:solidFill>
              </a:defRPr>
            </a:lvl4pPr>
            <a:lvl5pPr marL="1018459" indent="0">
              <a:buNone/>
              <a:defRPr sz="891">
                <a:solidFill>
                  <a:schemeClr val="tx1">
                    <a:tint val="75000"/>
                  </a:schemeClr>
                </a:solidFill>
              </a:defRPr>
            </a:lvl5pPr>
            <a:lvl6pPr marL="1273073" indent="0">
              <a:buNone/>
              <a:defRPr sz="891">
                <a:solidFill>
                  <a:schemeClr val="tx1">
                    <a:tint val="75000"/>
                  </a:schemeClr>
                </a:solidFill>
              </a:defRPr>
            </a:lvl6pPr>
            <a:lvl7pPr marL="1527688" indent="0">
              <a:buNone/>
              <a:defRPr sz="891">
                <a:solidFill>
                  <a:schemeClr val="tx1">
                    <a:tint val="75000"/>
                  </a:schemeClr>
                </a:solidFill>
              </a:defRPr>
            </a:lvl7pPr>
            <a:lvl8pPr marL="1782303" indent="0">
              <a:buNone/>
              <a:defRPr sz="891">
                <a:solidFill>
                  <a:schemeClr val="tx1">
                    <a:tint val="75000"/>
                  </a:schemeClr>
                </a:solidFill>
              </a:defRPr>
            </a:lvl8pPr>
            <a:lvl9pPr marL="2036917" indent="0">
              <a:buNone/>
              <a:defRPr sz="8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08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84" y="1016771"/>
            <a:ext cx="3239175" cy="242345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8429" y="1016771"/>
            <a:ext cx="3239175" cy="242345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89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203355"/>
            <a:ext cx="6573620" cy="73826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977" y="936314"/>
            <a:ext cx="3224289" cy="458873"/>
          </a:xfrm>
        </p:spPr>
        <p:txBody>
          <a:bodyPr anchor="b"/>
          <a:lstStyle>
            <a:lvl1pPr marL="0" indent="0">
              <a:buNone/>
              <a:defRPr sz="1337" b="1"/>
            </a:lvl1pPr>
            <a:lvl2pPr marL="254615" indent="0">
              <a:buNone/>
              <a:defRPr sz="1114" b="1"/>
            </a:lvl2pPr>
            <a:lvl3pPr marL="509229" indent="0">
              <a:buNone/>
              <a:defRPr sz="1002" b="1"/>
            </a:lvl3pPr>
            <a:lvl4pPr marL="763844" indent="0">
              <a:buNone/>
              <a:defRPr sz="891" b="1"/>
            </a:lvl4pPr>
            <a:lvl5pPr marL="1018459" indent="0">
              <a:buNone/>
              <a:defRPr sz="891" b="1"/>
            </a:lvl5pPr>
            <a:lvl6pPr marL="1273073" indent="0">
              <a:buNone/>
              <a:defRPr sz="891" b="1"/>
            </a:lvl6pPr>
            <a:lvl7pPr marL="1527688" indent="0">
              <a:buNone/>
              <a:defRPr sz="891" b="1"/>
            </a:lvl7pPr>
            <a:lvl8pPr marL="1782303" indent="0">
              <a:buNone/>
              <a:defRPr sz="891" b="1"/>
            </a:lvl8pPr>
            <a:lvl9pPr marL="2036917" indent="0">
              <a:buNone/>
              <a:defRPr sz="89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977" y="1395188"/>
            <a:ext cx="3224289" cy="20521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8429" y="936314"/>
            <a:ext cx="3240168" cy="458873"/>
          </a:xfrm>
        </p:spPr>
        <p:txBody>
          <a:bodyPr anchor="b"/>
          <a:lstStyle>
            <a:lvl1pPr marL="0" indent="0">
              <a:buNone/>
              <a:defRPr sz="1337" b="1"/>
            </a:lvl1pPr>
            <a:lvl2pPr marL="254615" indent="0">
              <a:buNone/>
              <a:defRPr sz="1114" b="1"/>
            </a:lvl2pPr>
            <a:lvl3pPr marL="509229" indent="0">
              <a:buNone/>
              <a:defRPr sz="1002" b="1"/>
            </a:lvl3pPr>
            <a:lvl4pPr marL="763844" indent="0">
              <a:buNone/>
              <a:defRPr sz="891" b="1"/>
            </a:lvl4pPr>
            <a:lvl5pPr marL="1018459" indent="0">
              <a:buNone/>
              <a:defRPr sz="891" b="1"/>
            </a:lvl5pPr>
            <a:lvl6pPr marL="1273073" indent="0">
              <a:buNone/>
              <a:defRPr sz="891" b="1"/>
            </a:lvl6pPr>
            <a:lvl7pPr marL="1527688" indent="0">
              <a:buNone/>
              <a:defRPr sz="891" b="1"/>
            </a:lvl7pPr>
            <a:lvl8pPr marL="1782303" indent="0">
              <a:buNone/>
              <a:defRPr sz="891" b="1"/>
            </a:lvl8pPr>
            <a:lvl9pPr marL="2036917" indent="0">
              <a:buNone/>
              <a:defRPr sz="89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8429" y="1395188"/>
            <a:ext cx="3240168" cy="20521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179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9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65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254635"/>
            <a:ext cx="2458160" cy="891223"/>
          </a:xfrm>
        </p:spPr>
        <p:txBody>
          <a:bodyPr anchor="b"/>
          <a:lstStyle>
            <a:lvl1pPr>
              <a:defRPr sz="17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168" y="549941"/>
            <a:ext cx="3858429" cy="2714338"/>
          </a:xfrm>
        </p:spPr>
        <p:txBody>
          <a:bodyPr/>
          <a:lstStyle>
            <a:lvl1pPr>
              <a:defRPr sz="1782"/>
            </a:lvl1pPr>
            <a:lvl2pPr>
              <a:defRPr sz="1559"/>
            </a:lvl2pPr>
            <a:lvl3pPr>
              <a:defRPr sz="1337"/>
            </a:lvl3pPr>
            <a:lvl4pPr>
              <a:defRPr sz="1114"/>
            </a:lvl4pPr>
            <a:lvl5pPr>
              <a:defRPr sz="1114"/>
            </a:lvl5pPr>
            <a:lvl6pPr>
              <a:defRPr sz="1114"/>
            </a:lvl6pPr>
            <a:lvl7pPr>
              <a:defRPr sz="1114"/>
            </a:lvl7pPr>
            <a:lvl8pPr>
              <a:defRPr sz="1114"/>
            </a:lvl8pPr>
            <a:lvl9pPr>
              <a:defRPr sz="111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977" y="1145857"/>
            <a:ext cx="2458160" cy="2122843"/>
          </a:xfrm>
        </p:spPr>
        <p:txBody>
          <a:bodyPr/>
          <a:lstStyle>
            <a:lvl1pPr marL="0" indent="0">
              <a:buNone/>
              <a:defRPr sz="891"/>
            </a:lvl1pPr>
            <a:lvl2pPr marL="254615" indent="0">
              <a:buNone/>
              <a:defRPr sz="780"/>
            </a:lvl2pPr>
            <a:lvl3pPr marL="509229" indent="0">
              <a:buNone/>
              <a:defRPr sz="668"/>
            </a:lvl3pPr>
            <a:lvl4pPr marL="763844" indent="0">
              <a:buNone/>
              <a:defRPr sz="557"/>
            </a:lvl4pPr>
            <a:lvl5pPr marL="1018459" indent="0">
              <a:buNone/>
              <a:defRPr sz="557"/>
            </a:lvl5pPr>
            <a:lvl6pPr marL="1273073" indent="0">
              <a:buNone/>
              <a:defRPr sz="557"/>
            </a:lvl6pPr>
            <a:lvl7pPr marL="1527688" indent="0">
              <a:buNone/>
              <a:defRPr sz="557"/>
            </a:lvl7pPr>
            <a:lvl8pPr marL="1782303" indent="0">
              <a:buNone/>
              <a:defRPr sz="557"/>
            </a:lvl8pPr>
            <a:lvl9pPr marL="2036917" indent="0">
              <a:buNone/>
              <a:defRPr sz="5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85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254635"/>
            <a:ext cx="2458160" cy="891223"/>
          </a:xfrm>
        </p:spPr>
        <p:txBody>
          <a:bodyPr anchor="b"/>
          <a:lstStyle>
            <a:lvl1pPr>
              <a:defRPr sz="17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40168" y="549941"/>
            <a:ext cx="3858429" cy="2714338"/>
          </a:xfrm>
        </p:spPr>
        <p:txBody>
          <a:bodyPr anchor="t"/>
          <a:lstStyle>
            <a:lvl1pPr marL="0" indent="0">
              <a:buNone/>
              <a:defRPr sz="1782"/>
            </a:lvl1pPr>
            <a:lvl2pPr marL="254615" indent="0">
              <a:buNone/>
              <a:defRPr sz="1559"/>
            </a:lvl2pPr>
            <a:lvl3pPr marL="509229" indent="0">
              <a:buNone/>
              <a:defRPr sz="1337"/>
            </a:lvl3pPr>
            <a:lvl4pPr marL="763844" indent="0">
              <a:buNone/>
              <a:defRPr sz="1114"/>
            </a:lvl4pPr>
            <a:lvl5pPr marL="1018459" indent="0">
              <a:buNone/>
              <a:defRPr sz="1114"/>
            </a:lvl5pPr>
            <a:lvl6pPr marL="1273073" indent="0">
              <a:buNone/>
              <a:defRPr sz="1114"/>
            </a:lvl6pPr>
            <a:lvl7pPr marL="1527688" indent="0">
              <a:buNone/>
              <a:defRPr sz="1114"/>
            </a:lvl7pPr>
            <a:lvl8pPr marL="1782303" indent="0">
              <a:buNone/>
              <a:defRPr sz="1114"/>
            </a:lvl8pPr>
            <a:lvl9pPr marL="2036917" indent="0">
              <a:buNone/>
              <a:defRPr sz="111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977" y="1145857"/>
            <a:ext cx="2458160" cy="2122843"/>
          </a:xfrm>
        </p:spPr>
        <p:txBody>
          <a:bodyPr/>
          <a:lstStyle>
            <a:lvl1pPr marL="0" indent="0">
              <a:buNone/>
              <a:defRPr sz="891"/>
            </a:lvl1pPr>
            <a:lvl2pPr marL="254615" indent="0">
              <a:buNone/>
              <a:defRPr sz="780"/>
            </a:lvl2pPr>
            <a:lvl3pPr marL="509229" indent="0">
              <a:buNone/>
              <a:defRPr sz="668"/>
            </a:lvl3pPr>
            <a:lvl4pPr marL="763844" indent="0">
              <a:buNone/>
              <a:defRPr sz="557"/>
            </a:lvl4pPr>
            <a:lvl5pPr marL="1018459" indent="0">
              <a:buNone/>
              <a:defRPr sz="557"/>
            </a:lvl5pPr>
            <a:lvl6pPr marL="1273073" indent="0">
              <a:buNone/>
              <a:defRPr sz="557"/>
            </a:lvl6pPr>
            <a:lvl7pPr marL="1527688" indent="0">
              <a:buNone/>
              <a:defRPr sz="557"/>
            </a:lvl7pPr>
            <a:lvl8pPr marL="1782303" indent="0">
              <a:buNone/>
              <a:defRPr sz="557"/>
            </a:lvl8pPr>
            <a:lvl9pPr marL="2036917" indent="0">
              <a:buNone/>
              <a:defRPr sz="5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077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984" y="203355"/>
            <a:ext cx="6573620" cy="73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984" y="1016771"/>
            <a:ext cx="6573620" cy="2423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984" y="3540134"/>
            <a:ext cx="1714857" cy="203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651" y="3540134"/>
            <a:ext cx="2572286" cy="203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2747" y="3540134"/>
            <a:ext cx="1714857" cy="203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146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9229" rtl="0" eaLnBrk="1" latinLnBrk="0" hangingPunct="1">
        <a:lnSpc>
          <a:spcPct val="90000"/>
        </a:lnSpc>
        <a:spcBef>
          <a:spcPct val="0"/>
        </a:spcBef>
        <a:buNone/>
        <a:defRPr sz="2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307" indent="-127307" algn="l" defTabSz="509229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81922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7" kern="1200">
          <a:solidFill>
            <a:schemeClr val="tx1"/>
          </a:solidFill>
          <a:latin typeface="+mn-lt"/>
          <a:ea typeface="+mn-ea"/>
          <a:cs typeface="+mn-cs"/>
        </a:defRPr>
      </a:lvl2pPr>
      <a:lvl3pPr marL="636537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91151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145766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400381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654995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909610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164225" indent="-127307" algn="l" defTabSz="509229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1pPr>
      <a:lvl2pPr marL="254615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2pPr>
      <a:lvl3pPr marL="509229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3pPr>
      <a:lvl4pPr marL="763844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018459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273073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527688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782303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036917" algn="l" defTabSz="509229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60DD83F-4F5C-4A81-8899-1FF7738DC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391368"/>
              </p:ext>
            </p:extLst>
          </p:nvPr>
        </p:nvGraphicFramePr>
        <p:xfrm>
          <a:off x="793" y="0"/>
          <a:ext cx="762000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6622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CCC928-40C9-41DC-BDAD-1C6DF58F2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DF7BC3-7579-4810-A2BF-750A06B2CB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E9E497-4C18-4B64-AFCB-26EB836CAB8B}">
  <ds:schemaRefs>
    <ds:schemaRef ds:uri="fa7e26b2-5651-4109-9bcc-4045094b0554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485f0894-4906-4cf0-9a07-40bae8ee7744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10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1</cp:revision>
  <dcterms:created xsi:type="dcterms:W3CDTF">2020-08-13T18:26:38Z</dcterms:created>
  <dcterms:modified xsi:type="dcterms:W3CDTF">2020-08-13T18:32:03Z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