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4125913" cy="3146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1" userDrawn="1">
          <p15:clr>
            <a:srgbClr val="A4A3A4"/>
          </p15:clr>
        </p15:guide>
        <p15:guide id="2" pos="1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1308" y="84"/>
      </p:cViewPr>
      <p:guideLst>
        <p:guide orient="horz" pos="991"/>
        <p:guide pos="1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uniandes-my.sharepoint.com/personal/mj_noguera10_uniandes_edu_co/Documents/Maestria%20Tesis/Curso%20Tutorial%20Maestria/Mediciones%20Espectrofotometro%20Estacionario/Consolidados/Experimentaci&#243;n%20Toru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/>
              <a:t>A)</a:t>
            </a:r>
          </a:p>
        </c:rich>
      </c:tx>
      <c:layout>
        <c:manualLayout>
          <c:xMode val="edge"/>
          <c:yMode val="edge"/>
          <c:x val="1.8518515818239164E-3"/>
          <c:y val="4.8280839895013129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7856457896241396"/>
          <c:y val="9.5826771653543308E-2"/>
          <c:w val="0.80310198788989129"/>
          <c:h val="0.74028626345586102"/>
        </c:manualLayout>
      </c:layout>
      <c:barChart>
        <c:barDir val="col"/>
        <c:grouping val="clustered"/>
        <c:varyColors val="0"/>
        <c:ser>
          <c:idx val="3"/>
          <c:order val="1"/>
          <c:tx>
            <c:v>AW No Magnetite</c:v>
          </c:tx>
          <c:spPr>
            <a:pattFill prst="pct5">
              <a:fgClr>
                <a:sysClr val="windowText" lastClr="000000">
                  <a:lumMod val="50000"/>
                  <a:lumOff val="50000"/>
                </a:sysClr>
              </a:fgClr>
              <a:bgClr>
                <a:sysClr val="window" lastClr="FFFFFF"/>
              </a:bgClr>
            </a:pattFill>
            <a:ln w="635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Graficas!$V$129:$V$131</c:f>
                <c:numCache>
                  <c:formatCode>General</c:formatCode>
                  <c:ptCount val="3"/>
                  <c:pt idx="0">
                    <c:v>1.078066914498141</c:v>
                  </c:pt>
                  <c:pt idx="1">
                    <c:v>0.68350886929270105</c:v>
                  </c:pt>
                  <c:pt idx="2">
                    <c:v>0.3817871001003989</c:v>
                  </c:pt>
                </c:numCache>
              </c:numRef>
            </c:plus>
            <c:minus>
              <c:numRef>
                <c:f>Graficas!$W$129:$W$131</c:f>
                <c:numCache>
                  <c:formatCode>General</c:formatCode>
                  <c:ptCount val="3"/>
                  <c:pt idx="0">
                    <c:v>1.8215613382899625</c:v>
                  </c:pt>
                  <c:pt idx="1">
                    <c:v>0.79287028837953377</c:v>
                  </c:pt>
                  <c:pt idx="2">
                    <c:v>0.3817871001003989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Graficas!$T$53:$T$63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8">
                  <c:v>5</c:v>
                </c:pt>
                <c:pt idx="9">
                  <c:v>10</c:v>
                </c:pt>
                <c:pt idx="10">
                  <c:v>20</c:v>
                </c:pt>
              </c:numCache>
            </c:numRef>
          </c:cat>
          <c:val>
            <c:numRef>
              <c:f>Graficas!$U$129:$U$131</c:f>
              <c:numCache>
                <c:formatCode>0.00</c:formatCode>
                <c:ptCount val="3"/>
                <c:pt idx="0">
                  <c:v>2.4535315985130088</c:v>
                </c:pt>
                <c:pt idx="1">
                  <c:v>-3.3628636369200895</c:v>
                </c:pt>
                <c:pt idx="2">
                  <c:v>-7.6175616639079609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6F-4D83-B7F2-A274E6A6062B}"/>
            </c:ext>
          </c:extLst>
        </c:ser>
        <c:ser>
          <c:idx val="4"/>
          <c:order val="2"/>
          <c:tx>
            <c:v>AW +Lac-Magnetite</c:v>
          </c:tx>
          <c:spPr>
            <a:solidFill>
              <a:srgbClr val="E7E6E6">
                <a:lumMod val="50000"/>
              </a:srgbClr>
            </a:solidFill>
            <a:ln w="635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Graficas!$V$133:$V$135</c:f>
                <c:numCache>
                  <c:formatCode>General</c:formatCode>
                  <c:ptCount val="3"/>
                  <c:pt idx="0">
                    <c:v>20.111524163568774</c:v>
                  </c:pt>
                  <c:pt idx="1">
                    <c:v>0.8475509979229523</c:v>
                  </c:pt>
                  <c:pt idx="2">
                    <c:v>3.0906574770032282</c:v>
                  </c:pt>
                </c:numCache>
              </c:numRef>
            </c:plus>
            <c:minus>
              <c:numRef>
                <c:f>Graficas!$W$133:$W$135</c:f>
                <c:numCache>
                  <c:formatCode>General</c:formatCode>
                  <c:ptCount val="3"/>
                  <c:pt idx="0">
                    <c:v>14.014869888475856</c:v>
                  </c:pt>
                  <c:pt idx="1">
                    <c:v>1.2849966742702779</c:v>
                  </c:pt>
                  <c:pt idx="2">
                    <c:v>4.54508452500475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Graficas!$T$53:$T$63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8">
                  <c:v>5</c:v>
                </c:pt>
                <c:pt idx="9">
                  <c:v>10</c:v>
                </c:pt>
                <c:pt idx="10">
                  <c:v>20</c:v>
                </c:pt>
              </c:numCache>
            </c:numRef>
          </c:cat>
          <c:val>
            <c:numRef>
              <c:f>Graficas!$U$133:$U$135</c:f>
              <c:numCache>
                <c:formatCode>0.00</c:formatCode>
                <c:ptCount val="3"/>
                <c:pt idx="0">
                  <c:v>79.888475836431226</c:v>
                </c:pt>
                <c:pt idx="1">
                  <c:v>36.089268298654602</c:v>
                </c:pt>
                <c:pt idx="2">
                  <c:v>48.359699346050519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6F-4D83-B7F2-A274E6A60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2758255"/>
        <c:axId val="1612758671"/>
        <c:extLst>
          <c:ext xmlns:c15="http://schemas.microsoft.com/office/drawing/2012/chart" uri="{02D57815-91ED-43cb-92C2-25804820EDAC}">
            <c15:filteredBarSeries>
              <c15:ser>
                <c:idx val="2"/>
                <c:order val="0"/>
                <c:tx>
                  <c:v>AW T0</c:v>
                </c:tx>
                <c:spPr>
                  <a:pattFill prst="dashVert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>
                    <a:solidFill>
                      <a:schemeClr val="tx1"/>
                    </a:solidFill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>
                        <c:ext uri="{02D57815-91ED-43cb-92C2-25804820EDAC}">
                          <c15:formulaRef>
                            <c15:sqref>Graficas!$V$65:$V$75</c15:sqref>
                          </c15:formulaRef>
                        </c:ext>
                      </c:extLst>
                      <c:numCache>
                        <c:formatCode>General</c:formatCode>
                        <c:ptCount val="11"/>
                        <c:pt idx="0">
                          <c:v>0</c:v>
                        </c:pt>
                        <c:pt idx="1">
                          <c:v>0</c:v>
                        </c:pt>
                        <c:pt idx="2">
                          <c:v>0</c:v>
                        </c:pt>
                        <c:pt idx="4">
                          <c:v>0</c:v>
                        </c:pt>
                        <c:pt idx="5">
                          <c:v>0</c:v>
                        </c:pt>
                        <c:pt idx="6">
                          <c:v>0</c:v>
                        </c:pt>
                        <c:pt idx="8">
                          <c:v>0</c:v>
                        </c:pt>
                        <c:pt idx="9">
                          <c:v>0</c:v>
                        </c:pt>
                        <c:pt idx="10">
                          <c:v>0</c:v>
                        </c:pt>
                      </c:numCache>
                    </c:numRef>
                  </c:plus>
                  <c:minus>
                    <c:numRef>
                      <c:extLst>
                        <c:ext uri="{02D57815-91ED-43cb-92C2-25804820EDAC}">
                          <c15:formulaRef>
                            <c15:sqref>Graficas!$W$65:$W$75</c15:sqref>
                          </c15:formulaRef>
                        </c:ext>
                      </c:extLst>
                      <c:numCache>
                        <c:formatCode>General</c:formatCode>
                        <c:ptCount val="11"/>
                        <c:pt idx="0">
                          <c:v>0</c:v>
                        </c:pt>
                        <c:pt idx="1">
                          <c:v>0</c:v>
                        </c:pt>
                        <c:pt idx="2">
                          <c:v>0</c:v>
                        </c:pt>
                        <c:pt idx="4">
                          <c:v>0</c:v>
                        </c:pt>
                        <c:pt idx="5">
                          <c:v>0</c:v>
                        </c:pt>
                        <c:pt idx="6">
                          <c:v>0</c:v>
                        </c:pt>
                        <c:pt idx="8">
                          <c:v>0</c:v>
                        </c:pt>
                        <c:pt idx="9">
                          <c:v>0</c:v>
                        </c:pt>
                        <c:pt idx="10">
                          <c:v>0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numRef>
                    <c:extLst>
                      <c:ext uri="{02D57815-91ED-43cb-92C2-25804820EDAC}">
                        <c15:formulaRef>
                          <c15:sqref>Graficas!$T$53:$T$63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5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4">
                        <c:v>5</c:v>
                      </c:pt>
                      <c:pt idx="5">
                        <c:v>10</c:v>
                      </c:pt>
                      <c:pt idx="6">
                        <c:v>20</c:v>
                      </c:pt>
                      <c:pt idx="8">
                        <c:v>5</c:v>
                      </c:pt>
                      <c:pt idx="9">
                        <c:v>10</c:v>
                      </c:pt>
                      <c:pt idx="10">
                        <c:v>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Graficas!$U$125:$U$127</c15:sqref>
                        </c15:formulaRef>
                      </c:ext>
                    </c:extLst>
                    <c:numCache>
                      <c:formatCode>0.00</c:formatCode>
                      <c:ptCount val="3"/>
                      <c:pt idx="0">
                        <c:v>7.3455774980076756</c:v>
                      </c:pt>
                      <c:pt idx="1">
                        <c:v>9.795029356736908</c:v>
                      </c:pt>
                      <c:pt idx="2">
                        <c:v>12.076520498012618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66F-4D83-B7F2-A274E6A6062B}"/>
                  </c:ext>
                </c:extLst>
              </c15:ser>
            </c15:filteredBarSeries>
          </c:ext>
        </c:extLst>
      </c:barChart>
      <c:catAx>
        <c:axId val="1612758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300" b="1">
                    <a:solidFill>
                      <a:srgbClr val="000000"/>
                    </a:solidFill>
                    <a:effectLst/>
                  </a:rPr>
                  <a:t>Dye Concentration [mg/L]</a:t>
                </a:r>
                <a:endParaRPr lang="es-CO" sz="13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50" b="0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s-CO"/>
          </a:p>
        </c:txPr>
        <c:crossAx val="1612758671"/>
        <c:crosses val="autoZero"/>
        <c:auto val="1"/>
        <c:lblAlgn val="ctr"/>
        <c:lblOffset val="0"/>
        <c:noMultiLvlLbl val="0"/>
      </c:catAx>
      <c:valAx>
        <c:axId val="16127586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baseline="0"/>
                  <a:t>Oxidized Phenol [%]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5.5080555038972447E-3"/>
              <c:y val="0.199958982577134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0"/>
        <c:majorTickMark val="in"/>
        <c:minorTickMark val="in"/>
        <c:tickLblPos val="nextTo"/>
        <c:spPr>
          <a:noFill/>
          <a:ln w="6350">
            <a:solidFill>
              <a:sysClr val="windowText" lastClr="000000">
                <a:lumMod val="50000"/>
                <a:lumOff val="50000"/>
              </a:sys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50" b="0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s-CO"/>
          </a:p>
        </c:txPr>
        <c:crossAx val="1612758255"/>
        <c:crosses val="autoZero"/>
        <c:crossBetween val="between"/>
        <c:minorUnit val="25"/>
      </c:valAx>
      <c:spPr>
        <a:noFill/>
        <a:ln w="6350">
          <a:solidFill>
            <a:sysClr val="window" lastClr="FFFFFF"/>
          </a:solidFill>
        </a:ln>
        <a:effectLst/>
      </c:spPr>
    </c:plotArea>
    <c:legend>
      <c:legendPos val="t"/>
      <c:layout>
        <c:manualLayout>
          <c:xMode val="edge"/>
          <c:yMode val="edge"/>
          <c:x val="0.16267227372831855"/>
          <c:y val="1.0531616873626451E-2"/>
          <c:w val="0.83732748921147915"/>
          <c:h val="7.82566375183001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Palatino Linotype" panose="02040502050505030304" pitchFamily="18" charset="0"/>
        </a:defRPr>
      </a:pPr>
      <a:endParaRPr lang="es-C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444" y="514936"/>
            <a:ext cx="3507026" cy="1095422"/>
          </a:xfrm>
        </p:spPr>
        <p:txBody>
          <a:bodyPr anchor="b"/>
          <a:lstStyle>
            <a:lvl1pPr algn="ctr">
              <a:defRPr sz="270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739" y="1652602"/>
            <a:ext cx="3094435" cy="759657"/>
          </a:xfrm>
        </p:spPr>
        <p:txBody>
          <a:bodyPr/>
          <a:lstStyle>
            <a:lvl1pPr marL="0" indent="0" algn="ctr">
              <a:buNone/>
              <a:defRPr sz="1083"/>
            </a:lvl1pPr>
            <a:lvl2pPr marL="206289" indent="0" algn="ctr">
              <a:buNone/>
              <a:defRPr sz="902"/>
            </a:lvl2pPr>
            <a:lvl3pPr marL="412577" indent="0" algn="ctr">
              <a:buNone/>
              <a:defRPr sz="812"/>
            </a:lvl3pPr>
            <a:lvl4pPr marL="618866" indent="0" algn="ctr">
              <a:buNone/>
              <a:defRPr sz="722"/>
            </a:lvl4pPr>
            <a:lvl5pPr marL="825155" indent="0" algn="ctr">
              <a:buNone/>
              <a:defRPr sz="722"/>
            </a:lvl5pPr>
            <a:lvl6pPr marL="1031443" indent="0" algn="ctr">
              <a:buNone/>
              <a:defRPr sz="722"/>
            </a:lvl6pPr>
            <a:lvl7pPr marL="1237732" indent="0" algn="ctr">
              <a:buNone/>
              <a:defRPr sz="722"/>
            </a:lvl7pPr>
            <a:lvl8pPr marL="1444020" indent="0" algn="ctr">
              <a:buNone/>
              <a:defRPr sz="722"/>
            </a:lvl8pPr>
            <a:lvl9pPr marL="1650309" indent="0" algn="ctr">
              <a:buNone/>
              <a:defRPr sz="722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792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33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52607" y="167518"/>
            <a:ext cx="889650" cy="26664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657" y="167518"/>
            <a:ext cx="2617376" cy="2666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51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24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08" y="784422"/>
            <a:ext cx="3558600" cy="1308825"/>
          </a:xfrm>
        </p:spPr>
        <p:txBody>
          <a:bodyPr anchor="b"/>
          <a:lstStyle>
            <a:lvl1pPr>
              <a:defRPr sz="270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508" y="2105629"/>
            <a:ext cx="3558600" cy="688280"/>
          </a:xfrm>
        </p:spPr>
        <p:txBody>
          <a:bodyPr/>
          <a:lstStyle>
            <a:lvl1pPr marL="0" indent="0">
              <a:buNone/>
              <a:defRPr sz="1083">
                <a:solidFill>
                  <a:schemeClr val="tx1"/>
                </a:solidFill>
              </a:defRPr>
            </a:lvl1pPr>
            <a:lvl2pPr marL="206289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2pPr>
            <a:lvl3pPr marL="412577" indent="0">
              <a:buNone/>
              <a:defRPr sz="812">
                <a:solidFill>
                  <a:schemeClr val="tx1">
                    <a:tint val="75000"/>
                  </a:schemeClr>
                </a:solidFill>
              </a:defRPr>
            </a:lvl3pPr>
            <a:lvl4pPr marL="618866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4pPr>
            <a:lvl5pPr marL="825155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5pPr>
            <a:lvl6pPr marL="1031443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6pPr>
            <a:lvl7pPr marL="1237732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7pPr>
            <a:lvl8pPr marL="1444020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8pPr>
            <a:lvl9pPr marL="1650309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657" y="837590"/>
            <a:ext cx="1753513" cy="199637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8743" y="837590"/>
            <a:ext cx="1753513" cy="199637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272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4" y="167519"/>
            <a:ext cx="3558600" cy="6081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95" y="771311"/>
            <a:ext cx="1745454" cy="378008"/>
          </a:xfrm>
        </p:spPr>
        <p:txBody>
          <a:bodyPr anchor="b"/>
          <a:lstStyle>
            <a:lvl1pPr marL="0" indent="0">
              <a:buNone/>
              <a:defRPr sz="1083" b="1"/>
            </a:lvl1pPr>
            <a:lvl2pPr marL="206289" indent="0">
              <a:buNone/>
              <a:defRPr sz="902" b="1"/>
            </a:lvl2pPr>
            <a:lvl3pPr marL="412577" indent="0">
              <a:buNone/>
              <a:defRPr sz="812" b="1"/>
            </a:lvl3pPr>
            <a:lvl4pPr marL="618866" indent="0">
              <a:buNone/>
              <a:defRPr sz="722" b="1"/>
            </a:lvl4pPr>
            <a:lvl5pPr marL="825155" indent="0">
              <a:buNone/>
              <a:defRPr sz="722" b="1"/>
            </a:lvl5pPr>
            <a:lvl6pPr marL="1031443" indent="0">
              <a:buNone/>
              <a:defRPr sz="722" b="1"/>
            </a:lvl6pPr>
            <a:lvl7pPr marL="1237732" indent="0">
              <a:buNone/>
              <a:defRPr sz="722" b="1"/>
            </a:lvl7pPr>
            <a:lvl8pPr marL="1444020" indent="0">
              <a:buNone/>
              <a:defRPr sz="722" b="1"/>
            </a:lvl8pPr>
            <a:lvl9pPr marL="1650309" indent="0">
              <a:buNone/>
              <a:defRPr sz="72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195" y="1149319"/>
            <a:ext cx="1745454" cy="169047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8744" y="771311"/>
            <a:ext cx="1754050" cy="378008"/>
          </a:xfrm>
        </p:spPr>
        <p:txBody>
          <a:bodyPr anchor="b"/>
          <a:lstStyle>
            <a:lvl1pPr marL="0" indent="0">
              <a:buNone/>
              <a:defRPr sz="1083" b="1"/>
            </a:lvl1pPr>
            <a:lvl2pPr marL="206289" indent="0">
              <a:buNone/>
              <a:defRPr sz="902" b="1"/>
            </a:lvl2pPr>
            <a:lvl3pPr marL="412577" indent="0">
              <a:buNone/>
              <a:defRPr sz="812" b="1"/>
            </a:lvl3pPr>
            <a:lvl4pPr marL="618866" indent="0">
              <a:buNone/>
              <a:defRPr sz="722" b="1"/>
            </a:lvl4pPr>
            <a:lvl5pPr marL="825155" indent="0">
              <a:buNone/>
              <a:defRPr sz="722" b="1"/>
            </a:lvl5pPr>
            <a:lvl6pPr marL="1031443" indent="0">
              <a:buNone/>
              <a:defRPr sz="722" b="1"/>
            </a:lvl6pPr>
            <a:lvl7pPr marL="1237732" indent="0">
              <a:buNone/>
              <a:defRPr sz="722" b="1"/>
            </a:lvl7pPr>
            <a:lvl8pPr marL="1444020" indent="0">
              <a:buNone/>
              <a:defRPr sz="722" b="1"/>
            </a:lvl8pPr>
            <a:lvl9pPr marL="1650309" indent="0">
              <a:buNone/>
              <a:defRPr sz="72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8744" y="1149319"/>
            <a:ext cx="1754050" cy="169047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532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23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38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4" y="209762"/>
            <a:ext cx="1330714" cy="734166"/>
          </a:xfrm>
        </p:spPr>
        <p:txBody>
          <a:bodyPr anchor="b"/>
          <a:lstStyle>
            <a:lvl1pPr>
              <a:defRPr sz="144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051" y="453028"/>
            <a:ext cx="2088743" cy="2236001"/>
          </a:xfrm>
        </p:spPr>
        <p:txBody>
          <a:bodyPr/>
          <a:lstStyle>
            <a:lvl1pPr>
              <a:defRPr sz="1444"/>
            </a:lvl1pPr>
            <a:lvl2pPr>
              <a:defRPr sz="1263"/>
            </a:lvl2pPr>
            <a:lvl3pPr>
              <a:defRPr sz="1083"/>
            </a:lvl3pPr>
            <a:lvl4pPr>
              <a:defRPr sz="902"/>
            </a:lvl4pPr>
            <a:lvl5pPr>
              <a:defRPr sz="902"/>
            </a:lvl5pPr>
            <a:lvl6pPr>
              <a:defRPr sz="902"/>
            </a:lvl6pPr>
            <a:lvl7pPr>
              <a:defRPr sz="902"/>
            </a:lvl7pPr>
            <a:lvl8pPr>
              <a:defRPr sz="902"/>
            </a:lvl8pPr>
            <a:lvl9pPr>
              <a:defRPr sz="902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194" y="943928"/>
            <a:ext cx="1330714" cy="1748742"/>
          </a:xfrm>
        </p:spPr>
        <p:txBody>
          <a:bodyPr/>
          <a:lstStyle>
            <a:lvl1pPr marL="0" indent="0">
              <a:buNone/>
              <a:defRPr sz="722"/>
            </a:lvl1pPr>
            <a:lvl2pPr marL="206289" indent="0">
              <a:buNone/>
              <a:defRPr sz="632"/>
            </a:lvl2pPr>
            <a:lvl3pPr marL="412577" indent="0">
              <a:buNone/>
              <a:defRPr sz="541"/>
            </a:lvl3pPr>
            <a:lvl4pPr marL="618866" indent="0">
              <a:buNone/>
              <a:defRPr sz="451"/>
            </a:lvl4pPr>
            <a:lvl5pPr marL="825155" indent="0">
              <a:buNone/>
              <a:defRPr sz="451"/>
            </a:lvl5pPr>
            <a:lvl6pPr marL="1031443" indent="0">
              <a:buNone/>
              <a:defRPr sz="451"/>
            </a:lvl6pPr>
            <a:lvl7pPr marL="1237732" indent="0">
              <a:buNone/>
              <a:defRPr sz="451"/>
            </a:lvl7pPr>
            <a:lvl8pPr marL="1444020" indent="0">
              <a:buNone/>
              <a:defRPr sz="451"/>
            </a:lvl8pPr>
            <a:lvl9pPr marL="1650309" indent="0">
              <a:buNone/>
              <a:defRPr sz="45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938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4" y="209762"/>
            <a:ext cx="1330714" cy="734166"/>
          </a:xfrm>
        </p:spPr>
        <p:txBody>
          <a:bodyPr anchor="b"/>
          <a:lstStyle>
            <a:lvl1pPr>
              <a:defRPr sz="144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4051" y="453028"/>
            <a:ext cx="2088743" cy="2236001"/>
          </a:xfrm>
        </p:spPr>
        <p:txBody>
          <a:bodyPr anchor="t"/>
          <a:lstStyle>
            <a:lvl1pPr marL="0" indent="0">
              <a:buNone/>
              <a:defRPr sz="1444"/>
            </a:lvl1pPr>
            <a:lvl2pPr marL="206289" indent="0">
              <a:buNone/>
              <a:defRPr sz="1263"/>
            </a:lvl2pPr>
            <a:lvl3pPr marL="412577" indent="0">
              <a:buNone/>
              <a:defRPr sz="1083"/>
            </a:lvl3pPr>
            <a:lvl4pPr marL="618866" indent="0">
              <a:buNone/>
              <a:defRPr sz="902"/>
            </a:lvl4pPr>
            <a:lvl5pPr marL="825155" indent="0">
              <a:buNone/>
              <a:defRPr sz="902"/>
            </a:lvl5pPr>
            <a:lvl6pPr marL="1031443" indent="0">
              <a:buNone/>
              <a:defRPr sz="902"/>
            </a:lvl6pPr>
            <a:lvl7pPr marL="1237732" indent="0">
              <a:buNone/>
              <a:defRPr sz="902"/>
            </a:lvl7pPr>
            <a:lvl8pPr marL="1444020" indent="0">
              <a:buNone/>
              <a:defRPr sz="902"/>
            </a:lvl8pPr>
            <a:lvl9pPr marL="1650309" indent="0">
              <a:buNone/>
              <a:defRPr sz="90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194" y="943928"/>
            <a:ext cx="1330714" cy="1748742"/>
          </a:xfrm>
        </p:spPr>
        <p:txBody>
          <a:bodyPr/>
          <a:lstStyle>
            <a:lvl1pPr marL="0" indent="0">
              <a:buNone/>
              <a:defRPr sz="722"/>
            </a:lvl1pPr>
            <a:lvl2pPr marL="206289" indent="0">
              <a:buNone/>
              <a:defRPr sz="632"/>
            </a:lvl2pPr>
            <a:lvl3pPr marL="412577" indent="0">
              <a:buNone/>
              <a:defRPr sz="541"/>
            </a:lvl3pPr>
            <a:lvl4pPr marL="618866" indent="0">
              <a:buNone/>
              <a:defRPr sz="451"/>
            </a:lvl4pPr>
            <a:lvl5pPr marL="825155" indent="0">
              <a:buNone/>
              <a:defRPr sz="451"/>
            </a:lvl5pPr>
            <a:lvl6pPr marL="1031443" indent="0">
              <a:buNone/>
              <a:defRPr sz="451"/>
            </a:lvl6pPr>
            <a:lvl7pPr marL="1237732" indent="0">
              <a:buNone/>
              <a:defRPr sz="451"/>
            </a:lvl7pPr>
            <a:lvl8pPr marL="1444020" indent="0">
              <a:buNone/>
              <a:defRPr sz="451"/>
            </a:lvl8pPr>
            <a:lvl9pPr marL="1650309" indent="0">
              <a:buNone/>
              <a:defRPr sz="45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860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657" y="167519"/>
            <a:ext cx="3558600" cy="608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657" y="837590"/>
            <a:ext cx="3558600" cy="1996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3657" y="2916271"/>
            <a:ext cx="928330" cy="167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6709" y="2916271"/>
            <a:ext cx="1392496" cy="167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13926" y="2916271"/>
            <a:ext cx="928330" cy="167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23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2577" rtl="0" eaLnBrk="1" latinLnBrk="0" hangingPunct="1">
        <a:lnSpc>
          <a:spcPct val="90000"/>
        </a:lnSpc>
        <a:spcBef>
          <a:spcPct val="0"/>
        </a:spcBef>
        <a:buNone/>
        <a:defRPr sz="1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144" indent="-103144" algn="l" defTabSz="41257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263" kern="1200">
          <a:solidFill>
            <a:schemeClr val="tx1"/>
          </a:solidFill>
          <a:latin typeface="+mn-lt"/>
          <a:ea typeface="+mn-ea"/>
          <a:cs typeface="+mn-cs"/>
        </a:defRPr>
      </a:lvl1pPr>
      <a:lvl2pPr marL="309433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2pPr>
      <a:lvl3pPr marL="515722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2" kern="1200">
          <a:solidFill>
            <a:schemeClr val="tx1"/>
          </a:solidFill>
          <a:latin typeface="+mn-lt"/>
          <a:ea typeface="+mn-ea"/>
          <a:cs typeface="+mn-cs"/>
        </a:defRPr>
      </a:lvl3pPr>
      <a:lvl4pPr marL="722010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4pPr>
      <a:lvl5pPr marL="928299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5pPr>
      <a:lvl6pPr marL="1134588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6pPr>
      <a:lvl7pPr marL="1340876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7pPr>
      <a:lvl8pPr marL="1547165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8pPr>
      <a:lvl9pPr marL="1753453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1pPr>
      <a:lvl2pPr marL="206289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2pPr>
      <a:lvl3pPr marL="412577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3pPr>
      <a:lvl4pPr marL="618866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4pPr>
      <a:lvl5pPr marL="825155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5pPr>
      <a:lvl6pPr marL="1031443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6pPr>
      <a:lvl7pPr marL="1237732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7pPr>
      <a:lvl8pPr marL="1444020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8pPr>
      <a:lvl9pPr marL="1650309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EEED6CC-4498-43DF-B794-B5B46FE83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590226"/>
              </p:ext>
            </p:extLst>
          </p:nvPr>
        </p:nvGraphicFramePr>
        <p:xfrm>
          <a:off x="795" y="710"/>
          <a:ext cx="4124323" cy="3145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6622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CCC928-40C9-41DC-BDAD-1C6DF58F2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DF7BC3-7579-4810-A2BF-750A06B2CB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E9E497-4C18-4B64-AFCB-26EB836CAB8B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fa7e26b2-5651-4109-9bcc-4045094b0554"/>
    <ds:schemaRef ds:uri="http://schemas.microsoft.com/office/infopath/2007/PartnerControls"/>
    <ds:schemaRef ds:uri="485f0894-4906-4cf0-9a07-40bae8ee774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10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5</cp:revision>
  <dcterms:created xsi:type="dcterms:W3CDTF">2020-08-13T18:26:38Z</dcterms:created>
  <dcterms:modified xsi:type="dcterms:W3CDTF">2020-08-13T18:55:13Z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