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</p:sldIdLst>
  <p:sldSz cx="8064500" cy="1062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739143"/>
            <a:ext cx="6854825" cy="3699675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5581491"/>
            <a:ext cx="6048375" cy="2565665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0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565775"/>
            <a:ext cx="1738908" cy="900565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5" y="565775"/>
            <a:ext cx="5115917" cy="900565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6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5" y="2649304"/>
            <a:ext cx="6955631" cy="442042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5" y="7111545"/>
            <a:ext cx="6955631" cy="2324595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/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93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2828874"/>
            <a:ext cx="3427413" cy="67425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2828874"/>
            <a:ext cx="3427413" cy="67425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4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565777"/>
            <a:ext cx="6955631" cy="205400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6" y="2605024"/>
            <a:ext cx="3411661" cy="1276682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6" y="3881706"/>
            <a:ext cx="3411661" cy="57094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4" y="2605024"/>
            <a:ext cx="3428463" cy="1276682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4" y="3881706"/>
            <a:ext cx="3428463" cy="570940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44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0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6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708448"/>
            <a:ext cx="2601011" cy="2479569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1530054"/>
            <a:ext cx="4082653" cy="7551862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3188017"/>
            <a:ext cx="2601011" cy="5906197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56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708448"/>
            <a:ext cx="2601011" cy="2479569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1530054"/>
            <a:ext cx="4082653" cy="7551862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3188017"/>
            <a:ext cx="2601011" cy="5906197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0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565777"/>
            <a:ext cx="6955631" cy="205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2828874"/>
            <a:ext cx="6955631" cy="674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9849402"/>
            <a:ext cx="1814513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05FE-6951-43F9-9DF7-63843F696D9D}" type="datetimeFigureOut">
              <a:rPr lang="es-CO" smtClean="0"/>
              <a:t>28/01/2021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9849402"/>
            <a:ext cx="2721769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9849402"/>
            <a:ext cx="1814513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C8E4-F4A1-489E-9ECB-E60F42794C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5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CuadroTexto 1571"/>
          <p:cNvSpPr txBox="1"/>
          <p:nvPr/>
        </p:nvSpPr>
        <p:spPr>
          <a:xfrm>
            <a:off x="0" y="0"/>
            <a:ext cx="46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600" b="1" dirty="0"/>
              <a:t>A)</a:t>
            </a:r>
          </a:p>
        </p:txBody>
      </p:sp>
      <p:grpSp>
        <p:nvGrpSpPr>
          <p:cNvPr id="1573" name="Grupo 1572"/>
          <p:cNvGrpSpPr/>
          <p:nvPr/>
        </p:nvGrpSpPr>
        <p:grpSpPr>
          <a:xfrm>
            <a:off x="196464" y="339461"/>
            <a:ext cx="7652136" cy="2563667"/>
            <a:chOff x="196464" y="339461"/>
            <a:chExt cx="6162085" cy="2140343"/>
          </a:xfrm>
        </p:grpSpPr>
        <p:grpSp>
          <p:nvGrpSpPr>
            <p:cNvPr id="1574" name="Grupo 1573"/>
            <p:cNvGrpSpPr/>
            <p:nvPr/>
          </p:nvGrpSpPr>
          <p:grpSpPr>
            <a:xfrm>
              <a:off x="281632" y="438672"/>
              <a:ext cx="5999369" cy="1987239"/>
              <a:chOff x="198456" y="208454"/>
              <a:chExt cx="5999369" cy="1987239"/>
            </a:xfrm>
          </p:grpSpPr>
          <p:grpSp>
            <p:nvGrpSpPr>
              <p:cNvPr id="1576" name="Grupo 1575"/>
              <p:cNvGrpSpPr/>
              <p:nvPr/>
            </p:nvGrpSpPr>
            <p:grpSpPr>
              <a:xfrm>
                <a:off x="198456" y="208454"/>
                <a:ext cx="4531287" cy="806801"/>
                <a:chOff x="198456" y="208454"/>
                <a:chExt cx="4531287" cy="806801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 rot="16200000">
                  <a:off x="2708885" y="317410"/>
                  <a:ext cx="54435" cy="208907"/>
                  <a:chOff x="5880000" y="4875241"/>
                  <a:chExt cx="432000" cy="814362"/>
                </a:xfrm>
              </p:grpSpPr>
              <p:sp>
                <p:nvSpPr>
                  <p:cNvPr id="1659" name="Cilindro 1658"/>
                  <p:cNvSpPr/>
                  <p:nvPr/>
                </p:nvSpPr>
                <p:spPr>
                  <a:xfrm>
                    <a:off x="5880000" y="5479719"/>
                    <a:ext cx="432000" cy="209884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s-CO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0" name="Cilindro 1659"/>
                  <p:cNvSpPr/>
                  <p:nvPr/>
                </p:nvSpPr>
                <p:spPr>
                  <a:xfrm>
                    <a:off x="5952000" y="4875241"/>
                    <a:ext cx="288000" cy="669130"/>
                  </a:xfrm>
                  <a:prstGeom prst="can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s-CO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93" name="Cubo 1592"/>
                <p:cNvSpPr/>
                <p:nvPr/>
              </p:nvSpPr>
              <p:spPr>
                <a:xfrm>
                  <a:off x="2666686" y="335137"/>
                  <a:ext cx="1473095" cy="209741"/>
                </a:xfrm>
                <a:prstGeom prst="cube">
                  <a:avLst>
                    <a:gd name="adj" fmla="val 72222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3175" cap="flat" cmpd="sng" algn="ctr">
                  <a:solidFill>
                    <a:srgbClr val="BABABA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24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Paralelogramo 1593"/>
                <p:cNvSpPr/>
                <p:nvPr/>
              </p:nvSpPr>
              <p:spPr>
                <a:xfrm>
                  <a:off x="2728736" y="397478"/>
                  <a:ext cx="612000" cy="28800"/>
                </a:xfrm>
                <a:prstGeom prst="parallelogram">
                  <a:avLst>
                    <a:gd name="adj" fmla="val 104888"/>
                  </a:avLst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>
                  <a:off x="198456" y="208454"/>
                  <a:ext cx="1987630" cy="806801"/>
                  <a:chOff x="571810" y="2819891"/>
                  <a:chExt cx="1987630" cy="806801"/>
                </a:xfrm>
              </p:grpSpPr>
              <p:sp>
                <p:nvSpPr>
                  <p:cNvPr id="1604" name="Cubo 1603">
                    <a:extLst>
                      <a:ext uri="{FF2B5EF4-FFF2-40B4-BE49-F238E27FC236}">
                        <a16:creationId xmlns:a16="http://schemas.microsoft.com/office/drawing/2014/main" id="{7D35A064-21C9-47BE-86C6-6C7C5FB4B7F1}"/>
                      </a:ext>
                    </a:extLst>
                  </p:cNvPr>
                  <p:cNvSpPr/>
                  <p:nvPr/>
                </p:nvSpPr>
                <p:spPr>
                  <a:xfrm>
                    <a:off x="571810" y="2896640"/>
                    <a:ext cx="1952921" cy="730052"/>
                  </a:xfrm>
                  <a:prstGeom prst="cube">
                    <a:avLst>
                      <a:gd name="adj" fmla="val 48283"/>
                    </a:avLst>
                  </a:prstGeom>
                  <a:solidFill>
                    <a:srgbClr val="3E4C60"/>
                  </a:solidFill>
                  <a:ln w="3175" cap="flat" cmpd="sng" algn="ctr">
                    <a:solidFill>
                      <a:srgbClr val="44546A">
                        <a:lumMod val="75000"/>
                      </a:srgbClr>
                    </a:solidFill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5" name="Cubo 1604">
                    <a:extLst>
                      <a:ext uri="{FF2B5EF4-FFF2-40B4-BE49-F238E27FC236}">
                        <a16:creationId xmlns:a16="http://schemas.microsoft.com/office/drawing/2014/main" id="{B6238644-EB6A-4F78-A282-503F9375F9B2}"/>
                      </a:ext>
                    </a:extLst>
                  </p:cNvPr>
                  <p:cNvSpPr/>
                  <p:nvPr/>
                </p:nvSpPr>
                <p:spPr>
                  <a:xfrm>
                    <a:off x="752349" y="2819891"/>
                    <a:ext cx="441926" cy="397903"/>
                  </a:xfrm>
                  <a:prstGeom prst="cube">
                    <a:avLst>
                      <a:gd name="adj" fmla="val 64241"/>
                    </a:avLst>
                  </a:pr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 w="31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06" name="Grupo 1605">
                    <a:extLst>
                      <a:ext uri="{FF2B5EF4-FFF2-40B4-BE49-F238E27FC236}">
                        <a16:creationId xmlns:a16="http://schemas.microsoft.com/office/drawing/2014/main" id="{7842A799-B35D-411B-973F-DB2193CD7B90}"/>
                      </a:ext>
                    </a:extLst>
                  </p:cNvPr>
                  <p:cNvGrpSpPr/>
                  <p:nvPr/>
                </p:nvGrpSpPr>
                <p:grpSpPr>
                  <a:xfrm>
                    <a:off x="1079087" y="2938731"/>
                    <a:ext cx="313621" cy="67379"/>
                    <a:chOff x="3365991" y="2237238"/>
                    <a:chExt cx="1171573" cy="285747"/>
                  </a:xfrm>
                </p:grpSpPr>
                <p:sp>
                  <p:nvSpPr>
                    <p:cNvPr id="1657" name="Cilindro 1656">
                      <a:extLst>
                        <a:ext uri="{FF2B5EF4-FFF2-40B4-BE49-F238E27FC236}">
                          <a16:creationId xmlns:a16="http://schemas.microsoft.com/office/drawing/2014/main" id="{E4A3322A-FE85-4D4B-BCC1-A7E088A510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917249" y="1846661"/>
                      <a:ext cx="178594" cy="1062037"/>
                    </a:xfrm>
                    <a:prstGeom prst="can">
                      <a:avLst/>
                    </a:prstGeom>
                    <a:solidFill>
                      <a:sysClr val="window" lastClr="FFFFFF">
                        <a:lumMod val="7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58" name="Cilindro 1657">
                      <a:extLst>
                        <a:ext uri="{FF2B5EF4-FFF2-40B4-BE49-F238E27FC236}">
                          <a16:creationId xmlns:a16="http://schemas.microsoft.com/office/drawing/2014/main" id="{CA3F5A7E-AAEA-48D9-979D-D517582E4D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04080" y="2299149"/>
                      <a:ext cx="285747" cy="161926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8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607" name="Grupo 1606">
                    <a:extLst>
                      <a:ext uri="{FF2B5EF4-FFF2-40B4-BE49-F238E27FC236}">
                        <a16:creationId xmlns:a16="http://schemas.microsoft.com/office/drawing/2014/main" id="{6E682E5E-3EDC-4FE0-A526-AA5050C3FCB3}"/>
                      </a:ext>
                    </a:extLst>
                  </p:cNvPr>
                  <p:cNvGrpSpPr/>
                  <p:nvPr/>
                </p:nvGrpSpPr>
                <p:grpSpPr>
                  <a:xfrm>
                    <a:off x="1001315" y="3018169"/>
                    <a:ext cx="314896" cy="67379"/>
                    <a:chOff x="3070065" y="2590739"/>
                    <a:chExt cx="1176335" cy="285747"/>
                  </a:xfrm>
                </p:grpSpPr>
                <p:sp>
                  <p:nvSpPr>
                    <p:cNvPr id="1655" name="Cilindro 1654">
                      <a:extLst>
                        <a:ext uri="{FF2B5EF4-FFF2-40B4-BE49-F238E27FC236}">
                          <a16:creationId xmlns:a16="http://schemas.microsoft.com/office/drawing/2014/main" id="{B4E38E5F-E993-45B4-992E-3C6556A42B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26085" y="2204815"/>
                      <a:ext cx="178594" cy="1062037"/>
                    </a:xfrm>
                    <a:prstGeom prst="can">
                      <a:avLst/>
                    </a:prstGeom>
                    <a:solidFill>
                      <a:sysClr val="window" lastClr="FFFFFF">
                        <a:lumMod val="7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56" name="Cilindro 1655">
                      <a:extLst>
                        <a:ext uri="{FF2B5EF4-FFF2-40B4-BE49-F238E27FC236}">
                          <a16:creationId xmlns:a16="http://schemas.microsoft.com/office/drawing/2014/main" id="{D0FCF648-DC42-4E9F-BC98-2697E23D7F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08154" y="2652650"/>
                      <a:ext cx="285747" cy="161926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8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608" name="Cubo 1607">
                    <a:extLst>
                      <a:ext uri="{FF2B5EF4-FFF2-40B4-BE49-F238E27FC236}">
                        <a16:creationId xmlns:a16="http://schemas.microsoft.com/office/drawing/2014/main" id="{EDAF1969-CC24-4007-A6C7-BBC33B203CAC}"/>
                      </a:ext>
                    </a:extLst>
                  </p:cNvPr>
                  <p:cNvSpPr/>
                  <p:nvPr/>
                </p:nvSpPr>
                <p:spPr>
                  <a:xfrm>
                    <a:off x="1184646" y="2819891"/>
                    <a:ext cx="444132" cy="397903"/>
                  </a:xfrm>
                  <a:prstGeom prst="cube">
                    <a:avLst>
                      <a:gd name="adj" fmla="val 64519"/>
                    </a:avLst>
                  </a:pr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 w="31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09" name="Grupo 1608">
                    <a:extLst>
                      <a:ext uri="{FF2B5EF4-FFF2-40B4-BE49-F238E27FC236}">
                        <a16:creationId xmlns:a16="http://schemas.microsoft.com/office/drawing/2014/main" id="{A8603C29-E242-44D1-996E-C19EC9744F2F}"/>
                      </a:ext>
                    </a:extLst>
                  </p:cNvPr>
                  <p:cNvGrpSpPr/>
                  <p:nvPr/>
                </p:nvGrpSpPr>
                <p:grpSpPr>
                  <a:xfrm>
                    <a:off x="1507042" y="2940204"/>
                    <a:ext cx="730034" cy="67379"/>
                    <a:chOff x="3365991" y="2237238"/>
                    <a:chExt cx="2727137" cy="285747"/>
                  </a:xfrm>
                </p:grpSpPr>
                <p:sp>
                  <p:nvSpPr>
                    <p:cNvPr id="1653" name="Cilindro 1652">
                      <a:extLst>
                        <a:ext uri="{FF2B5EF4-FFF2-40B4-BE49-F238E27FC236}">
                          <a16:creationId xmlns:a16="http://schemas.microsoft.com/office/drawing/2014/main" id="{5E69C464-4000-48DC-9AB9-DE99C15F76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04080" y="2299149"/>
                      <a:ext cx="285747" cy="161926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8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54" name="Cilindro 1653">
                      <a:extLst>
                        <a:ext uri="{FF2B5EF4-FFF2-40B4-BE49-F238E27FC236}">
                          <a16:creationId xmlns:a16="http://schemas.microsoft.com/office/drawing/2014/main" id="{E396E39D-1A0C-48CA-9290-FA49393513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695031" y="1068879"/>
                      <a:ext cx="178594" cy="2617601"/>
                    </a:xfrm>
                    <a:prstGeom prst="can">
                      <a:avLst/>
                    </a:prstGeom>
                    <a:solidFill>
                      <a:sysClr val="window" lastClr="FFFFFF">
                        <a:lumMod val="7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610" name="Cubo 1609">
                    <a:extLst>
                      <a:ext uri="{FF2B5EF4-FFF2-40B4-BE49-F238E27FC236}">
                        <a16:creationId xmlns:a16="http://schemas.microsoft.com/office/drawing/2014/main" id="{C8D475FA-50D9-475C-9205-B3C9FFAB9E6B}"/>
                      </a:ext>
                    </a:extLst>
                  </p:cNvPr>
                  <p:cNvSpPr/>
                  <p:nvPr/>
                </p:nvSpPr>
                <p:spPr>
                  <a:xfrm>
                    <a:off x="2088506" y="2820254"/>
                    <a:ext cx="239425" cy="201568"/>
                  </a:xfrm>
                  <a:prstGeom prst="cube">
                    <a:avLst>
                      <a:gd name="adj" fmla="val 40069"/>
                    </a:avLst>
                  </a:pr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11" name="Grupo 1610">
                    <a:extLst>
                      <a:ext uri="{FF2B5EF4-FFF2-40B4-BE49-F238E27FC236}">
                        <a16:creationId xmlns:a16="http://schemas.microsoft.com/office/drawing/2014/main" id="{36AE9220-7A2B-4B22-9AD5-8A296BA76660}"/>
                      </a:ext>
                    </a:extLst>
                  </p:cNvPr>
                  <p:cNvGrpSpPr/>
                  <p:nvPr/>
                </p:nvGrpSpPr>
                <p:grpSpPr>
                  <a:xfrm>
                    <a:off x="1466040" y="2928531"/>
                    <a:ext cx="1093400" cy="201567"/>
                    <a:chOff x="3295596" y="1640234"/>
                    <a:chExt cx="4084533" cy="854834"/>
                  </a:xfrm>
                </p:grpSpPr>
                <p:grpSp>
                  <p:nvGrpSpPr>
                    <p:cNvPr id="1645" name="Grupo 1644">
                      <a:extLst>
                        <a:ext uri="{FF2B5EF4-FFF2-40B4-BE49-F238E27FC236}">
                          <a16:creationId xmlns:a16="http://schemas.microsoft.com/office/drawing/2014/main" id="{355E964A-AB84-4B0D-AB05-5907367BB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5596" y="1640234"/>
                      <a:ext cx="3978754" cy="854834"/>
                      <a:chOff x="3171771" y="2821820"/>
                      <a:chExt cx="3978754" cy="854834"/>
                    </a:xfrm>
                  </p:grpSpPr>
                  <p:sp>
                    <p:nvSpPr>
                      <p:cNvPr id="1648" name="Cilindro 1647">
                        <a:extLst>
                          <a:ext uri="{FF2B5EF4-FFF2-40B4-BE49-F238E27FC236}">
                            <a16:creationId xmlns:a16="http://schemas.microsoft.com/office/drawing/2014/main" id="{AA654652-3424-4424-AD21-60A7D9A2E8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027558" y="3150561"/>
                        <a:ext cx="485775" cy="197350"/>
                      </a:xfrm>
                      <a:prstGeom prst="can">
                        <a:avLst>
                          <a:gd name="adj" fmla="val 50000"/>
                        </a:avLst>
                      </a:prstGeom>
                      <a:solidFill>
                        <a:srgbClr val="A5A5A5">
                          <a:lumMod val="75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s-CO" sz="1350">
                          <a:solidFill>
                            <a:prstClr val="white"/>
                          </a:solidFill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49" name="Cilindro 1648">
                        <a:extLst>
                          <a:ext uri="{FF2B5EF4-FFF2-40B4-BE49-F238E27FC236}">
                            <a16:creationId xmlns:a16="http://schemas.microsoft.com/office/drawing/2014/main" id="{92DEA90D-8A66-4359-AD48-3CFA7F1D9C4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070711" y="2381089"/>
                        <a:ext cx="205227" cy="1736299"/>
                      </a:xfrm>
                      <a:prstGeom prst="can">
                        <a:avLst>
                          <a:gd name="adj" fmla="val 28169"/>
                        </a:avLst>
                      </a:prstGeom>
                      <a:solidFill>
                        <a:srgbClr val="A5A5A5">
                          <a:lumMod val="75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s-CO" sz="1350" dirty="0">
                          <a:solidFill>
                            <a:prstClr val="white"/>
                          </a:solidFill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50" name="Cilindro 1649">
                        <a:extLst>
                          <a:ext uri="{FF2B5EF4-FFF2-40B4-BE49-F238E27FC236}">
                            <a16:creationId xmlns:a16="http://schemas.microsoft.com/office/drawing/2014/main" id="{659C508E-EC19-4E7E-B233-5C7751AECAA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572586" y="3128459"/>
                        <a:ext cx="854834" cy="241555"/>
                      </a:xfrm>
                      <a:prstGeom prst="can">
                        <a:avLst>
                          <a:gd name="adj" fmla="val 69093"/>
                        </a:avLst>
                      </a:prstGeom>
                      <a:solidFill>
                        <a:srgbClr val="A5A5A5">
                          <a:lumMod val="75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s-CO" sz="1350">
                          <a:solidFill>
                            <a:prstClr val="white"/>
                          </a:solidFill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51" name="Cilindro 1650">
                        <a:extLst>
                          <a:ext uri="{FF2B5EF4-FFF2-40B4-BE49-F238E27FC236}">
                            <a16:creationId xmlns:a16="http://schemas.microsoft.com/office/drawing/2014/main" id="{4F8E3CB6-7FAA-4BE0-9ADE-A694CC424EF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637575" y="2550524"/>
                        <a:ext cx="205225" cy="1397426"/>
                      </a:xfrm>
                      <a:prstGeom prst="can">
                        <a:avLst>
                          <a:gd name="adj" fmla="val 28169"/>
                        </a:avLst>
                      </a:prstGeom>
                      <a:solidFill>
                        <a:srgbClr val="A5A5A5">
                          <a:lumMod val="75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s-CO" sz="1350" dirty="0">
                          <a:solidFill>
                            <a:prstClr val="white"/>
                          </a:solidFill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52" name="Cilindro 1651">
                        <a:extLst>
                          <a:ext uri="{FF2B5EF4-FFF2-40B4-BE49-F238E27FC236}">
                            <a16:creationId xmlns:a16="http://schemas.microsoft.com/office/drawing/2014/main" id="{AB5DB04D-A2AF-434E-A6CC-E2C3714199B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831181" y="2183093"/>
                        <a:ext cx="523542" cy="2115146"/>
                      </a:xfrm>
                      <a:prstGeom prst="can">
                        <a:avLst>
                          <a:gd name="adj" fmla="val 13614"/>
                        </a:avLst>
                      </a:prstGeom>
                      <a:solidFill>
                        <a:srgbClr val="A5A5A5">
                          <a:lumMod val="75000"/>
                          <a:alpha val="5098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685800">
                          <a:defRPr/>
                        </a:pPr>
                        <a:endParaRPr lang="es-CO" sz="1350" dirty="0">
                          <a:solidFill>
                            <a:prstClr val="white"/>
                          </a:solidFill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646" name="Cilindro 1645">
                      <a:extLst>
                        <a:ext uri="{FF2B5EF4-FFF2-40B4-BE49-F238E27FC236}">
                          <a16:creationId xmlns:a16="http://schemas.microsoft.com/office/drawing/2014/main" id="{830F90F3-A1FA-4C37-B561-1E82A3F5CA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13866" y="1360365"/>
                      <a:ext cx="523542" cy="1397426"/>
                    </a:xfrm>
                    <a:prstGeom prst="can">
                      <a:avLst>
                        <a:gd name="adj" fmla="val 13614"/>
                      </a:avLst>
                    </a:prstGeom>
                    <a:solidFill>
                      <a:srgbClr val="C00000">
                        <a:alpha val="96863"/>
                      </a:srgbClr>
                    </a:solidFill>
                    <a:ln w="3175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7" name="Cilindro 1646">
                      <a:extLst>
                        <a:ext uri="{FF2B5EF4-FFF2-40B4-BE49-F238E27FC236}">
                          <a16:creationId xmlns:a16="http://schemas.microsoft.com/office/drawing/2014/main" id="{359CAEE5-3EFF-46DB-8FA5-A56C8DC7966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197936" y="1988072"/>
                      <a:ext cx="211985" cy="152400"/>
                    </a:xfrm>
                    <a:prstGeom prst="can">
                      <a:avLst>
                        <a:gd name="adj" fmla="val 40904"/>
                      </a:avLst>
                    </a:prstGeom>
                    <a:solidFill>
                      <a:srgbClr val="7C7C7C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612" name="Grupo 1611">
                    <a:extLst>
                      <a:ext uri="{FF2B5EF4-FFF2-40B4-BE49-F238E27FC236}">
                        <a16:creationId xmlns:a16="http://schemas.microsoft.com/office/drawing/2014/main" id="{69EA6C2A-6779-4491-B071-82FAE30E1497}"/>
                      </a:ext>
                    </a:extLst>
                  </p:cNvPr>
                  <p:cNvGrpSpPr/>
                  <p:nvPr/>
                </p:nvGrpSpPr>
                <p:grpSpPr>
                  <a:xfrm>
                    <a:off x="1429271" y="3019643"/>
                    <a:ext cx="698077" cy="67379"/>
                    <a:chOff x="3070065" y="2590739"/>
                    <a:chExt cx="2607753" cy="285747"/>
                  </a:xfrm>
                </p:grpSpPr>
                <p:sp>
                  <p:nvSpPr>
                    <p:cNvPr id="1643" name="Cilindro 1642">
                      <a:extLst>
                        <a:ext uri="{FF2B5EF4-FFF2-40B4-BE49-F238E27FC236}">
                          <a16:creationId xmlns:a16="http://schemas.microsoft.com/office/drawing/2014/main" id="{80614161-AC23-4D5E-A3F2-04A608EA62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08154" y="2652650"/>
                      <a:ext cx="285747" cy="161926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ysClr val="window" lastClr="FFFFFF">
                        <a:lumMod val="8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 dirty="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4" name="Cilindro 1643">
                      <a:extLst>
                        <a:ext uri="{FF2B5EF4-FFF2-40B4-BE49-F238E27FC236}">
                          <a16:creationId xmlns:a16="http://schemas.microsoft.com/office/drawing/2014/main" id="{60A19271-A6E4-48BC-9B11-62471699B70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341794" y="1489106"/>
                      <a:ext cx="178594" cy="2493455"/>
                    </a:xfrm>
                    <a:prstGeom prst="can">
                      <a:avLst/>
                    </a:prstGeom>
                    <a:solidFill>
                      <a:sysClr val="window" lastClr="FFFFFF">
                        <a:lumMod val="7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613" name="Elipse 1612">
                    <a:extLst>
                      <a:ext uri="{FF2B5EF4-FFF2-40B4-BE49-F238E27FC236}">
                        <a16:creationId xmlns:a16="http://schemas.microsoft.com/office/drawing/2014/main" id="{C11ED906-AC82-478B-96E8-A359DFBCAF0C}"/>
                      </a:ext>
                    </a:extLst>
                  </p:cNvPr>
                  <p:cNvSpPr/>
                  <p:nvPr/>
                </p:nvSpPr>
                <p:spPr>
                  <a:xfrm>
                    <a:off x="1218048" y="3102762"/>
                    <a:ext cx="100243" cy="88976"/>
                  </a:xfrm>
                  <a:prstGeom prst="ellipse">
                    <a:avLst/>
                  </a:pr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14" name="Grupo 1613">
                    <a:extLst>
                      <a:ext uri="{FF2B5EF4-FFF2-40B4-BE49-F238E27FC236}">
                        <a16:creationId xmlns:a16="http://schemas.microsoft.com/office/drawing/2014/main" id="{BCFF9CF7-6B47-456A-BAAE-33F67321F10C}"/>
                      </a:ext>
                    </a:extLst>
                  </p:cNvPr>
                  <p:cNvGrpSpPr/>
                  <p:nvPr/>
                </p:nvGrpSpPr>
                <p:grpSpPr>
                  <a:xfrm>
                    <a:off x="664346" y="3369812"/>
                    <a:ext cx="81185" cy="133640"/>
                    <a:chOff x="527299" y="3587404"/>
                    <a:chExt cx="159544" cy="281446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641" name="Diagrama de flujo: operación manual 226">
                      <a:extLst>
                        <a:ext uri="{FF2B5EF4-FFF2-40B4-BE49-F238E27FC236}">
                          <a16:creationId xmlns:a16="http://schemas.microsoft.com/office/drawing/2014/main" id="{83B27458-9ED5-42B7-B5C1-11FA77C38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299" y="3587404"/>
                      <a:ext cx="159544" cy="140723"/>
                    </a:xfrm>
                    <a:prstGeom prst="flowChartManualOperation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2" name="Diagrama de flujo: operación manual 227">
                      <a:extLst>
                        <a:ext uri="{FF2B5EF4-FFF2-40B4-BE49-F238E27FC236}">
                          <a16:creationId xmlns:a16="http://schemas.microsoft.com/office/drawing/2014/main" id="{5CDE370A-EF38-4938-BDC8-4162A4C5D1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7299" y="3728127"/>
                      <a:ext cx="159544" cy="140723"/>
                    </a:xfrm>
                    <a:prstGeom prst="flowChartManualOperation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685800">
                        <a:defRPr/>
                      </a:pPr>
                      <a:endParaRPr lang="es-CO" sz="1350">
                        <a:solidFill>
                          <a:prstClr val="white"/>
                        </a:solidFill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615" name="Rectángulo: esquinas redondeadas 202">
                    <a:extLst>
                      <a:ext uri="{FF2B5EF4-FFF2-40B4-BE49-F238E27FC236}">
                        <a16:creationId xmlns:a16="http://schemas.microsoft.com/office/drawing/2014/main" id="{867B31D8-52D8-4724-B26F-0A11281365D4}"/>
                      </a:ext>
                    </a:extLst>
                  </p:cNvPr>
                  <p:cNvSpPr/>
                  <p:nvPr/>
                </p:nvSpPr>
                <p:spPr>
                  <a:xfrm>
                    <a:off x="827157" y="3297175"/>
                    <a:ext cx="1267205" cy="292096"/>
                  </a:xfrm>
                  <a:prstGeom prst="roundRect">
                    <a:avLst>
                      <a:gd name="adj" fmla="val 6797"/>
                    </a:avLst>
                  </a:prstGeom>
                  <a:solidFill>
                    <a:srgbClr val="A5A5A5">
                      <a:lumMod val="20000"/>
                      <a:lumOff val="8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6" name="Rectángulo: esquinas redondeadas 203">
                    <a:extLst>
                      <a:ext uri="{FF2B5EF4-FFF2-40B4-BE49-F238E27FC236}">
                        <a16:creationId xmlns:a16="http://schemas.microsoft.com/office/drawing/2014/main" id="{40645736-68E9-412A-89BA-B349B4238329}"/>
                      </a:ext>
                    </a:extLst>
                  </p:cNvPr>
                  <p:cNvSpPr/>
                  <p:nvPr/>
                </p:nvSpPr>
                <p:spPr>
                  <a:xfrm>
                    <a:off x="862969" y="3311423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1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7" name="Rectángulo: esquinas redondeadas 204">
                    <a:extLst>
                      <a:ext uri="{FF2B5EF4-FFF2-40B4-BE49-F238E27FC236}">
                        <a16:creationId xmlns:a16="http://schemas.microsoft.com/office/drawing/2014/main" id="{775C13A6-DC7C-479E-AC0F-D3529C793648}"/>
                      </a:ext>
                    </a:extLst>
                  </p:cNvPr>
                  <p:cNvSpPr/>
                  <p:nvPr/>
                </p:nvSpPr>
                <p:spPr>
                  <a:xfrm>
                    <a:off x="942749" y="3311423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2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8" name="Rectángulo: esquinas redondeadas 205">
                    <a:extLst>
                      <a:ext uri="{FF2B5EF4-FFF2-40B4-BE49-F238E27FC236}">
                        <a16:creationId xmlns:a16="http://schemas.microsoft.com/office/drawing/2014/main" id="{2F27EDC7-F107-46C3-A2F2-02E1888415FE}"/>
                      </a:ext>
                    </a:extLst>
                  </p:cNvPr>
                  <p:cNvSpPr/>
                  <p:nvPr/>
                </p:nvSpPr>
                <p:spPr>
                  <a:xfrm>
                    <a:off x="1023112" y="3311423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3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9" name="Rectángulo: esquinas redondeadas 206">
                    <a:extLst>
                      <a:ext uri="{FF2B5EF4-FFF2-40B4-BE49-F238E27FC236}">
                        <a16:creationId xmlns:a16="http://schemas.microsoft.com/office/drawing/2014/main" id="{CA3B9CA2-5906-4173-8C5D-F22764EB4BB5}"/>
                      </a:ext>
                    </a:extLst>
                  </p:cNvPr>
                  <p:cNvSpPr/>
                  <p:nvPr/>
                </p:nvSpPr>
                <p:spPr>
                  <a:xfrm>
                    <a:off x="862969" y="3381419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4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0" name="Rectángulo: esquinas redondeadas 207">
                    <a:extLst>
                      <a:ext uri="{FF2B5EF4-FFF2-40B4-BE49-F238E27FC236}">
                        <a16:creationId xmlns:a16="http://schemas.microsoft.com/office/drawing/2014/main" id="{C9E08AAD-8B96-4446-9ECE-C558E7CCCFF7}"/>
                      </a:ext>
                    </a:extLst>
                  </p:cNvPr>
                  <p:cNvSpPr/>
                  <p:nvPr/>
                </p:nvSpPr>
                <p:spPr>
                  <a:xfrm>
                    <a:off x="942749" y="3381419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5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1" name="Rectángulo: esquinas redondeadas 208">
                    <a:extLst>
                      <a:ext uri="{FF2B5EF4-FFF2-40B4-BE49-F238E27FC236}">
                        <a16:creationId xmlns:a16="http://schemas.microsoft.com/office/drawing/2014/main" id="{F18BF845-B84D-4693-AF10-8460BDB299F3}"/>
                      </a:ext>
                    </a:extLst>
                  </p:cNvPr>
                  <p:cNvSpPr/>
                  <p:nvPr/>
                </p:nvSpPr>
                <p:spPr>
                  <a:xfrm>
                    <a:off x="1023112" y="3381419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6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2" name="Rectángulo: esquinas redondeadas 209">
                    <a:extLst>
                      <a:ext uri="{FF2B5EF4-FFF2-40B4-BE49-F238E27FC236}">
                        <a16:creationId xmlns:a16="http://schemas.microsoft.com/office/drawing/2014/main" id="{414D3979-09EA-4FAC-9CD9-5AFD3AFA6D05}"/>
                      </a:ext>
                    </a:extLst>
                  </p:cNvPr>
                  <p:cNvSpPr/>
                  <p:nvPr/>
                </p:nvSpPr>
                <p:spPr>
                  <a:xfrm>
                    <a:off x="862969" y="3451484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7</a:t>
                    </a:r>
                  </a:p>
                </p:txBody>
              </p:sp>
              <p:sp>
                <p:nvSpPr>
                  <p:cNvPr id="1623" name="Rectángulo: esquinas redondeadas 210">
                    <a:extLst>
                      <a:ext uri="{FF2B5EF4-FFF2-40B4-BE49-F238E27FC236}">
                        <a16:creationId xmlns:a16="http://schemas.microsoft.com/office/drawing/2014/main" id="{295C38CC-3BD0-48E1-A6D2-FF1BA9ACC481}"/>
                      </a:ext>
                    </a:extLst>
                  </p:cNvPr>
                  <p:cNvSpPr/>
                  <p:nvPr/>
                </p:nvSpPr>
                <p:spPr>
                  <a:xfrm>
                    <a:off x="942749" y="3451484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8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4" name="Rectángulo: esquinas redondeadas 211">
                    <a:extLst>
                      <a:ext uri="{FF2B5EF4-FFF2-40B4-BE49-F238E27FC236}">
                        <a16:creationId xmlns:a16="http://schemas.microsoft.com/office/drawing/2014/main" id="{B7CD5661-68CF-41F3-9B93-9155B7B0CD2B}"/>
                      </a:ext>
                    </a:extLst>
                  </p:cNvPr>
                  <p:cNvSpPr/>
                  <p:nvPr/>
                </p:nvSpPr>
                <p:spPr>
                  <a:xfrm>
                    <a:off x="1023112" y="3451484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9</a:t>
                    </a:r>
                    <a:endParaRPr lang="es-CO" sz="6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5" name="Rectángulo: esquinas redondeadas 212">
                    <a:extLst>
                      <a:ext uri="{FF2B5EF4-FFF2-40B4-BE49-F238E27FC236}">
                        <a16:creationId xmlns:a16="http://schemas.microsoft.com/office/drawing/2014/main" id="{F6455F42-4D08-4763-8B25-FE26B3D006FF}"/>
                      </a:ext>
                    </a:extLst>
                  </p:cNvPr>
                  <p:cNvSpPr/>
                  <p:nvPr/>
                </p:nvSpPr>
                <p:spPr>
                  <a:xfrm>
                    <a:off x="862969" y="3520737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.</a:t>
                    </a:r>
                  </a:p>
                </p:txBody>
              </p:sp>
              <p:sp>
                <p:nvSpPr>
                  <p:cNvPr id="1626" name="Rectángulo: esquinas redondeadas 213">
                    <a:extLst>
                      <a:ext uri="{FF2B5EF4-FFF2-40B4-BE49-F238E27FC236}">
                        <a16:creationId xmlns:a16="http://schemas.microsoft.com/office/drawing/2014/main" id="{5F6A363D-CEE2-4ECF-B0F7-70ABC1F46E1C}"/>
                      </a:ext>
                    </a:extLst>
                  </p:cNvPr>
                  <p:cNvSpPr/>
                  <p:nvPr/>
                </p:nvSpPr>
                <p:spPr>
                  <a:xfrm>
                    <a:off x="942749" y="3520737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4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  <p:sp>
                <p:nvSpPr>
                  <p:cNvPr id="1627" name="Rectángulo: esquinas redondeadas 214">
                    <a:extLst>
                      <a:ext uri="{FF2B5EF4-FFF2-40B4-BE49-F238E27FC236}">
                        <a16:creationId xmlns:a16="http://schemas.microsoft.com/office/drawing/2014/main" id="{012ECBC1-4157-4651-9212-DCD4B9D455DA}"/>
                      </a:ext>
                    </a:extLst>
                  </p:cNvPr>
                  <p:cNvSpPr/>
                  <p:nvPr/>
                </p:nvSpPr>
                <p:spPr>
                  <a:xfrm>
                    <a:off x="1023112" y="3520737"/>
                    <a:ext cx="66522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30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,</a:t>
                    </a:r>
                  </a:p>
                </p:txBody>
              </p:sp>
              <p:sp>
                <p:nvSpPr>
                  <p:cNvPr id="1628" name="Rectángulo: esquinas redondeadas 215">
                    <a:extLst>
                      <a:ext uri="{FF2B5EF4-FFF2-40B4-BE49-F238E27FC236}">
                        <a16:creationId xmlns:a16="http://schemas.microsoft.com/office/drawing/2014/main" id="{0FD079E7-48B5-4A35-8915-7BE1CFF18433}"/>
                      </a:ext>
                    </a:extLst>
                  </p:cNvPr>
                  <p:cNvSpPr/>
                  <p:nvPr/>
                </p:nvSpPr>
                <p:spPr>
                  <a:xfrm>
                    <a:off x="1729546" y="3315863"/>
                    <a:ext cx="336430" cy="166070"/>
                  </a:xfrm>
                  <a:prstGeom prst="roundRect">
                    <a:avLst>
                      <a:gd name="adj" fmla="val 6619"/>
                    </a:avLst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750" dirty="0">
                      <a:solidFill>
                        <a:prstClr val="black"/>
                      </a:solidFill>
                      <a:latin typeface="Palatino Linotype" panose="02040502050505030304" pitchFamily="18" charset="0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9" name="Rectángulo: esquinas redondeadas 216">
                    <a:extLst>
                      <a:ext uri="{FF2B5EF4-FFF2-40B4-BE49-F238E27FC236}">
                        <a16:creationId xmlns:a16="http://schemas.microsoft.com/office/drawing/2014/main" id="{E4A868C7-F859-4B1E-A0FB-BF6C207897B4}"/>
                      </a:ext>
                    </a:extLst>
                  </p:cNvPr>
                  <p:cNvSpPr/>
                  <p:nvPr/>
                </p:nvSpPr>
                <p:spPr>
                  <a:xfrm>
                    <a:off x="1129552" y="3311422"/>
                    <a:ext cx="260128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Time</a:t>
                    </a:r>
                  </a:p>
                </p:txBody>
              </p:sp>
              <p:sp>
                <p:nvSpPr>
                  <p:cNvPr id="1630" name="Rectángulo: esquinas redondeadas 217">
                    <a:extLst>
                      <a:ext uri="{FF2B5EF4-FFF2-40B4-BE49-F238E27FC236}">
                        <a16:creationId xmlns:a16="http://schemas.microsoft.com/office/drawing/2014/main" id="{1E184F4E-BC00-496C-AC1F-3621650BCFEE}"/>
                      </a:ext>
                    </a:extLst>
                  </p:cNvPr>
                  <p:cNvSpPr/>
                  <p:nvPr/>
                </p:nvSpPr>
                <p:spPr>
                  <a:xfrm>
                    <a:off x="1429599" y="3311422"/>
                    <a:ext cx="260529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n-US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Volume</a:t>
                    </a:r>
                  </a:p>
                </p:txBody>
              </p:sp>
              <p:sp>
                <p:nvSpPr>
                  <p:cNvPr id="1631" name="Rectángulo: esquinas redondeadas 218">
                    <a:extLst>
                      <a:ext uri="{FF2B5EF4-FFF2-40B4-BE49-F238E27FC236}">
                        <a16:creationId xmlns:a16="http://schemas.microsoft.com/office/drawing/2014/main" id="{B4675E03-3778-4B24-9C3E-41284F2C8945}"/>
                      </a:ext>
                    </a:extLst>
                  </p:cNvPr>
                  <p:cNvSpPr/>
                  <p:nvPr/>
                </p:nvSpPr>
                <p:spPr>
                  <a:xfrm>
                    <a:off x="1150344" y="3380403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n-US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Sec</a:t>
                    </a:r>
                  </a:p>
                </p:txBody>
              </p:sp>
              <p:sp>
                <p:nvSpPr>
                  <p:cNvPr id="1632" name="Rectángulo: esquinas redondeadas 219">
                    <a:extLst>
                      <a:ext uri="{FF2B5EF4-FFF2-40B4-BE49-F238E27FC236}">
                        <a16:creationId xmlns:a16="http://schemas.microsoft.com/office/drawing/2014/main" id="{0D6FC845-5EEC-42AB-8DD3-D110C1FFDDDA}"/>
                      </a:ext>
                    </a:extLst>
                  </p:cNvPr>
                  <p:cNvSpPr/>
                  <p:nvPr/>
                </p:nvSpPr>
                <p:spPr>
                  <a:xfrm>
                    <a:off x="1150344" y="3450422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Min</a:t>
                    </a:r>
                  </a:p>
                </p:txBody>
              </p:sp>
              <p:sp>
                <p:nvSpPr>
                  <p:cNvPr id="1633" name="Rectángulo: esquinas redondeadas 220">
                    <a:extLst>
                      <a:ext uri="{FF2B5EF4-FFF2-40B4-BE49-F238E27FC236}">
                        <a16:creationId xmlns:a16="http://schemas.microsoft.com/office/drawing/2014/main" id="{CE4278A4-3B89-46FA-B2A2-DE6EBB42080F}"/>
                      </a:ext>
                    </a:extLst>
                  </p:cNvPr>
                  <p:cNvSpPr/>
                  <p:nvPr/>
                </p:nvSpPr>
                <p:spPr>
                  <a:xfrm>
                    <a:off x="1147280" y="3514151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n-US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Hr</a:t>
                    </a:r>
                  </a:p>
                </p:txBody>
              </p:sp>
              <p:sp>
                <p:nvSpPr>
                  <p:cNvPr id="1634" name="Rectángulo: esquinas redondeadas 221">
                    <a:extLst>
                      <a:ext uri="{FF2B5EF4-FFF2-40B4-BE49-F238E27FC236}">
                        <a16:creationId xmlns:a16="http://schemas.microsoft.com/office/drawing/2014/main" id="{A1963BF5-C9C0-4E82-A93B-CC29873575F2}"/>
                      </a:ext>
                    </a:extLst>
                  </p:cNvPr>
                  <p:cNvSpPr/>
                  <p:nvPr/>
                </p:nvSpPr>
                <p:spPr>
                  <a:xfrm>
                    <a:off x="1450252" y="3380403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n-US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µl</a:t>
                    </a:r>
                  </a:p>
                </p:txBody>
              </p:sp>
              <p:sp>
                <p:nvSpPr>
                  <p:cNvPr id="1635" name="Rectángulo: esquinas redondeadas 222">
                    <a:extLst>
                      <a:ext uri="{FF2B5EF4-FFF2-40B4-BE49-F238E27FC236}">
                        <a16:creationId xmlns:a16="http://schemas.microsoft.com/office/drawing/2014/main" id="{F1A818A2-230E-4081-AB47-92E23E661CFF}"/>
                      </a:ext>
                    </a:extLst>
                  </p:cNvPr>
                  <p:cNvSpPr/>
                  <p:nvPr/>
                </p:nvSpPr>
                <p:spPr>
                  <a:xfrm>
                    <a:off x="1450252" y="3450422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ml</a:t>
                    </a:r>
                  </a:p>
                </p:txBody>
              </p:sp>
              <p:sp>
                <p:nvSpPr>
                  <p:cNvPr id="1636" name="Rectángulo: esquinas redondeadas 223">
                    <a:extLst>
                      <a:ext uri="{FF2B5EF4-FFF2-40B4-BE49-F238E27FC236}">
                        <a16:creationId xmlns:a16="http://schemas.microsoft.com/office/drawing/2014/main" id="{5D9439BF-FE9E-4191-9319-CC83A78286CF}"/>
                      </a:ext>
                    </a:extLst>
                  </p:cNvPr>
                  <p:cNvSpPr/>
                  <p:nvPr/>
                </p:nvSpPr>
                <p:spPr>
                  <a:xfrm>
                    <a:off x="1447188" y="3514151"/>
                    <a:ext cx="219827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7E6E6">
                      <a:lumMod val="9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r>
                      <a:rPr lang="es-CO" sz="150" dirty="0">
                        <a:solidFill>
                          <a:prstClr val="black"/>
                        </a:solidFill>
                        <a:latin typeface="Calibri Light" panose="020F0302020204030204"/>
                        <a:cs typeface="Arial"/>
                        <a:sym typeface="Arial"/>
                      </a:rPr>
                      <a:t>l</a:t>
                    </a:r>
                  </a:p>
                </p:txBody>
              </p:sp>
              <p:sp>
                <p:nvSpPr>
                  <p:cNvPr id="1637" name="Rectángulo: esquinas redondeadas 224">
                    <a:extLst>
                      <a:ext uri="{FF2B5EF4-FFF2-40B4-BE49-F238E27FC236}">
                        <a16:creationId xmlns:a16="http://schemas.microsoft.com/office/drawing/2014/main" id="{9B106B0C-9E1A-4C05-82CA-0C3CE80FF4FA}"/>
                      </a:ext>
                    </a:extLst>
                  </p:cNvPr>
                  <p:cNvSpPr/>
                  <p:nvPr/>
                </p:nvSpPr>
                <p:spPr>
                  <a:xfrm>
                    <a:off x="1717132" y="3506969"/>
                    <a:ext cx="170861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70AD47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n-US" sz="2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8" name="Rectángulo: esquinas redondeadas 225">
                    <a:extLst>
                      <a:ext uri="{FF2B5EF4-FFF2-40B4-BE49-F238E27FC236}">
                        <a16:creationId xmlns:a16="http://schemas.microsoft.com/office/drawing/2014/main" id="{7DD3E562-7AAD-4427-8376-C1501D862320}"/>
                      </a:ext>
                    </a:extLst>
                  </p:cNvPr>
                  <p:cNvSpPr/>
                  <p:nvPr/>
                </p:nvSpPr>
                <p:spPr>
                  <a:xfrm>
                    <a:off x="1902593" y="3505719"/>
                    <a:ext cx="170861" cy="50632"/>
                  </a:xfrm>
                  <a:prstGeom prst="roundRect">
                    <a:avLst>
                      <a:gd name="adj" fmla="val 11055"/>
                    </a:avLst>
                  </a:pr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n-US" sz="100" dirty="0">
                      <a:solidFill>
                        <a:prstClr val="black"/>
                      </a:solidFill>
                      <a:latin typeface="Calibri Light" panose="020F0302020204030204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9" name="Cubo 1638">
                    <a:extLst>
                      <a:ext uri="{FF2B5EF4-FFF2-40B4-BE49-F238E27FC236}">
                        <a16:creationId xmlns:a16="http://schemas.microsoft.com/office/drawing/2014/main" id="{C8D475FA-50D9-475C-9205-B3C9FFAB9E6B}"/>
                      </a:ext>
                    </a:extLst>
                  </p:cNvPr>
                  <p:cNvSpPr/>
                  <p:nvPr/>
                </p:nvSpPr>
                <p:spPr>
                  <a:xfrm>
                    <a:off x="1917618" y="3015072"/>
                    <a:ext cx="239425" cy="201568"/>
                  </a:xfrm>
                  <a:prstGeom prst="cube">
                    <a:avLst>
                      <a:gd name="adj" fmla="val 40069"/>
                    </a:avLst>
                  </a:prstGeom>
                  <a:solidFill>
                    <a:sysClr val="windowText" lastClr="000000">
                      <a:lumMod val="85000"/>
                      <a:lumOff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0" name="Elipse 1639">
                    <a:extLst>
                      <a:ext uri="{FF2B5EF4-FFF2-40B4-BE49-F238E27FC236}">
                        <a16:creationId xmlns:a16="http://schemas.microsoft.com/office/drawing/2014/main" id="{F7DDA120-39AA-44C0-83A1-4C8B6F8D118E}"/>
                      </a:ext>
                    </a:extLst>
                  </p:cNvPr>
                  <p:cNvSpPr/>
                  <p:nvPr/>
                </p:nvSpPr>
                <p:spPr>
                  <a:xfrm>
                    <a:off x="1937087" y="3111541"/>
                    <a:ext cx="100243" cy="88976"/>
                  </a:xfrm>
                  <a:prstGeom prst="ellipse">
                    <a:avLst/>
                  </a:pr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96" name="Grupo 1595"/>
                <p:cNvGrpSpPr/>
                <p:nvPr/>
              </p:nvGrpSpPr>
              <p:grpSpPr>
                <a:xfrm rot="5400000" flipH="1">
                  <a:off x="4136988" y="322162"/>
                  <a:ext cx="54435" cy="208907"/>
                  <a:chOff x="5880000" y="4875241"/>
                  <a:chExt cx="432000" cy="814362"/>
                </a:xfrm>
              </p:grpSpPr>
              <p:sp>
                <p:nvSpPr>
                  <p:cNvPr id="1602" name="Cilindro 1601"/>
                  <p:cNvSpPr/>
                  <p:nvPr/>
                </p:nvSpPr>
                <p:spPr>
                  <a:xfrm>
                    <a:off x="5880000" y="5479719"/>
                    <a:ext cx="432000" cy="209884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s-CO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3" name="Cilindro 1602"/>
                  <p:cNvSpPr/>
                  <p:nvPr/>
                </p:nvSpPr>
                <p:spPr>
                  <a:xfrm>
                    <a:off x="5952000" y="4875241"/>
                    <a:ext cx="288000" cy="669130"/>
                  </a:xfrm>
                  <a:prstGeom prst="can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s-CO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97" name="Paralelogramo 1596"/>
                <p:cNvSpPr/>
                <p:nvPr/>
              </p:nvSpPr>
              <p:spPr>
                <a:xfrm>
                  <a:off x="3517979" y="394645"/>
                  <a:ext cx="561600" cy="28800"/>
                </a:xfrm>
                <a:prstGeom prst="parallelogram">
                  <a:avLst>
                    <a:gd name="adj" fmla="val 104888"/>
                  </a:avLst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8" name="Elipse 1597"/>
                <p:cNvSpPr/>
                <p:nvPr/>
              </p:nvSpPr>
              <p:spPr>
                <a:xfrm>
                  <a:off x="3306360" y="295587"/>
                  <a:ext cx="244252" cy="22791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  <a:scene3d>
                  <a:camera prst="isometricOffAxis2Top"/>
                  <a:lightRig rig="threePt" dir="t"/>
                </a:scene3d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Cilindro 1598"/>
                <p:cNvSpPr/>
                <p:nvPr/>
              </p:nvSpPr>
              <p:spPr>
                <a:xfrm>
                  <a:off x="3330785" y="321596"/>
                  <a:ext cx="195402" cy="113960"/>
                </a:xfrm>
                <a:prstGeom prst="can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Cilindro 1599">
                  <a:extLst>
                    <a:ext uri="{FF2B5EF4-FFF2-40B4-BE49-F238E27FC236}">
                      <a16:creationId xmlns:a16="http://schemas.microsoft.com/office/drawing/2014/main" id="{EF207527-F413-4A1F-99D0-059914BECC7C}"/>
                    </a:ext>
                  </a:extLst>
                </p:cNvPr>
                <p:cNvSpPr/>
                <p:nvPr/>
              </p:nvSpPr>
              <p:spPr>
                <a:xfrm rot="5400000">
                  <a:off x="2399537" y="187026"/>
                  <a:ext cx="29060" cy="468000"/>
                </a:xfrm>
                <a:prstGeom prst="can">
                  <a:avLst>
                    <a:gd name="adj" fmla="val 40904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Cilindro 1600">
                  <a:extLst>
                    <a:ext uri="{FF2B5EF4-FFF2-40B4-BE49-F238E27FC236}">
                      <a16:creationId xmlns:a16="http://schemas.microsoft.com/office/drawing/2014/main" id="{EF207527-F413-4A1F-99D0-059914BECC7C}"/>
                    </a:ext>
                  </a:extLst>
                </p:cNvPr>
                <p:cNvSpPr/>
                <p:nvPr/>
              </p:nvSpPr>
              <p:spPr>
                <a:xfrm rot="5400000">
                  <a:off x="4481213" y="194277"/>
                  <a:ext cx="29060" cy="468000"/>
                </a:xfrm>
                <a:prstGeom prst="can">
                  <a:avLst>
                    <a:gd name="adj" fmla="val 40904"/>
                  </a:avLst>
                </a:prstGeom>
                <a:solidFill>
                  <a:srgbClr val="FF979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77" name="Conector recto 1576"/>
              <p:cNvCxnSpPr>
                <a:stCxn id="1583" idx="2"/>
              </p:cNvCxnSpPr>
              <p:nvPr/>
            </p:nvCxnSpPr>
            <p:spPr>
              <a:xfrm>
                <a:off x="2743923" y="1812486"/>
                <a:ext cx="2648729" cy="0"/>
              </a:xfrm>
              <a:prstGeom prst="line">
                <a:avLst/>
              </a:prstGeom>
              <a:ln w="38100" cap="rnd">
                <a:solidFill>
                  <a:srgbClr val="FF979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8" name="CuadroTexto 1577">
                <a:extLst>
                  <a:ext uri="{FF2B5EF4-FFF2-40B4-BE49-F238E27FC236}">
                    <a16:creationId xmlns:a16="http://schemas.microsoft.com/office/drawing/2014/main" id="{9593F9A1-5524-4894-B982-1A22DF62094F}"/>
                  </a:ext>
                </a:extLst>
              </p:cNvPr>
              <p:cNvSpPr txBox="1"/>
              <p:nvPr/>
            </p:nvSpPr>
            <p:spPr>
              <a:xfrm>
                <a:off x="3606834" y="1821301"/>
                <a:ext cx="11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Sitka Banner"/>
                    <a:cs typeface="Arial"/>
                    <a:sym typeface="Arial"/>
                  </a:rPr>
                  <a:t>Recirculation</a:t>
                </a:r>
                <a:endParaRPr lang="en-US" sz="1400" kern="0" dirty="0">
                  <a:solidFill>
                    <a:srgbClr val="000000"/>
                  </a:solidFill>
                  <a:latin typeface="Sitka Banner"/>
                  <a:cs typeface="Arial"/>
                  <a:sym typeface="Arial"/>
                </a:endParaRPr>
              </a:p>
            </p:txBody>
          </p:sp>
          <p:sp>
            <p:nvSpPr>
              <p:cNvPr id="1579" name="Lágrima 1578"/>
              <p:cNvSpPr>
                <a:spLocks noChangeAspect="1"/>
              </p:cNvSpPr>
              <p:nvPr/>
            </p:nvSpPr>
            <p:spPr>
              <a:xfrm rot="13454063" flipV="1">
                <a:off x="5980881" y="1003866"/>
                <a:ext cx="108000" cy="97547"/>
              </a:xfrm>
              <a:prstGeom prst="teardrop">
                <a:avLst>
                  <a:gd name="adj" fmla="val 135396"/>
                </a:avLst>
              </a:prstGeom>
              <a:solidFill>
                <a:srgbClr val="FF979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580" name="Grupo 1579"/>
              <p:cNvGrpSpPr/>
              <p:nvPr/>
            </p:nvGrpSpPr>
            <p:grpSpPr>
              <a:xfrm>
                <a:off x="5871937" y="1169003"/>
                <a:ext cx="325888" cy="1026690"/>
                <a:chOff x="6225087" y="1970637"/>
                <a:chExt cx="1224000" cy="3130006"/>
              </a:xfrm>
              <a:effectLst>
                <a:outerShdw blurRad="50800" dist="38100" dir="2700000" algn="tl" rotWithShape="0">
                  <a:prstClr val="black">
                    <a:alpha val="17000"/>
                  </a:prstClr>
                </a:outerShdw>
              </a:effectLst>
            </p:grpSpPr>
            <p:sp>
              <p:nvSpPr>
                <p:cNvPr id="1587" name="Flecha: pentágono 355">
                  <a:extLst>
                    <a:ext uri="{FF2B5EF4-FFF2-40B4-BE49-F238E27FC236}">
                      <a16:creationId xmlns:a16="http://schemas.microsoft.com/office/drawing/2014/main" id="{86FA9C3D-9486-45F2-B190-D6D4B3DC7A54}"/>
                    </a:ext>
                  </a:extLst>
                </p:cNvPr>
                <p:cNvSpPr/>
                <p:nvPr/>
              </p:nvSpPr>
              <p:spPr>
                <a:xfrm rot="5400000">
                  <a:off x="5277091" y="2996000"/>
                  <a:ext cx="3119995" cy="1080326"/>
                </a:xfrm>
                <a:prstGeom prst="homePlate">
                  <a:avLst/>
                </a:prstGeom>
                <a:solidFill>
                  <a:srgbClr val="D7EEFB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Flecha: pentágono 355">
                  <a:extLst>
                    <a:ext uri="{FF2B5EF4-FFF2-40B4-BE49-F238E27FC236}">
                      <a16:creationId xmlns:a16="http://schemas.microsoft.com/office/drawing/2014/main" id="{86FA9C3D-9486-45F2-B190-D6D4B3DC7A54}"/>
                    </a:ext>
                  </a:extLst>
                </p:cNvPr>
                <p:cNvSpPr/>
                <p:nvPr/>
              </p:nvSpPr>
              <p:spPr>
                <a:xfrm rot="5400000">
                  <a:off x="5574906" y="3292118"/>
                  <a:ext cx="2536722" cy="1080328"/>
                </a:xfrm>
                <a:prstGeom prst="homePlate">
                  <a:avLst/>
                </a:prstGeom>
                <a:solidFill>
                  <a:srgbClr val="FF9797">
                    <a:alpha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Cilindro 1588"/>
                <p:cNvSpPr/>
                <p:nvPr/>
              </p:nvSpPr>
              <p:spPr>
                <a:xfrm>
                  <a:off x="6225087" y="1970637"/>
                  <a:ext cx="1224000" cy="72000"/>
                </a:xfrm>
                <a:prstGeom prst="can">
                  <a:avLst/>
                </a:prstGeom>
                <a:solidFill>
                  <a:srgbClr val="E3F3FC">
                    <a:alpha val="7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Cilindro 1589"/>
                <p:cNvSpPr/>
                <p:nvPr/>
              </p:nvSpPr>
              <p:spPr>
                <a:xfrm>
                  <a:off x="6225087" y="2065826"/>
                  <a:ext cx="1224000" cy="72000"/>
                </a:xfrm>
                <a:prstGeom prst="can">
                  <a:avLst/>
                </a:prstGeom>
                <a:solidFill>
                  <a:srgbClr val="E3F3FC">
                    <a:alpha val="7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Cilindro 1590"/>
                <p:cNvSpPr/>
                <p:nvPr/>
              </p:nvSpPr>
              <p:spPr>
                <a:xfrm>
                  <a:off x="6225087" y="2158808"/>
                  <a:ext cx="1224000" cy="72000"/>
                </a:xfrm>
                <a:prstGeom prst="can">
                  <a:avLst/>
                </a:prstGeom>
                <a:solidFill>
                  <a:srgbClr val="E3F3FC">
                    <a:alpha val="7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81" name="Conector recto 1580"/>
              <p:cNvCxnSpPr>
                <a:stCxn id="1601" idx="0"/>
                <a:endCxn id="1582" idx="0"/>
              </p:cNvCxnSpPr>
              <p:nvPr/>
            </p:nvCxnSpPr>
            <p:spPr>
              <a:xfrm flipV="1">
                <a:off x="4717856" y="424945"/>
                <a:ext cx="829326" cy="3332"/>
              </a:xfrm>
              <a:prstGeom prst="line">
                <a:avLst/>
              </a:prstGeom>
              <a:ln w="38100" cap="rnd">
                <a:solidFill>
                  <a:srgbClr val="FF979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2" name="Arco 1581"/>
              <p:cNvSpPr>
                <a:spLocks noChangeAspect="1"/>
              </p:cNvSpPr>
              <p:nvPr/>
            </p:nvSpPr>
            <p:spPr>
              <a:xfrm>
                <a:off x="5059483" y="424945"/>
                <a:ext cx="975398" cy="910179"/>
              </a:xfrm>
              <a:prstGeom prst="arc">
                <a:avLst/>
              </a:prstGeom>
              <a:noFill/>
              <a:ln w="38100" cap="rnd" cmpd="sng" algn="ctr">
                <a:solidFill>
                  <a:srgbClr val="FF979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3" name="Arco 1582"/>
              <p:cNvSpPr>
                <a:spLocks noChangeAspect="1"/>
              </p:cNvSpPr>
              <p:nvPr/>
            </p:nvSpPr>
            <p:spPr>
              <a:xfrm rot="16200000" flipH="1">
                <a:off x="2069689" y="365616"/>
                <a:ext cx="1348467" cy="1545273"/>
              </a:xfrm>
              <a:prstGeom prst="arc">
                <a:avLst/>
              </a:prstGeom>
              <a:noFill/>
              <a:ln w="38100" cap="rnd" cmpd="sng" algn="ctr">
                <a:solidFill>
                  <a:srgbClr val="FF9797"/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1584" name="Conector recto 1583"/>
              <p:cNvCxnSpPr/>
              <p:nvPr/>
            </p:nvCxnSpPr>
            <p:spPr>
              <a:xfrm>
                <a:off x="5381142" y="1812487"/>
                <a:ext cx="464449" cy="0"/>
              </a:xfrm>
              <a:prstGeom prst="line">
                <a:avLst/>
              </a:prstGeom>
              <a:ln w="38100" cap="rnd">
                <a:solidFill>
                  <a:srgbClr val="FF9797"/>
                </a:solidFill>
                <a:prstDash val="solid"/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5" name="Conector recto 1584"/>
              <p:cNvCxnSpPr>
                <a:endCxn id="1583" idx="0"/>
              </p:cNvCxnSpPr>
              <p:nvPr/>
            </p:nvCxnSpPr>
            <p:spPr>
              <a:xfrm>
                <a:off x="1970729" y="503893"/>
                <a:ext cx="557" cy="634359"/>
              </a:xfrm>
              <a:prstGeom prst="line">
                <a:avLst/>
              </a:prstGeom>
              <a:ln w="38100" cap="rnd">
                <a:solidFill>
                  <a:srgbClr val="FF9797"/>
                </a:solidFill>
                <a:prstDash val="solid"/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6" name="CuadroTexto 1585">
                <a:extLst>
                  <a:ext uri="{FF2B5EF4-FFF2-40B4-BE49-F238E27FC236}">
                    <a16:creationId xmlns:a16="http://schemas.microsoft.com/office/drawing/2014/main" id="{9593F9A1-5524-4894-B982-1A22DF62094F}"/>
                  </a:ext>
                </a:extLst>
              </p:cNvPr>
              <p:cNvSpPr txBox="1"/>
              <p:nvPr/>
            </p:nvSpPr>
            <p:spPr>
              <a:xfrm>
                <a:off x="2938009" y="538812"/>
                <a:ext cx="929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Sitka Banner"/>
                    <a:cs typeface="Arial"/>
                    <a:sym typeface="Arial"/>
                  </a:rPr>
                  <a:t>Treatment</a:t>
                </a:r>
                <a:endParaRPr lang="en-US" sz="1400" kern="0" dirty="0">
                  <a:solidFill>
                    <a:srgbClr val="000000"/>
                  </a:solidFill>
                  <a:latin typeface="Sitka Banner"/>
                  <a:cs typeface="Arial"/>
                  <a:sym typeface="Arial"/>
                </a:endParaRPr>
              </a:p>
            </p:txBody>
          </p:sp>
        </p:grpSp>
        <p:sp>
          <p:nvSpPr>
            <p:cNvPr id="1575" name="Rectángulo 1574"/>
            <p:cNvSpPr/>
            <p:nvPr/>
          </p:nvSpPr>
          <p:spPr>
            <a:xfrm>
              <a:off x="196464" y="339461"/>
              <a:ext cx="6162085" cy="2140343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61" name="CuadroTexto 1660"/>
          <p:cNvSpPr txBox="1"/>
          <p:nvPr/>
        </p:nvSpPr>
        <p:spPr>
          <a:xfrm>
            <a:off x="0" y="2983006"/>
            <a:ext cx="46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600" b="1" dirty="0"/>
              <a:t>B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1662" name="Rectángulo 1661"/>
          <p:cNvSpPr/>
          <p:nvPr/>
        </p:nvSpPr>
        <p:spPr>
          <a:xfrm>
            <a:off x="196464" y="3322467"/>
            <a:ext cx="7652136" cy="7075195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3" name="Lágrima 1662"/>
          <p:cNvSpPr>
            <a:spLocks noChangeAspect="1"/>
          </p:cNvSpPr>
          <p:nvPr/>
        </p:nvSpPr>
        <p:spPr>
          <a:xfrm rot="13454063" flipV="1">
            <a:off x="7436522" y="7764515"/>
            <a:ext cx="108000" cy="97547"/>
          </a:xfrm>
          <a:prstGeom prst="teardrop">
            <a:avLst>
              <a:gd name="adj" fmla="val 135396"/>
            </a:avLst>
          </a:prstGeom>
          <a:solidFill>
            <a:srgbClr val="FF97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CO">
              <a:solidFill>
                <a:prstClr val="white"/>
              </a:solidFill>
              <a:cs typeface="Arial"/>
              <a:sym typeface="Arial"/>
            </a:endParaRPr>
          </a:p>
        </p:txBody>
      </p:sp>
      <p:grpSp>
        <p:nvGrpSpPr>
          <p:cNvPr id="1664" name="Grupo 1663"/>
          <p:cNvGrpSpPr/>
          <p:nvPr/>
        </p:nvGrpSpPr>
        <p:grpSpPr>
          <a:xfrm>
            <a:off x="7236873" y="7957496"/>
            <a:ext cx="498783" cy="1620088"/>
            <a:chOff x="6225087" y="1970637"/>
            <a:chExt cx="1224000" cy="3130006"/>
          </a:xfr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1665" name="Flecha: pentágono 355">
              <a:extLst>
                <a:ext uri="{FF2B5EF4-FFF2-40B4-BE49-F238E27FC236}">
                  <a16:creationId xmlns:a16="http://schemas.microsoft.com/office/drawing/2014/main" id="{86FA9C3D-9486-45F2-B190-D6D4B3DC7A54}"/>
                </a:ext>
              </a:extLst>
            </p:cNvPr>
            <p:cNvSpPr/>
            <p:nvPr/>
          </p:nvSpPr>
          <p:spPr>
            <a:xfrm rot="5400000">
              <a:off x="5277091" y="2996000"/>
              <a:ext cx="3119995" cy="1080326"/>
            </a:xfrm>
            <a:prstGeom prst="homePlate">
              <a:avLst/>
            </a:prstGeom>
            <a:solidFill>
              <a:srgbClr val="D7EEFB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66" name="Flecha: pentágono 355">
              <a:extLst>
                <a:ext uri="{FF2B5EF4-FFF2-40B4-BE49-F238E27FC236}">
                  <a16:creationId xmlns:a16="http://schemas.microsoft.com/office/drawing/2014/main" id="{86FA9C3D-9486-45F2-B190-D6D4B3DC7A54}"/>
                </a:ext>
              </a:extLst>
            </p:cNvPr>
            <p:cNvSpPr/>
            <p:nvPr/>
          </p:nvSpPr>
          <p:spPr>
            <a:xfrm rot="5400000">
              <a:off x="5574906" y="3292118"/>
              <a:ext cx="2536722" cy="1080328"/>
            </a:xfrm>
            <a:prstGeom prst="homePlate">
              <a:avLst/>
            </a:prstGeom>
            <a:solidFill>
              <a:srgbClr val="FF9797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67" name="Cilindro 1666"/>
            <p:cNvSpPr/>
            <p:nvPr/>
          </p:nvSpPr>
          <p:spPr>
            <a:xfrm>
              <a:off x="6225087" y="1970637"/>
              <a:ext cx="1224000" cy="72000"/>
            </a:xfrm>
            <a:prstGeom prst="can">
              <a:avLst/>
            </a:prstGeom>
            <a:solidFill>
              <a:srgbClr val="E3F3F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68" name="Cilindro 1667"/>
            <p:cNvSpPr/>
            <p:nvPr/>
          </p:nvSpPr>
          <p:spPr>
            <a:xfrm>
              <a:off x="6225087" y="2065826"/>
              <a:ext cx="1224000" cy="72000"/>
            </a:xfrm>
            <a:prstGeom prst="can">
              <a:avLst/>
            </a:prstGeom>
            <a:solidFill>
              <a:srgbClr val="E3F3F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69" name="Cilindro 1668"/>
            <p:cNvSpPr/>
            <p:nvPr/>
          </p:nvSpPr>
          <p:spPr>
            <a:xfrm>
              <a:off x="6225087" y="2158808"/>
              <a:ext cx="1224000" cy="72000"/>
            </a:xfrm>
            <a:prstGeom prst="can">
              <a:avLst/>
            </a:prstGeom>
            <a:solidFill>
              <a:srgbClr val="E3F3F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0" name="Elipse 1669"/>
          <p:cNvSpPr/>
          <p:nvPr/>
        </p:nvSpPr>
        <p:spPr>
          <a:xfrm>
            <a:off x="2917301" y="6069390"/>
            <a:ext cx="108000" cy="1081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71" name="Elipse 1670"/>
          <p:cNvSpPr/>
          <p:nvPr/>
        </p:nvSpPr>
        <p:spPr>
          <a:xfrm>
            <a:off x="2917253" y="6789958"/>
            <a:ext cx="108000" cy="1081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72" name="Elipse 1671"/>
          <p:cNvSpPr/>
          <p:nvPr/>
        </p:nvSpPr>
        <p:spPr>
          <a:xfrm>
            <a:off x="2917253" y="7510522"/>
            <a:ext cx="108000" cy="1081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73" name="Grupo 1672"/>
          <p:cNvGrpSpPr/>
          <p:nvPr/>
        </p:nvGrpSpPr>
        <p:grpSpPr>
          <a:xfrm>
            <a:off x="281972" y="3443316"/>
            <a:ext cx="4531287" cy="806801"/>
            <a:chOff x="198456" y="208454"/>
            <a:chExt cx="4531287" cy="806801"/>
          </a:xfrm>
        </p:grpSpPr>
        <p:grpSp>
          <p:nvGrpSpPr>
            <p:cNvPr id="1674" name="Grupo 1673"/>
            <p:cNvGrpSpPr/>
            <p:nvPr/>
          </p:nvGrpSpPr>
          <p:grpSpPr>
            <a:xfrm rot="16200000">
              <a:off x="2708885" y="317410"/>
              <a:ext cx="54435" cy="208907"/>
              <a:chOff x="5880000" y="4875241"/>
              <a:chExt cx="432000" cy="814362"/>
            </a:xfrm>
          </p:grpSpPr>
          <p:sp>
            <p:nvSpPr>
              <p:cNvPr id="1741" name="Cilindro 1740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42" name="Cilindro 1741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675" name="Cubo 1674"/>
            <p:cNvSpPr/>
            <p:nvPr/>
          </p:nvSpPr>
          <p:spPr>
            <a:xfrm>
              <a:off x="2666686" y="335137"/>
              <a:ext cx="1473095" cy="209741"/>
            </a:xfrm>
            <a:prstGeom prst="cube">
              <a:avLst>
                <a:gd name="adj" fmla="val 72222"/>
              </a:avLst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BABABA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76" name="Paralelogramo 1675"/>
            <p:cNvSpPr/>
            <p:nvPr/>
          </p:nvSpPr>
          <p:spPr>
            <a:xfrm>
              <a:off x="2728736" y="397478"/>
              <a:ext cx="6120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1677" name="Grupo 1676"/>
            <p:cNvGrpSpPr/>
            <p:nvPr/>
          </p:nvGrpSpPr>
          <p:grpSpPr>
            <a:xfrm>
              <a:off x="198456" y="208454"/>
              <a:ext cx="1987630" cy="806801"/>
              <a:chOff x="571810" y="2819891"/>
              <a:chExt cx="1987630" cy="806801"/>
            </a:xfrm>
          </p:grpSpPr>
          <p:sp>
            <p:nvSpPr>
              <p:cNvPr id="1686" name="Cubo 1685">
                <a:extLst>
                  <a:ext uri="{FF2B5EF4-FFF2-40B4-BE49-F238E27FC236}">
                    <a16:creationId xmlns:a16="http://schemas.microsoft.com/office/drawing/2014/main" id="{7D35A064-21C9-47BE-86C6-6C7C5FB4B7F1}"/>
                  </a:ext>
                </a:extLst>
              </p:cNvPr>
              <p:cNvSpPr/>
              <p:nvPr/>
            </p:nvSpPr>
            <p:spPr>
              <a:xfrm>
                <a:off x="571810" y="2896640"/>
                <a:ext cx="1952921" cy="730052"/>
              </a:xfrm>
              <a:prstGeom prst="cube">
                <a:avLst>
                  <a:gd name="adj" fmla="val 48283"/>
                </a:avLst>
              </a:prstGeom>
              <a:solidFill>
                <a:srgbClr val="3E4C60"/>
              </a:solidFill>
              <a:ln w="3175" cap="flat" cmpd="sng" algn="ctr">
                <a:solidFill>
                  <a:srgbClr val="44546A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7" name="Cubo 1686">
                <a:extLst>
                  <a:ext uri="{FF2B5EF4-FFF2-40B4-BE49-F238E27FC236}">
                    <a16:creationId xmlns:a16="http://schemas.microsoft.com/office/drawing/2014/main" id="{B6238644-EB6A-4F78-A282-503F9375F9B2}"/>
                  </a:ext>
                </a:extLst>
              </p:cNvPr>
              <p:cNvSpPr/>
              <p:nvPr/>
            </p:nvSpPr>
            <p:spPr>
              <a:xfrm>
                <a:off x="752349" y="2819891"/>
                <a:ext cx="441926" cy="397903"/>
              </a:xfrm>
              <a:prstGeom prst="cube">
                <a:avLst>
                  <a:gd name="adj" fmla="val 64241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88" name="Grupo 1687">
                <a:extLst>
                  <a:ext uri="{FF2B5EF4-FFF2-40B4-BE49-F238E27FC236}">
                    <a16:creationId xmlns:a16="http://schemas.microsoft.com/office/drawing/2014/main" id="{7842A799-B35D-411B-973F-DB2193CD7B90}"/>
                  </a:ext>
                </a:extLst>
              </p:cNvPr>
              <p:cNvGrpSpPr/>
              <p:nvPr/>
            </p:nvGrpSpPr>
            <p:grpSpPr>
              <a:xfrm>
                <a:off x="1079087" y="2938731"/>
                <a:ext cx="313621" cy="67379"/>
                <a:chOff x="3365991" y="2237238"/>
                <a:chExt cx="1171573" cy="285747"/>
              </a:xfrm>
            </p:grpSpPr>
            <p:sp>
              <p:nvSpPr>
                <p:cNvPr id="1739" name="Cilindro 1738">
                  <a:extLst>
                    <a:ext uri="{FF2B5EF4-FFF2-40B4-BE49-F238E27FC236}">
                      <a16:creationId xmlns:a16="http://schemas.microsoft.com/office/drawing/2014/main" id="{E4A3322A-FE85-4D4B-BCC1-A7E088A510F4}"/>
                    </a:ext>
                  </a:extLst>
                </p:cNvPr>
                <p:cNvSpPr/>
                <p:nvPr/>
              </p:nvSpPr>
              <p:spPr>
                <a:xfrm rot="5400000">
                  <a:off x="3917249" y="1846661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40" name="Cilindro 1739">
                  <a:extLst>
                    <a:ext uri="{FF2B5EF4-FFF2-40B4-BE49-F238E27FC236}">
                      <a16:creationId xmlns:a16="http://schemas.microsoft.com/office/drawing/2014/main" id="{CA3F5A7E-AAEA-48D9-979D-D517582E4D9D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9" name="Grupo 1688">
                <a:extLst>
                  <a:ext uri="{FF2B5EF4-FFF2-40B4-BE49-F238E27FC236}">
                    <a16:creationId xmlns:a16="http://schemas.microsoft.com/office/drawing/2014/main" id="{6E682E5E-3EDC-4FE0-A526-AA5050C3FCB3}"/>
                  </a:ext>
                </a:extLst>
              </p:cNvPr>
              <p:cNvGrpSpPr/>
              <p:nvPr/>
            </p:nvGrpSpPr>
            <p:grpSpPr>
              <a:xfrm>
                <a:off x="1001315" y="3018169"/>
                <a:ext cx="314896" cy="67379"/>
                <a:chOff x="3070065" y="2590739"/>
                <a:chExt cx="1176335" cy="285747"/>
              </a:xfrm>
            </p:grpSpPr>
            <p:sp>
              <p:nvSpPr>
                <p:cNvPr id="1737" name="Cilindro 1736">
                  <a:extLst>
                    <a:ext uri="{FF2B5EF4-FFF2-40B4-BE49-F238E27FC236}">
                      <a16:creationId xmlns:a16="http://schemas.microsoft.com/office/drawing/2014/main" id="{B4E38E5F-E993-45B4-992E-3C6556A42B9A}"/>
                    </a:ext>
                  </a:extLst>
                </p:cNvPr>
                <p:cNvSpPr/>
                <p:nvPr/>
              </p:nvSpPr>
              <p:spPr>
                <a:xfrm rot="5400000">
                  <a:off x="3626085" y="2204815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38" name="Cilindro 1737">
                  <a:extLst>
                    <a:ext uri="{FF2B5EF4-FFF2-40B4-BE49-F238E27FC236}">
                      <a16:creationId xmlns:a16="http://schemas.microsoft.com/office/drawing/2014/main" id="{D0FCF648-DC42-4E9F-BC98-2697E23D7FCE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0" name="Cubo 1689">
                <a:extLst>
                  <a:ext uri="{FF2B5EF4-FFF2-40B4-BE49-F238E27FC236}">
                    <a16:creationId xmlns:a16="http://schemas.microsoft.com/office/drawing/2014/main" id="{EDAF1969-CC24-4007-A6C7-BBC33B203CAC}"/>
                  </a:ext>
                </a:extLst>
              </p:cNvPr>
              <p:cNvSpPr/>
              <p:nvPr/>
            </p:nvSpPr>
            <p:spPr>
              <a:xfrm>
                <a:off x="1184646" y="2819891"/>
                <a:ext cx="444132" cy="397903"/>
              </a:xfrm>
              <a:prstGeom prst="cube">
                <a:avLst>
                  <a:gd name="adj" fmla="val 6451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91" name="Grupo 1690">
                <a:extLst>
                  <a:ext uri="{FF2B5EF4-FFF2-40B4-BE49-F238E27FC236}">
                    <a16:creationId xmlns:a16="http://schemas.microsoft.com/office/drawing/2014/main" id="{A8603C29-E242-44D1-996E-C19EC9744F2F}"/>
                  </a:ext>
                </a:extLst>
              </p:cNvPr>
              <p:cNvGrpSpPr/>
              <p:nvPr/>
            </p:nvGrpSpPr>
            <p:grpSpPr>
              <a:xfrm>
                <a:off x="1507042" y="2940204"/>
                <a:ext cx="730034" cy="67379"/>
                <a:chOff x="3365991" y="2237238"/>
                <a:chExt cx="2727137" cy="285747"/>
              </a:xfrm>
            </p:grpSpPr>
            <p:sp>
              <p:nvSpPr>
                <p:cNvPr id="1735" name="Cilindro 1734">
                  <a:extLst>
                    <a:ext uri="{FF2B5EF4-FFF2-40B4-BE49-F238E27FC236}">
                      <a16:creationId xmlns:a16="http://schemas.microsoft.com/office/drawing/2014/main" id="{5E69C464-4000-48DC-9AB9-DE99C15F76A5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36" name="Cilindro 1735">
                  <a:extLst>
                    <a:ext uri="{FF2B5EF4-FFF2-40B4-BE49-F238E27FC236}">
                      <a16:creationId xmlns:a16="http://schemas.microsoft.com/office/drawing/2014/main" id="{E396E39D-1A0C-48CA-9290-FA493935136F}"/>
                    </a:ext>
                  </a:extLst>
                </p:cNvPr>
                <p:cNvSpPr/>
                <p:nvPr/>
              </p:nvSpPr>
              <p:spPr>
                <a:xfrm rot="5400000">
                  <a:off x="4695031" y="1068879"/>
                  <a:ext cx="178594" cy="2617601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2" name="Cubo 1691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2088506" y="2820254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93" name="Grupo 1692">
                <a:extLst>
                  <a:ext uri="{FF2B5EF4-FFF2-40B4-BE49-F238E27FC236}">
                    <a16:creationId xmlns:a16="http://schemas.microsoft.com/office/drawing/2014/main" id="{36AE9220-7A2B-4B22-9AD5-8A296BA76660}"/>
                  </a:ext>
                </a:extLst>
              </p:cNvPr>
              <p:cNvGrpSpPr/>
              <p:nvPr/>
            </p:nvGrpSpPr>
            <p:grpSpPr>
              <a:xfrm>
                <a:off x="1466040" y="2928531"/>
                <a:ext cx="1093400" cy="201567"/>
                <a:chOff x="3295596" y="1640234"/>
                <a:chExt cx="4084533" cy="854834"/>
              </a:xfrm>
            </p:grpSpPr>
            <p:grpSp>
              <p:nvGrpSpPr>
                <p:cNvPr id="1727" name="Grupo 1726">
                  <a:extLst>
                    <a:ext uri="{FF2B5EF4-FFF2-40B4-BE49-F238E27FC236}">
                      <a16:creationId xmlns:a16="http://schemas.microsoft.com/office/drawing/2014/main" id="{355E964A-AB84-4B0D-AB05-5907367BB62F}"/>
                    </a:ext>
                  </a:extLst>
                </p:cNvPr>
                <p:cNvGrpSpPr/>
                <p:nvPr/>
              </p:nvGrpSpPr>
              <p:grpSpPr>
                <a:xfrm>
                  <a:off x="3295596" y="1640234"/>
                  <a:ext cx="3978754" cy="854834"/>
                  <a:chOff x="3171771" y="2821820"/>
                  <a:chExt cx="3978754" cy="854834"/>
                </a:xfrm>
              </p:grpSpPr>
              <p:sp>
                <p:nvSpPr>
                  <p:cNvPr id="1730" name="Cilindro 1729">
                    <a:extLst>
                      <a:ext uri="{FF2B5EF4-FFF2-40B4-BE49-F238E27FC236}">
                        <a16:creationId xmlns:a16="http://schemas.microsoft.com/office/drawing/2014/main" id="{AA654652-3424-4424-AD21-60A7D9A2E8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27558" y="3150561"/>
                    <a:ext cx="485775" cy="197350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1" name="Cilindro 1730">
                    <a:extLst>
                      <a:ext uri="{FF2B5EF4-FFF2-40B4-BE49-F238E27FC236}">
                        <a16:creationId xmlns:a16="http://schemas.microsoft.com/office/drawing/2014/main" id="{92DEA90D-8A66-4359-AD48-3CFA7F1D9C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70711" y="2381089"/>
                    <a:ext cx="205227" cy="1736299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2" name="Cilindro 1731">
                    <a:extLst>
                      <a:ext uri="{FF2B5EF4-FFF2-40B4-BE49-F238E27FC236}">
                        <a16:creationId xmlns:a16="http://schemas.microsoft.com/office/drawing/2014/main" id="{659C508E-EC19-4E7E-B233-5C7751AECA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72586" y="3128459"/>
                    <a:ext cx="854834" cy="241555"/>
                  </a:xfrm>
                  <a:prstGeom prst="can">
                    <a:avLst>
                      <a:gd name="adj" fmla="val 69093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3" name="Cilindro 1732">
                    <a:extLst>
                      <a:ext uri="{FF2B5EF4-FFF2-40B4-BE49-F238E27FC236}">
                        <a16:creationId xmlns:a16="http://schemas.microsoft.com/office/drawing/2014/main" id="{4F8E3CB6-7FAA-4BE0-9ADE-A694CC424E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37575" y="2550524"/>
                    <a:ext cx="205225" cy="1397426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4" name="Cilindro 1733">
                    <a:extLst>
                      <a:ext uri="{FF2B5EF4-FFF2-40B4-BE49-F238E27FC236}">
                        <a16:creationId xmlns:a16="http://schemas.microsoft.com/office/drawing/2014/main" id="{AB5DB04D-A2AF-434E-A6CC-E2C371419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1181" y="2183093"/>
                    <a:ext cx="523542" cy="2115146"/>
                  </a:xfrm>
                  <a:prstGeom prst="can">
                    <a:avLst>
                      <a:gd name="adj" fmla="val 13614"/>
                    </a:avLst>
                  </a:prstGeom>
                  <a:solidFill>
                    <a:srgbClr val="A5A5A5">
                      <a:lumMod val="75000"/>
                      <a:alpha val="5098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28" name="Cilindro 1727">
                  <a:extLst>
                    <a:ext uri="{FF2B5EF4-FFF2-40B4-BE49-F238E27FC236}">
                      <a16:creationId xmlns:a16="http://schemas.microsoft.com/office/drawing/2014/main" id="{830F90F3-A1FA-4C37-B561-1E82A3F5CAFF}"/>
                    </a:ext>
                  </a:extLst>
                </p:cNvPr>
                <p:cNvSpPr/>
                <p:nvPr/>
              </p:nvSpPr>
              <p:spPr>
                <a:xfrm rot="5400000">
                  <a:off x="6313866" y="1360365"/>
                  <a:ext cx="523542" cy="1397426"/>
                </a:xfrm>
                <a:prstGeom prst="can">
                  <a:avLst>
                    <a:gd name="adj" fmla="val 13614"/>
                  </a:avLst>
                </a:prstGeom>
                <a:solidFill>
                  <a:srgbClr val="C00000">
                    <a:alpha val="96863"/>
                  </a:srgbClr>
                </a:solidFill>
                <a:ln w="3175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Cilindro 1728">
                  <a:extLst>
                    <a:ext uri="{FF2B5EF4-FFF2-40B4-BE49-F238E27FC236}">
                      <a16:creationId xmlns:a16="http://schemas.microsoft.com/office/drawing/2014/main" id="{359CAEE5-3EFF-46DB-8FA5-A56C8DC79661}"/>
                    </a:ext>
                  </a:extLst>
                </p:cNvPr>
                <p:cNvSpPr/>
                <p:nvPr/>
              </p:nvSpPr>
              <p:spPr>
                <a:xfrm rot="5400000">
                  <a:off x="7197936" y="1988072"/>
                  <a:ext cx="211985" cy="152400"/>
                </a:xfrm>
                <a:prstGeom prst="can">
                  <a:avLst>
                    <a:gd name="adj" fmla="val 40904"/>
                  </a:avLst>
                </a:prstGeom>
                <a:solidFill>
                  <a:srgbClr val="7C7C7C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4" name="Grupo 1693">
                <a:extLst>
                  <a:ext uri="{FF2B5EF4-FFF2-40B4-BE49-F238E27FC236}">
                    <a16:creationId xmlns:a16="http://schemas.microsoft.com/office/drawing/2014/main" id="{69EA6C2A-6779-4491-B071-82FAE30E1497}"/>
                  </a:ext>
                </a:extLst>
              </p:cNvPr>
              <p:cNvGrpSpPr/>
              <p:nvPr/>
            </p:nvGrpSpPr>
            <p:grpSpPr>
              <a:xfrm>
                <a:off x="1429271" y="3019643"/>
                <a:ext cx="698077" cy="67379"/>
                <a:chOff x="3070065" y="2590739"/>
                <a:chExt cx="2607753" cy="285747"/>
              </a:xfrm>
            </p:grpSpPr>
            <p:sp>
              <p:nvSpPr>
                <p:cNvPr id="1725" name="Cilindro 1724">
                  <a:extLst>
                    <a:ext uri="{FF2B5EF4-FFF2-40B4-BE49-F238E27FC236}">
                      <a16:creationId xmlns:a16="http://schemas.microsoft.com/office/drawing/2014/main" id="{80614161-AC23-4D5E-A3F2-04A608EA62D6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Cilindro 1725">
                  <a:extLst>
                    <a:ext uri="{FF2B5EF4-FFF2-40B4-BE49-F238E27FC236}">
                      <a16:creationId xmlns:a16="http://schemas.microsoft.com/office/drawing/2014/main" id="{60A19271-A6E4-48BC-9B11-62471699B707}"/>
                    </a:ext>
                  </a:extLst>
                </p:cNvPr>
                <p:cNvSpPr/>
                <p:nvPr/>
              </p:nvSpPr>
              <p:spPr>
                <a:xfrm rot="5400000">
                  <a:off x="4341794" y="1489106"/>
                  <a:ext cx="178594" cy="2493455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5" name="Elipse 1694">
                <a:extLst>
                  <a:ext uri="{FF2B5EF4-FFF2-40B4-BE49-F238E27FC236}">
                    <a16:creationId xmlns:a16="http://schemas.microsoft.com/office/drawing/2014/main" id="{C11ED906-AC82-478B-96E8-A359DFBCAF0C}"/>
                  </a:ext>
                </a:extLst>
              </p:cNvPr>
              <p:cNvSpPr/>
              <p:nvPr/>
            </p:nvSpPr>
            <p:spPr>
              <a:xfrm>
                <a:off x="1218048" y="3102762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96" name="Grupo 1695">
                <a:extLst>
                  <a:ext uri="{FF2B5EF4-FFF2-40B4-BE49-F238E27FC236}">
                    <a16:creationId xmlns:a16="http://schemas.microsoft.com/office/drawing/2014/main" id="{BCFF9CF7-6B47-456A-BAAE-33F67321F10C}"/>
                  </a:ext>
                </a:extLst>
              </p:cNvPr>
              <p:cNvGrpSpPr/>
              <p:nvPr/>
            </p:nvGrpSpPr>
            <p:grpSpPr>
              <a:xfrm>
                <a:off x="664346" y="3369812"/>
                <a:ext cx="81185" cy="133640"/>
                <a:chOff x="527299" y="3587404"/>
                <a:chExt cx="159544" cy="2814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23" name="Diagrama de flujo: operación manual 226">
                  <a:extLst>
                    <a:ext uri="{FF2B5EF4-FFF2-40B4-BE49-F238E27FC236}">
                      <a16:creationId xmlns:a16="http://schemas.microsoft.com/office/drawing/2014/main" id="{83B27458-9ED5-42B7-B5C1-11FA77C386B8}"/>
                    </a:ext>
                  </a:extLst>
                </p:cNvPr>
                <p:cNvSpPr/>
                <p:nvPr/>
              </p:nvSpPr>
              <p:spPr>
                <a:xfrm>
                  <a:off x="527299" y="3587404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4" name="Diagrama de flujo: operación manual 227">
                  <a:extLst>
                    <a:ext uri="{FF2B5EF4-FFF2-40B4-BE49-F238E27FC236}">
                      <a16:creationId xmlns:a16="http://schemas.microsoft.com/office/drawing/2014/main" id="{5CDE370A-EF38-4938-BDC8-4162A4C5D1BF}"/>
                    </a:ext>
                  </a:extLst>
                </p:cNvPr>
                <p:cNvSpPr/>
                <p:nvPr/>
              </p:nvSpPr>
              <p:spPr>
                <a:xfrm flipV="1">
                  <a:off x="527299" y="3728127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7" name="Rectángulo: esquinas redondeadas 202">
                <a:extLst>
                  <a:ext uri="{FF2B5EF4-FFF2-40B4-BE49-F238E27FC236}">
                    <a16:creationId xmlns:a16="http://schemas.microsoft.com/office/drawing/2014/main" id="{867B31D8-52D8-4724-B26F-0A11281365D4}"/>
                  </a:ext>
                </a:extLst>
              </p:cNvPr>
              <p:cNvSpPr/>
              <p:nvPr/>
            </p:nvSpPr>
            <p:spPr>
              <a:xfrm>
                <a:off x="827157" y="3297175"/>
                <a:ext cx="1267205" cy="292096"/>
              </a:xfrm>
              <a:prstGeom prst="roundRect">
                <a:avLst>
                  <a:gd name="adj" fmla="val 6797"/>
                </a:avLst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98" name="Rectángulo: esquinas redondeadas 203">
                <a:extLst>
                  <a:ext uri="{FF2B5EF4-FFF2-40B4-BE49-F238E27FC236}">
                    <a16:creationId xmlns:a16="http://schemas.microsoft.com/office/drawing/2014/main" id="{40645736-68E9-412A-89BA-B349B4238329}"/>
                  </a:ext>
                </a:extLst>
              </p:cNvPr>
              <p:cNvSpPr/>
              <p:nvPr/>
            </p:nvSpPr>
            <p:spPr>
              <a:xfrm>
                <a:off x="86296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1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699" name="Rectángulo: esquinas redondeadas 204">
                <a:extLst>
                  <a:ext uri="{FF2B5EF4-FFF2-40B4-BE49-F238E27FC236}">
                    <a16:creationId xmlns:a16="http://schemas.microsoft.com/office/drawing/2014/main" id="{775C13A6-DC7C-479E-AC0F-D3529C793648}"/>
                  </a:ext>
                </a:extLst>
              </p:cNvPr>
              <p:cNvSpPr/>
              <p:nvPr/>
            </p:nvSpPr>
            <p:spPr>
              <a:xfrm>
                <a:off x="94274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2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0" name="Rectángulo: esquinas redondeadas 205">
                <a:extLst>
                  <a:ext uri="{FF2B5EF4-FFF2-40B4-BE49-F238E27FC236}">
                    <a16:creationId xmlns:a16="http://schemas.microsoft.com/office/drawing/2014/main" id="{2F27EDC7-F107-46C3-A2F2-02E1888415FE}"/>
                  </a:ext>
                </a:extLst>
              </p:cNvPr>
              <p:cNvSpPr/>
              <p:nvPr/>
            </p:nvSpPr>
            <p:spPr>
              <a:xfrm>
                <a:off x="1023112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3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1" name="Rectángulo: esquinas redondeadas 206">
                <a:extLst>
                  <a:ext uri="{FF2B5EF4-FFF2-40B4-BE49-F238E27FC236}">
                    <a16:creationId xmlns:a16="http://schemas.microsoft.com/office/drawing/2014/main" id="{CA3B9CA2-5906-4173-8C5D-F22764EB4BB5}"/>
                  </a:ext>
                </a:extLst>
              </p:cNvPr>
              <p:cNvSpPr/>
              <p:nvPr/>
            </p:nvSpPr>
            <p:spPr>
              <a:xfrm>
                <a:off x="86296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4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2" name="Rectángulo: esquinas redondeadas 207">
                <a:extLst>
                  <a:ext uri="{FF2B5EF4-FFF2-40B4-BE49-F238E27FC236}">
                    <a16:creationId xmlns:a16="http://schemas.microsoft.com/office/drawing/2014/main" id="{C9E08AAD-8B96-4446-9ECE-C558E7CCCFF7}"/>
                  </a:ext>
                </a:extLst>
              </p:cNvPr>
              <p:cNvSpPr/>
              <p:nvPr/>
            </p:nvSpPr>
            <p:spPr>
              <a:xfrm>
                <a:off x="94274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5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3" name="Rectángulo: esquinas redondeadas 208">
                <a:extLst>
                  <a:ext uri="{FF2B5EF4-FFF2-40B4-BE49-F238E27FC236}">
                    <a16:creationId xmlns:a16="http://schemas.microsoft.com/office/drawing/2014/main" id="{F18BF845-B84D-4693-AF10-8460BDB299F3}"/>
                  </a:ext>
                </a:extLst>
              </p:cNvPr>
              <p:cNvSpPr/>
              <p:nvPr/>
            </p:nvSpPr>
            <p:spPr>
              <a:xfrm>
                <a:off x="1023112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6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4" name="Rectángulo: esquinas redondeadas 209">
                <a:extLst>
                  <a:ext uri="{FF2B5EF4-FFF2-40B4-BE49-F238E27FC236}">
                    <a16:creationId xmlns:a16="http://schemas.microsoft.com/office/drawing/2014/main" id="{414D3979-09EA-4FAC-9CD9-5AFD3AFA6D05}"/>
                  </a:ext>
                </a:extLst>
              </p:cNvPr>
              <p:cNvSpPr/>
              <p:nvPr/>
            </p:nvSpPr>
            <p:spPr>
              <a:xfrm>
                <a:off x="86296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705" name="Rectángulo: esquinas redondeadas 210">
                <a:extLst>
                  <a:ext uri="{FF2B5EF4-FFF2-40B4-BE49-F238E27FC236}">
                    <a16:creationId xmlns:a16="http://schemas.microsoft.com/office/drawing/2014/main" id="{295C38CC-3BD0-48E1-A6D2-FF1BA9ACC481}"/>
                  </a:ext>
                </a:extLst>
              </p:cNvPr>
              <p:cNvSpPr/>
              <p:nvPr/>
            </p:nvSpPr>
            <p:spPr>
              <a:xfrm>
                <a:off x="94274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8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6" name="Rectángulo: esquinas redondeadas 211">
                <a:extLst>
                  <a:ext uri="{FF2B5EF4-FFF2-40B4-BE49-F238E27FC236}">
                    <a16:creationId xmlns:a16="http://schemas.microsoft.com/office/drawing/2014/main" id="{B7CD5661-68CF-41F3-9B93-9155B7B0CD2B}"/>
                  </a:ext>
                </a:extLst>
              </p:cNvPr>
              <p:cNvSpPr/>
              <p:nvPr/>
            </p:nvSpPr>
            <p:spPr>
              <a:xfrm>
                <a:off x="1023112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9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07" name="Rectángulo: esquinas redondeadas 212">
                <a:extLst>
                  <a:ext uri="{FF2B5EF4-FFF2-40B4-BE49-F238E27FC236}">
                    <a16:creationId xmlns:a16="http://schemas.microsoft.com/office/drawing/2014/main" id="{F6455F42-4D08-4763-8B25-FE26B3D006FF}"/>
                  </a:ext>
                </a:extLst>
              </p:cNvPr>
              <p:cNvSpPr/>
              <p:nvPr/>
            </p:nvSpPr>
            <p:spPr>
              <a:xfrm>
                <a:off x="86296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708" name="Rectángulo: esquinas redondeadas 213">
                <a:extLst>
                  <a:ext uri="{FF2B5EF4-FFF2-40B4-BE49-F238E27FC236}">
                    <a16:creationId xmlns:a16="http://schemas.microsoft.com/office/drawing/2014/main" id="{5F6A363D-CEE2-4ECF-B0F7-70ABC1F46E1C}"/>
                  </a:ext>
                </a:extLst>
              </p:cNvPr>
              <p:cNvSpPr/>
              <p:nvPr/>
            </p:nvSpPr>
            <p:spPr>
              <a:xfrm>
                <a:off x="94274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709" name="Rectángulo: esquinas redondeadas 214">
                <a:extLst>
                  <a:ext uri="{FF2B5EF4-FFF2-40B4-BE49-F238E27FC236}">
                    <a16:creationId xmlns:a16="http://schemas.microsoft.com/office/drawing/2014/main" id="{012ECBC1-4157-4651-9212-DCD4B9D455DA}"/>
                  </a:ext>
                </a:extLst>
              </p:cNvPr>
              <p:cNvSpPr/>
              <p:nvPr/>
            </p:nvSpPr>
            <p:spPr>
              <a:xfrm>
                <a:off x="1023112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3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,</a:t>
                </a:r>
              </a:p>
            </p:txBody>
          </p:sp>
          <p:sp>
            <p:nvSpPr>
              <p:cNvPr id="1710" name="Rectángulo: esquinas redondeadas 215">
                <a:extLst>
                  <a:ext uri="{FF2B5EF4-FFF2-40B4-BE49-F238E27FC236}">
                    <a16:creationId xmlns:a16="http://schemas.microsoft.com/office/drawing/2014/main" id="{0FD079E7-48B5-4A35-8915-7BE1CFF18433}"/>
                  </a:ext>
                </a:extLst>
              </p:cNvPr>
              <p:cNvSpPr/>
              <p:nvPr/>
            </p:nvSpPr>
            <p:spPr>
              <a:xfrm>
                <a:off x="1729546" y="3315863"/>
                <a:ext cx="336430" cy="166070"/>
              </a:xfrm>
              <a:prstGeom prst="roundRect">
                <a:avLst>
                  <a:gd name="adj" fmla="val 6619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750" dirty="0">
                  <a:solidFill>
                    <a:prstClr val="black"/>
                  </a:solidFill>
                  <a:latin typeface="Palatino Linotype" panose="02040502050505030304" pitchFamily="18" charset="0"/>
                  <a:cs typeface="Arial"/>
                  <a:sym typeface="Arial"/>
                </a:endParaRPr>
              </a:p>
            </p:txBody>
          </p:sp>
          <p:sp>
            <p:nvSpPr>
              <p:cNvPr id="1711" name="Rectángulo: esquinas redondeadas 216">
                <a:extLst>
                  <a:ext uri="{FF2B5EF4-FFF2-40B4-BE49-F238E27FC236}">
                    <a16:creationId xmlns:a16="http://schemas.microsoft.com/office/drawing/2014/main" id="{E4A868C7-F859-4B1E-A0FB-BF6C207897B4}"/>
                  </a:ext>
                </a:extLst>
              </p:cNvPr>
              <p:cNvSpPr/>
              <p:nvPr/>
            </p:nvSpPr>
            <p:spPr>
              <a:xfrm>
                <a:off x="1129552" y="3311422"/>
                <a:ext cx="260128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Time</a:t>
                </a:r>
              </a:p>
            </p:txBody>
          </p:sp>
          <p:sp>
            <p:nvSpPr>
              <p:cNvPr id="1712" name="Rectángulo: esquinas redondeadas 217">
                <a:extLst>
                  <a:ext uri="{FF2B5EF4-FFF2-40B4-BE49-F238E27FC236}">
                    <a16:creationId xmlns:a16="http://schemas.microsoft.com/office/drawing/2014/main" id="{1E184F4E-BC00-496C-AC1F-3621650BCFEE}"/>
                  </a:ext>
                </a:extLst>
              </p:cNvPr>
              <p:cNvSpPr/>
              <p:nvPr/>
            </p:nvSpPr>
            <p:spPr>
              <a:xfrm>
                <a:off x="1429599" y="3311422"/>
                <a:ext cx="260529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Volume</a:t>
                </a:r>
              </a:p>
            </p:txBody>
          </p:sp>
          <p:sp>
            <p:nvSpPr>
              <p:cNvPr id="1713" name="Rectángulo: esquinas redondeadas 218">
                <a:extLst>
                  <a:ext uri="{FF2B5EF4-FFF2-40B4-BE49-F238E27FC236}">
                    <a16:creationId xmlns:a16="http://schemas.microsoft.com/office/drawing/2014/main" id="{B4675E03-3778-4B24-9C3E-41284F2C8945}"/>
                  </a:ext>
                </a:extLst>
              </p:cNvPr>
              <p:cNvSpPr/>
              <p:nvPr/>
            </p:nvSpPr>
            <p:spPr>
              <a:xfrm>
                <a:off x="1150344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Sec</a:t>
                </a:r>
              </a:p>
            </p:txBody>
          </p:sp>
          <p:sp>
            <p:nvSpPr>
              <p:cNvPr id="1714" name="Rectángulo: esquinas redondeadas 219">
                <a:extLst>
                  <a:ext uri="{FF2B5EF4-FFF2-40B4-BE49-F238E27FC236}">
                    <a16:creationId xmlns:a16="http://schemas.microsoft.com/office/drawing/2014/main" id="{0D6FC845-5EEC-42AB-8DD3-D110C1FFDDDA}"/>
                  </a:ext>
                </a:extLst>
              </p:cNvPr>
              <p:cNvSpPr/>
              <p:nvPr/>
            </p:nvSpPr>
            <p:spPr>
              <a:xfrm>
                <a:off x="1150344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Min</a:t>
                </a:r>
              </a:p>
            </p:txBody>
          </p:sp>
          <p:sp>
            <p:nvSpPr>
              <p:cNvPr id="1715" name="Rectángulo: esquinas redondeadas 220">
                <a:extLst>
                  <a:ext uri="{FF2B5EF4-FFF2-40B4-BE49-F238E27FC236}">
                    <a16:creationId xmlns:a16="http://schemas.microsoft.com/office/drawing/2014/main" id="{CE4278A4-3B89-46FA-B2A2-DE6EBB42080F}"/>
                  </a:ext>
                </a:extLst>
              </p:cNvPr>
              <p:cNvSpPr/>
              <p:nvPr/>
            </p:nvSpPr>
            <p:spPr>
              <a:xfrm>
                <a:off x="1147280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Hr</a:t>
                </a:r>
              </a:p>
            </p:txBody>
          </p:sp>
          <p:sp>
            <p:nvSpPr>
              <p:cNvPr id="1716" name="Rectángulo: esquinas redondeadas 221">
                <a:extLst>
                  <a:ext uri="{FF2B5EF4-FFF2-40B4-BE49-F238E27FC236}">
                    <a16:creationId xmlns:a16="http://schemas.microsoft.com/office/drawing/2014/main" id="{A1963BF5-C9C0-4E82-A93B-CC29873575F2}"/>
                  </a:ext>
                </a:extLst>
              </p:cNvPr>
              <p:cNvSpPr/>
              <p:nvPr/>
            </p:nvSpPr>
            <p:spPr>
              <a:xfrm>
                <a:off x="1450252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µl</a:t>
                </a:r>
              </a:p>
            </p:txBody>
          </p:sp>
          <p:sp>
            <p:nvSpPr>
              <p:cNvPr id="1717" name="Rectángulo: esquinas redondeadas 222">
                <a:extLst>
                  <a:ext uri="{FF2B5EF4-FFF2-40B4-BE49-F238E27FC236}">
                    <a16:creationId xmlns:a16="http://schemas.microsoft.com/office/drawing/2014/main" id="{F1A818A2-230E-4081-AB47-92E23E661CFF}"/>
                  </a:ext>
                </a:extLst>
              </p:cNvPr>
              <p:cNvSpPr/>
              <p:nvPr/>
            </p:nvSpPr>
            <p:spPr>
              <a:xfrm>
                <a:off x="1450252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ml</a:t>
                </a:r>
              </a:p>
            </p:txBody>
          </p:sp>
          <p:sp>
            <p:nvSpPr>
              <p:cNvPr id="1718" name="Rectángulo: esquinas redondeadas 223">
                <a:extLst>
                  <a:ext uri="{FF2B5EF4-FFF2-40B4-BE49-F238E27FC236}">
                    <a16:creationId xmlns:a16="http://schemas.microsoft.com/office/drawing/2014/main" id="{5D9439BF-FE9E-4191-9319-CC83A78286CF}"/>
                  </a:ext>
                </a:extLst>
              </p:cNvPr>
              <p:cNvSpPr/>
              <p:nvPr/>
            </p:nvSpPr>
            <p:spPr>
              <a:xfrm>
                <a:off x="1447188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1719" name="Rectángulo: esquinas redondeadas 224">
                <a:extLst>
                  <a:ext uri="{FF2B5EF4-FFF2-40B4-BE49-F238E27FC236}">
                    <a16:creationId xmlns:a16="http://schemas.microsoft.com/office/drawing/2014/main" id="{9B106B0C-9E1A-4C05-82CA-0C3CE80FF4FA}"/>
                  </a:ext>
                </a:extLst>
              </p:cNvPr>
              <p:cNvSpPr/>
              <p:nvPr/>
            </p:nvSpPr>
            <p:spPr>
              <a:xfrm>
                <a:off x="1717132" y="350696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2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20" name="Rectángulo: esquinas redondeadas 225">
                <a:extLst>
                  <a:ext uri="{FF2B5EF4-FFF2-40B4-BE49-F238E27FC236}">
                    <a16:creationId xmlns:a16="http://schemas.microsoft.com/office/drawing/2014/main" id="{7DD3E562-7AAD-4427-8376-C1501D862320}"/>
                  </a:ext>
                </a:extLst>
              </p:cNvPr>
              <p:cNvSpPr/>
              <p:nvPr/>
            </p:nvSpPr>
            <p:spPr>
              <a:xfrm>
                <a:off x="1902593" y="350571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21" name="Cubo 1720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1917618" y="3015072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22" name="Elipse 1721">
                <a:extLst>
                  <a:ext uri="{FF2B5EF4-FFF2-40B4-BE49-F238E27FC236}">
                    <a16:creationId xmlns:a16="http://schemas.microsoft.com/office/drawing/2014/main" id="{F7DDA120-39AA-44C0-83A1-4C8B6F8D118E}"/>
                  </a:ext>
                </a:extLst>
              </p:cNvPr>
              <p:cNvSpPr/>
              <p:nvPr/>
            </p:nvSpPr>
            <p:spPr>
              <a:xfrm>
                <a:off x="1937087" y="3111541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rupo 1677"/>
            <p:cNvGrpSpPr/>
            <p:nvPr/>
          </p:nvGrpSpPr>
          <p:grpSpPr>
            <a:xfrm rot="5400000" flipH="1">
              <a:off x="4136988" y="322162"/>
              <a:ext cx="54435" cy="208907"/>
              <a:chOff x="5880000" y="4875241"/>
              <a:chExt cx="432000" cy="814362"/>
            </a:xfrm>
          </p:grpSpPr>
          <p:sp>
            <p:nvSpPr>
              <p:cNvPr id="1684" name="Cilindro 1683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5" name="Cilindro 1684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679" name="Paralelogramo 1678"/>
            <p:cNvSpPr/>
            <p:nvPr/>
          </p:nvSpPr>
          <p:spPr>
            <a:xfrm>
              <a:off x="3517979" y="394645"/>
              <a:ext cx="5616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80" name="Elipse 1679"/>
            <p:cNvSpPr/>
            <p:nvPr/>
          </p:nvSpPr>
          <p:spPr>
            <a:xfrm>
              <a:off x="3306360" y="295587"/>
              <a:ext cx="244252" cy="2279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  <a:scene3d>
              <a:camera prst="isometricOffAxis2Top"/>
              <a:lightRig rig="threePt" dir="t"/>
            </a:scene3d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81" name="Cilindro 1680"/>
            <p:cNvSpPr/>
            <p:nvPr/>
          </p:nvSpPr>
          <p:spPr>
            <a:xfrm>
              <a:off x="3330785" y="321596"/>
              <a:ext cx="195402" cy="113960"/>
            </a:xfrm>
            <a:prstGeom prst="can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82" name="Cilindro 1681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2399537" y="187026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683" name="Cilindro 1682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4481213" y="194277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FF97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43" name="Grupo 1742"/>
          <p:cNvGrpSpPr/>
          <p:nvPr/>
        </p:nvGrpSpPr>
        <p:grpSpPr>
          <a:xfrm>
            <a:off x="281972" y="4647334"/>
            <a:ext cx="4531287" cy="806801"/>
            <a:chOff x="198456" y="208454"/>
            <a:chExt cx="4531287" cy="806801"/>
          </a:xfrm>
        </p:grpSpPr>
        <p:grpSp>
          <p:nvGrpSpPr>
            <p:cNvPr id="1744" name="Grupo 1743"/>
            <p:cNvGrpSpPr/>
            <p:nvPr/>
          </p:nvGrpSpPr>
          <p:grpSpPr>
            <a:xfrm rot="16200000">
              <a:off x="2708885" y="317410"/>
              <a:ext cx="54435" cy="208907"/>
              <a:chOff x="5880000" y="4875241"/>
              <a:chExt cx="432000" cy="814362"/>
            </a:xfrm>
          </p:grpSpPr>
          <p:sp>
            <p:nvSpPr>
              <p:cNvPr id="1811" name="Cilindro 1810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12" name="Cilindro 1811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745" name="Cubo 1744"/>
            <p:cNvSpPr/>
            <p:nvPr/>
          </p:nvSpPr>
          <p:spPr>
            <a:xfrm>
              <a:off x="2666686" y="335137"/>
              <a:ext cx="1473095" cy="209741"/>
            </a:xfrm>
            <a:prstGeom prst="cube">
              <a:avLst>
                <a:gd name="adj" fmla="val 72222"/>
              </a:avLst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BABABA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746" name="Paralelogramo 1745"/>
            <p:cNvSpPr/>
            <p:nvPr/>
          </p:nvSpPr>
          <p:spPr>
            <a:xfrm>
              <a:off x="2728736" y="397478"/>
              <a:ext cx="6120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1747" name="Grupo 1746"/>
            <p:cNvGrpSpPr/>
            <p:nvPr/>
          </p:nvGrpSpPr>
          <p:grpSpPr>
            <a:xfrm>
              <a:off x="198456" y="208454"/>
              <a:ext cx="1987630" cy="806801"/>
              <a:chOff x="571810" y="2819891"/>
              <a:chExt cx="1987630" cy="806801"/>
            </a:xfrm>
          </p:grpSpPr>
          <p:sp>
            <p:nvSpPr>
              <p:cNvPr id="1756" name="Cubo 1755">
                <a:extLst>
                  <a:ext uri="{FF2B5EF4-FFF2-40B4-BE49-F238E27FC236}">
                    <a16:creationId xmlns:a16="http://schemas.microsoft.com/office/drawing/2014/main" id="{7D35A064-21C9-47BE-86C6-6C7C5FB4B7F1}"/>
                  </a:ext>
                </a:extLst>
              </p:cNvPr>
              <p:cNvSpPr/>
              <p:nvPr/>
            </p:nvSpPr>
            <p:spPr>
              <a:xfrm>
                <a:off x="571810" y="2896640"/>
                <a:ext cx="1952921" cy="730052"/>
              </a:xfrm>
              <a:prstGeom prst="cube">
                <a:avLst>
                  <a:gd name="adj" fmla="val 48283"/>
                </a:avLst>
              </a:prstGeom>
              <a:solidFill>
                <a:srgbClr val="3E4C60"/>
              </a:solidFill>
              <a:ln w="3175" cap="flat" cmpd="sng" algn="ctr">
                <a:solidFill>
                  <a:srgbClr val="44546A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57" name="Cubo 1756">
                <a:extLst>
                  <a:ext uri="{FF2B5EF4-FFF2-40B4-BE49-F238E27FC236}">
                    <a16:creationId xmlns:a16="http://schemas.microsoft.com/office/drawing/2014/main" id="{B6238644-EB6A-4F78-A282-503F9375F9B2}"/>
                  </a:ext>
                </a:extLst>
              </p:cNvPr>
              <p:cNvSpPr/>
              <p:nvPr/>
            </p:nvSpPr>
            <p:spPr>
              <a:xfrm>
                <a:off x="752349" y="2819891"/>
                <a:ext cx="441926" cy="397903"/>
              </a:xfrm>
              <a:prstGeom prst="cube">
                <a:avLst>
                  <a:gd name="adj" fmla="val 64241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758" name="Grupo 1757">
                <a:extLst>
                  <a:ext uri="{FF2B5EF4-FFF2-40B4-BE49-F238E27FC236}">
                    <a16:creationId xmlns:a16="http://schemas.microsoft.com/office/drawing/2014/main" id="{7842A799-B35D-411B-973F-DB2193CD7B90}"/>
                  </a:ext>
                </a:extLst>
              </p:cNvPr>
              <p:cNvGrpSpPr/>
              <p:nvPr/>
            </p:nvGrpSpPr>
            <p:grpSpPr>
              <a:xfrm>
                <a:off x="1079087" y="2938731"/>
                <a:ext cx="313621" cy="67379"/>
                <a:chOff x="3365991" y="2237238"/>
                <a:chExt cx="1171573" cy="285747"/>
              </a:xfrm>
            </p:grpSpPr>
            <p:sp>
              <p:nvSpPr>
                <p:cNvPr id="1809" name="Cilindro 1808">
                  <a:extLst>
                    <a:ext uri="{FF2B5EF4-FFF2-40B4-BE49-F238E27FC236}">
                      <a16:creationId xmlns:a16="http://schemas.microsoft.com/office/drawing/2014/main" id="{E4A3322A-FE85-4D4B-BCC1-A7E088A510F4}"/>
                    </a:ext>
                  </a:extLst>
                </p:cNvPr>
                <p:cNvSpPr/>
                <p:nvPr/>
              </p:nvSpPr>
              <p:spPr>
                <a:xfrm rot="5400000">
                  <a:off x="3917249" y="1846661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Cilindro 1809">
                  <a:extLst>
                    <a:ext uri="{FF2B5EF4-FFF2-40B4-BE49-F238E27FC236}">
                      <a16:creationId xmlns:a16="http://schemas.microsoft.com/office/drawing/2014/main" id="{CA3F5A7E-AAEA-48D9-979D-D517582E4D9D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9" name="Grupo 1758">
                <a:extLst>
                  <a:ext uri="{FF2B5EF4-FFF2-40B4-BE49-F238E27FC236}">
                    <a16:creationId xmlns:a16="http://schemas.microsoft.com/office/drawing/2014/main" id="{6E682E5E-3EDC-4FE0-A526-AA5050C3FCB3}"/>
                  </a:ext>
                </a:extLst>
              </p:cNvPr>
              <p:cNvGrpSpPr/>
              <p:nvPr/>
            </p:nvGrpSpPr>
            <p:grpSpPr>
              <a:xfrm>
                <a:off x="1001315" y="3018169"/>
                <a:ext cx="314896" cy="67379"/>
                <a:chOff x="3070065" y="2590739"/>
                <a:chExt cx="1176335" cy="285747"/>
              </a:xfrm>
            </p:grpSpPr>
            <p:sp>
              <p:nvSpPr>
                <p:cNvPr id="1807" name="Cilindro 1806">
                  <a:extLst>
                    <a:ext uri="{FF2B5EF4-FFF2-40B4-BE49-F238E27FC236}">
                      <a16:creationId xmlns:a16="http://schemas.microsoft.com/office/drawing/2014/main" id="{B4E38E5F-E993-45B4-992E-3C6556A42B9A}"/>
                    </a:ext>
                  </a:extLst>
                </p:cNvPr>
                <p:cNvSpPr/>
                <p:nvPr/>
              </p:nvSpPr>
              <p:spPr>
                <a:xfrm rot="5400000">
                  <a:off x="3626085" y="2204815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Cilindro 1807">
                  <a:extLst>
                    <a:ext uri="{FF2B5EF4-FFF2-40B4-BE49-F238E27FC236}">
                      <a16:creationId xmlns:a16="http://schemas.microsoft.com/office/drawing/2014/main" id="{D0FCF648-DC42-4E9F-BC98-2697E23D7FCE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0" name="Cubo 1759">
                <a:extLst>
                  <a:ext uri="{FF2B5EF4-FFF2-40B4-BE49-F238E27FC236}">
                    <a16:creationId xmlns:a16="http://schemas.microsoft.com/office/drawing/2014/main" id="{EDAF1969-CC24-4007-A6C7-BBC33B203CAC}"/>
                  </a:ext>
                </a:extLst>
              </p:cNvPr>
              <p:cNvSpPr/>
              <p:nvPr/>
            </p:nvSpPr>
            <p:spPr>
              <a:xfrm>
                <a:off x="1184646" y="2819891"/>
                <a:ext cx="444132" cy="397903"/>
              </a:xfrm>
              <a:prstGeom prst="cube">
                <a:avLst>
                  <a:gd name="adj" fmla="val 6451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761" name="Grupo 1760">
                <a:extLst>
                  <a:ext uri="{FF2B5EF4-FFF2-40B4-BE49-F238E27FC236}">
                    <a16:creationId xmlns:a16="http://schemas.microsoft.com/office/drawing/2014/main" id="{A8603C29-E242-44D1-996E-C19EC9744F2F}"/>
                  </a:ext>
                </a:extLst>
              </p:cNvPr>
              <p:cNvGrpSpPr/>
              <p:nvPr/>
            </p:nvGrpSpPr>
            <p:grpSpPr>
              <a:xfrm>
                <a:off x="1507042" y="2940204"/>
                <a:ext cx="730034" cy="67379"/>
                <a:chOff x="3365991" y="2237238"/>
                <a:chExt cx="2727137" cy="285747"/>
              </a:xfrm>
            </p:grpSpPr>
            <p:sp>
              <p:nvSpPr>
                <p:cNvPr id="1805" name="Cilindro 1804">
                  <a:extLst>
                    <a:ext uri="{FF2B5EF4-FFF2-40B4-BE49-F238E27FC236}">
                      <a16:creationId xmlns:a16="http://schemas.microsoft.com/office/drawing/2014/main" id="{5E69C464-4000-48DC-9AB9-DE99C15F76A5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Cilindro 1805">
                  <a:extLst>
                    <a:ext uri="{FF2B5EF4-FFF2-40B4-BE49-F238E27FC236}">
                      <a16:creationId xmlns:a16="http://schemas.microsoft.com/office/drawing/2014/main" id="{E396E39D-1A0C-48CA-9290-FA493935136F}"/>
                    </a:ext>
                  </a:extLst>
                </p:cNvPr>
                <p:cNvSpPr/>
                <p:nvPr/>
              </p:nvSpPr>
              <p:spPr>
                <a:xfrm rot="5400000">
                  <a:off x="4695031" y="1068879"/>
                  <a:ext cx="178594" cy="2617601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2" name="Cubo 1761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2088506" y="2820254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763" name="Grupo 1762">
                <a:extLst>
                  <a:ext uri="{FF2B5EF4-FFF2-40B4-BE49-F238E27FC236}">
                    <a16:creationId xmlns:a16="http://schemas.microsoft.com/office/drawing/2014/main" id="{36AE9220-7A2B-4B22-9AD5-8A296BA76660}"/>
                  </a:ext>
                </a:extLst>
              </p:cNvPr>
              <p:cNvGrpSpPr/>
              <p:nvPr/>
            </p:nvGrpSpPr>
            <p:grpSpPr>
              <a:xfrm>
                <a:off x="1466040" y="2928531"/>
                <a:ext cx="1093400" cy="201567"/>
                <a:chOff x="3295596" y="1640234"/>
                <a:chExt cx="4084533" cy="854834"/>
              </a:xfrm>
            </p:grpSpPr>
            <p:grpSp>
              <p:nvGrpSpPr>
                <p:cNvPr id="1797" name="Grupo 1796">
                  <a:extLst>
                    <a:ext uri="{FF2B5EF4-FFF2-40B4-BE49-F238E27FC236}">
                      <a16:creationId xmlns:a16="http://schemas.microsoft.com/office/drawing/2014/main" id="{355E964A-AB84-4B0D-AB05-5907367BB62F}"/>
                    </a:ext>
                  </a:extLst>
                </p:cNvPr>
                <p:cNvGrpSpPr/>
                <p:nvPr/>
              </p:nvGrpSpPr>
              <p:grpSpPr>
                <a:xfrm>
                  <a:off x="3295596" y="1640234"/>
                  <a:ext cx="3978754" cy="854834"/>
                  <a:chOff x="3171771" y="2821820"/>
                  <a:chExt cx="3978754" cy="854834"/>
                </a:xfrm>
              </p:grpSpPr>
              <p:sp>
                <p:nvSpPr>
                  <p:cNvPr id="1800" name="Cilindro 1799">
                    <a:extLst>
                      <a:ext uri="{FF2B5EF4-FFF2-40B4-BE49-F238E27FC236}">
                        <a16:creationId xmlns:a16="http://schemas.microsoft.com/office/drawing/2014/main" id="{AA654652-3424-4424-AD21-60A7D9A2E8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27558" y="3150561"/>
                    <a:ext cx="485775" cy="197350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1" name="Cilindro 1800">
                    <a:extLst>
                      <a:ext uri="{FF2B5EF4-FFF2-40B4-BE49-F238E27FC236}">
                        <a16:creationId xmlns:a16="http://schemas.microsoft.com/office/drawing/2014/main" id="{92DEA90D-8A66-4359-AD48-3CFA7F1D9C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70711" y="2381089"/>
                    <a:ext cx="205227" cy="1736299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2" name="Cilindro 1801">
                    <a:extLst>
                      <a:ext uri="{FF2B5EF4-FFF2-40B4-BE49-F238E27FC236}">
                        <a16:creationId xmlns:a16="http://schemas.microsoft.com/office/drawing/2014/main" id="{659C508E-EC19-4E7E-B233-5C7751AECA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72586" y="3128459"/>
                    <a:ext cx="854834" cy="241555"/>
                  </a:xfrm>
                  <a:prstGeom prst="can">
                    <a:avLst>
                      <a:gd name="adj" fmla="val 69093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3" name="Cilindro 1802">
                    <a:extLst>
                      <a:ext uri="{FF2B5EF4-FFF2-40B4-BE49-F238E27FC236}">
                        <a16:creationId xmlns:a16="http://schemas.microsoft.com/office/drawing/2014/main" id="{4F8E3CB6-7FAA-4BE0-9ADE-A694CC424E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37575" y="2550524"/>
                    <a:ext cx="205225" cy="1397426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4" name="Cilindro 1803">
                    <a:extLst>
                      <a:ext uri="{FF2B5EF4-FFF2-40B4-BE49-F238E27FC236}">
                        <a16:creationId xmlns:a16="http://schemas.microsoft.com/office/drawing/2014/main" id="{AB5DB04D-A2AF-434E-A6CC-E2C371419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1181" y="2183093"/>
                    <a:ext cx="523542" cy="2115146"/>
                  </a:xfrm>
                  <a:prstGeom prst="can">
                    <a:avLst>
                      <a:gd name="adj" fmla="val 13614"/>
                    </a:avLst>
                  </a:prstGeom>
                  <a:solidFill>
                    <a:srgbClr val="A5A5A5">
                      <a:lumMod val="75000"/>
                      <a:alpha val="5098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98" name="Cilindro 1797">
                  <a:extLst>
                    <a:ext uri="{FF2B5EF4-FFF2-40B4-BE49-F238E27FC236}">
                      <a16:creationId xmlns:a16="http://schemas.microsoft.com/office/drawing/2014/main" id="{830F90F3-A1FA-4C37-B561-1E82A3F5CAFF}"/>
                    </a:ext>
                  </a:extLst>
                </p:cNvPr>
                <p:cNvSpPr/>
                <p:nvPr/>
              </p:nvSpPr>
              <p:spPr>
                <a:xfrm rot="5400000">
                  <a:off x="6313866" y="1360365"/>
                  <a:ext cx="523542" cy="1397426"/>
                </a:xfrm>
                <a:prstGeom prst="can">
                  <a:avLst>
                    <a:gd name="adj" fmla="val 13614"/>
                  </a:avLst>
                </a:prstGeom>
                <a:solidFill>
                  <a:srgbClr val="C00000">
                    <a:alpha val="96863"/>
                  </a:srgbClr>
                </a:solidFill>
                <a:ln w="3175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Cilindro 1798">
                  <a:extLst>
                    <a:ext uri="{FF2B5EF4-FFF2-40B4-BE49-F238E27FC236}">
                      <a16:creationId xmlns:a16="http://schemas.microsoft.com/office/drawing/2014/main" id="{359CAEE5-3EFF-46DB-8FA5-A56C8DC79661}"/>
                    </a:ext>
                  </a:extLst>
                </p:cNvPr>
                <p:cNvSpPr/>
                <p:nvPr/>
              </p:nvSpPr>
              <p:spPr>
                <a:xfrm rot="5400000">
                  <a:off x="7197936" y="1988072"/>
                  <a:ext cx="211985" cy="152400"/>
                </a:xfrm>
                <a:prstGeom prst="can">
                  <a:avLst>
                    <a:gd name="adj" fmla="val 40904"/>
                  </a:avLst>
                </a:prstGeom>
                <a:solidFill>
                  <a:srgbClr val="7C7C7C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4" name="Grupo 1763">
                <a:extLst>
                  <a:ext uri="{FF2B5EF4-FFF2-40B4-BE49-F238E27FC236}">
                    <a16:creationId xmlns:a16="http://schemas.microsoft.com/office/drawing/2014/main" id="{69EA6C2A-6779-4491-B071-82FAE30E1497}"/>
                  </a:ext>
                </a:extLst>
              </p:cNvPr>
              <p:cNvGrpSpPr/>
              <p:nvPr/>
            </p:nvGrpSpPr>
            <p:grpSpPr>
              <a:xfrm>
                <a:off x="1429271" y="3019643"/>
                <a:ext cx="698077" cy="67379"/>
                <a:chOff x="3070065" y="2590739"/>
                <a:chExt cx="2607753" cy="285747"/>
              </a:xfrm>
            </p:grpSpPr>
            <p:sp>
              <p:nvSpPr>
                <p:cNvPr id="1795" name="Cilindro 1794">
                  <a:extLst>
                    <a:ext uri="{FF2B5EF4-FFF2-40B4-BE49-F238E27FC236}">
                      <a16:creationId xmlns:a16="http://schemas.microsoft.com/office/drawing/2014/main" id="{80614161-AC23-4D5E-A3F2-04A608EA62D6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Cilindro 1795">
                  <a:extLst>
                    <a:ext uri="{FF2B5EF4-FFF2-40B4-BE49-F238E27FC236}">
                      <a16:creationId xmlns:a16="http://schemas.microsoft.com/office/drawing/2014/main" id="{60A19271-A6E4-48BC-9B11-62471699B707}"/>
                    </a:ext>
                  </a:extLst>
                </p:cNvPr>
                <p:cNvSpPr/>
                <p:nvPr/>
              </p:nvSpPr>
              <p:spPr>
                <a:xfrm rot="5400000">
                  <a:off x="4341794" y="1489106"/>
                  <a:ext cx="178594" cy="2493455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5" name="Elipse 1764">
                <a:extLst>
                  <a:ext uri="{FF2B5EF4-FFF2-40B4-BE49-F238E27FC236}">
                    <a16:creationId xmlns:a16="http://schemas.microsoft.com/office/drawing/2014/main" id="{C11ED906-AC82-478B-96E8-A359DFBCAF0C}"/>
                  </a:ext>
                </a:extLst>
              </p:cNvPr>
              <p:cNvSpPr/>
              <p:nvPr/>
            </p:nvSpPr>
            <p:spPr>
              <a:xfrm>
                <a:off x="1218048" y="3102762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766" name="Grupo 1765">
                <a:extLst>
                  <a:ext uri="{FF2B5EF4-FFF2-40B4-BE49-F238E27FC236}">
                    <a16:creationId xmlns:a16="http://schemas.microsoft.com/office/drawing/2014/main" id="{BCFF9CF7-6B47-456A-BAAE-33F67321F10C}"/>
                  </a:ext>
                </a:extLst>
              </p:cNvPr>
              <p:cNvGrpSpPr/>
              <p:nvPr/>
            </p:nvGrpSpPr>
            <p:grpSpPr>
              <a:xfrm>
                <a:off x="664346" y="3369812"/>
                <a:ext cx="81185" cy="133640"/>
                <a:chOff x="527299" y="3587404"/>
                <a:chExt cx="159544" cy="2814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93" name="Diagrama de flujo: operación manual 226">
                  <a:extLst>
                    <a:ext uri="{FF2B5EF4-FFF2-40B4-BE49-F238E27FC236}">
                      <a16:creationId xmlns:a16="http://schemas.microsoft.com/office/drawing/2014/main" id="{83B27458-9ED5-42B7-B5C1-11FA77C386B8}"/>
                    </a:ext>
                  </a:extLst>
                </p:cNvPr>
                <p:cNvSpPr/>
                <p:nvPr/>
              </p:nvSpPr>
              <p:spPr>
                <a:xfrm>
                  <a:off x="527299" y="3587404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Diagrama de flujo: operación manual 227">
                  <a:extLst>
                    <a:ext uri="{FF2B5EF4-FFF2-40B4-BE49-F238E27FC236}">
                      <a16:creationId xmlns:a16="http://schemas.microsoft.com/office/drawing/2014/main" id="{5CDE370A-EF38-4938-BDC8-4162A4C5D1BF}"/>
                    </a:ext>
                  </a:extLst>
                </p:cNvPr>
                <p:cNvSpPr/>
                <p:nvPr/>
              </p:nvSpPr>
              <p:spPr>
                <a:xfrm flipV="1">
                  <a:off x="527299" y="3728127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7" name="Rectángulo: esquinas redondeadas 202">
                <a:extLst>
                  <a:ext uri="{FF2B5EF4-FFF2-40B4-BE49-F238E27FC236}">
                    <a16:creationId xmlns:a16="http://schemas.microsoft.com/office/drawing/2014/main" id="{867B31D8-52D8-4724-B26F-0A11281365D4}"/>
                  </a:ext>
                </a:extLst>
              </p:cNvPr>
              <p:cNvSpPr/>
              <p:nvPr/>
            </p:nvSpPr>
            <p:spPr>
              <a:xfrm>
                <a:off x="827157" y="3297175"/>
                <a:ext cx="1267205" cy="292096"/>
              </a:xfrm>
              <a:prstGeom prst="roundRect">
                <a:avLst>
                  <a:gd name="adj" fmla="val 6797"/>
                </a:avLst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8" name="Rectángulo: esquinas redondeadas 203">
                <a:extLst>
                  <a:ext uri="{FF2B5EF4-FFF2-40B4-BE49-F238E27FC236}">
                    <a16:creationId xmlns:a16="http://schemas.microsoft.com/office/drawing/2014/main" id="{40645736-68E9-412A-89BA-B349B4238329}"/>
                  </a:ext>
                </a:extLst>
              </p:cNvPr>
              <p:cNvSpPr/>
              <p:nvPr/>
            </p:nvSpPr>
            <p:spPr>
              <a:xfrm>
                <a:off x="86296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1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69" name="Rectángulo: esquinas redondeadas 204">
                <a:extLst>
                  <a:ext uri="{FF2B5EF4-FFF2-40B4-BE49-F238E27FC236}">
                    <a16:creationId xmlns:a16="http://schemas.microsoft.com/office/drawing/2014/main" id="{775C13A6-DC7C-479E-AC0F-D3529C793648}"/>
                  </a:ext>
                </a:extLst>
              </p:cNvPr>
              <p:cNvSpPr/>
              <p:nvPr/>
            </p:nvSpPr>
            <p:spPr>
              <a:xfrm>
                <a:off x="94274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2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0" name="Rectángulo: esquinas redondeadas 205">
                <a:extLst>
                  <a:ext uri="{FF2B5EF4-FFF2-40B4-BE49-F238E27FC236}">
                    <a16:creationId xmlns:a16="http://schemas.microsoft.com/office/drawing/2014/main" id="{2F27EDC7-F107-46C3-A2F2-02E1888415FE}"/>
                  </a:ext>
                </a:extLst>
              </p:cNvPr>
              <p:cNvSpPr/>
              <p:nvPr/>
            </p:nvSpPr>
            <p:spPr>
              <a:xfrm>
                <a:off x="1023112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3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1" name="Rectángulo: esquinas redondeadas 206">
                <a:extLst>
                  <a:ext uri="{FF2B5EF4-FFF2-40B4-BE49-F238E27FC236}">
                    <a16:creationId xmlns:a16="http://schemas.microsoft.com/office/drawing/2014/main" id="{CA3B9CA2-5906-4173-8C5D-F22764EB4BB5}"/>
                  </a:ext>
                </a:extLst>
              </p:cNvPr>
              <p:cNvSpPr/>
              <p:nvPr/>
            </p:nvSpPr>
            <p:spPr>
              <a:xfrm>
                <a:off x="86296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4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2" name="Rectángulo: esquinas redondeadas 207">
                <a:extLst>
                  <a:ext uri="{FF2B5EF4-FFF2-40B4-BE49-F238E27FC236}">
                    <a16:creationId xmlns:a16="http://schemas.microsoft.com/office/drawing/2014/main" id="{C9E08AAD-8B96-4446-9ECE-C558E7CCCFF7}"/>
                  </a:ext>
                </a:extLst>
              </p:cNvPr>
              <p:cNvSpPr/>
              <p:nvPr/>
            </p:nvSpPr>
            <p:spPr>
              <a:xfrm>
                <a:off x="94274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5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3" name="Rectángulo: esquinas redondeadas 208">
                <a:extLst>
                  <a:ext uri="{FF2B5EF4-FFF2-40B4-BE49-F238E27FC236}">
                    <a16:creationId xmlns:a16="http://schemas.microsoft.com/office/drawing/2014/main" id="{F18BF845-B84D-4693-AF10-8460BDB299F3}"/>
                  </a:ext>
                </a:extLst>
              </p:cNvPr>
              <p:cNvSpPr/>
              <p:nvPr/>
            </p:nvSpPr>
            <p:spPr>
              <a:xfrm>
                <a:off x="1023112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6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4" name="Rectángulo: esquinas redondeadas 209">
                <a:extLst>
                  <a:ext uri="{FF2B5EF4-FFF2-40B4-BE49-F238E27FC236}">
                    <a16:creationId xmlns:a16="http://schemas.microsoft.com/office/drawing/2014/main" id="{414D3979-09EA-4FAC-9CD9-5AFD3AFA6D05}"/>
                  </a:ext>
                </a:extLst>
              </p:cNvPr>
              <p:cNvSpPr/>
              <p:nvPr/>
            </p:nvSpPr>
            <p:spPr>
              <a:xfrm>
                <a:off x="86296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775" name="Rectángulo: esquinas redondeadas 210">
                <a:extLst>
                  <a:ext uri="{FF2B5EF4-FFF2-40B4-BE49-F238E27FC236}">
                    <a16:creationId xmlns:a16="http://schemas.microsoft.com/office/drawing/2014/main" id="{295C38CC-3BD0-48E1-A6D2-FF1BA9ACC481}"/>
                  </a:ext>
                </a:extLst>
              </p:cNvPr>
              <p:cNvSpPr/>
              <p:nvPr/>
            </p:nvSpPr>
            <p:spPr>
              <a:xfrm>
                <a:off x="94274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8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6" name="Rectángulo: esquinas redondeadas 211">
                <a:extLst>
                  <a:ext uri="{FF2B5EF4-FFF2-40B4-BE49-F238E27FC236}">
                    <a16:creationId xmlns:a16="http://schemas.microsoft.com/office/drawing/2014/main" id="{B7CD5661-68CF-41F3-9B93-9155B7B0CD2B}"/>
                  </a:ext>
                </a:extLst>
              </p:cNvPr>
              <p:cNvSpPr/>
              <p:nvPr/>
            </p:nvSpPr>
            <p:spPr>
              <a:xfrm>
                <a:off x="1023112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9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77" name="Rectángulo: esquinas redondeadas 212">
                <a:extLst>
                  <a:ext uri="{FF2B5EF4-FFF2-40B4-BE49-F238E27FC236}">
                    <a16:creationId xmlns:a16="http://schemas.microsoft.com/office/drawing/2014/main" id="{F6455F42-4D08-4763-8B25-FE26B3D006FF}"/>
                  </a:ext>
                </a:extLst>
              </p:cNvPr>
              <p:cNvSpPr/>
              <p:nvPr/>
            </p:nvSpPr>
            <p:spPr>
              <a:xfrm>
                <a:off x="86296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778" name="Rectángulo: esquinas redondeadas 213">
                <a:extLst>
                  <a:ext uri="{FF2B5EF4-FFF2-40B4-BE49-F238E27FC236}">
                    <a16:creationId xmlns:a16="http://schemas.microsoft.com/office/drawing/2014/main" id="{5F6A363D-CEE2-4ECF-B0F7-70ABC1F46E1C}"/>
                  </a:ext>
                </a:extLst>
              </p:cNvPr>
              <p:cNvSpPr/>
              <p:nvPr/>
            </p:nvSpPr>
            <p:spPr>
              <a:xfrm>
                <a:off x="94274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779" name="Rectángulo: esquinas redondeadas 214">
                <a:extLst>
                  <a:ext uri="{FF2B5EF4-FFF2-40B4-BE49-F238E27FC236}">
                    <a16:creationId xmlns:a16="http://schemas.microsoft.com/office/drawing/2014/main" id="{012ECBC1-4157-4651-9212-DCD4B9D455DA}"/>
                  </a:ext>
                </a:extLst>
              </p:cNvPr>
              <p:cNvSpPr/>
              <p:nvPr/>
            </p:nvSpPr>
            <p:spPr>
              <a:xfrm>
                <a:off x="1023112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3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,</a:t>
                </a:r>
              </a:p>
            </p:txBody>
          </p:sp>
          <p:sp>
            <p:nvSpPr>
              <p:cNvPr id="1780" name="Rectángulo: esquinas redondeadas 215">
                <a:extLst>
                  <a:ext uri="{FF2B5EF4-FFF2-40B4-BE49-F238E27FC236}">
                    <a16:creationId xmlns:a16="http://schemas.microsoft.com/office/drawing/2014/main" id="{0FD079E7-48B5-4A35-8915-7BE1CFF18433}"/>
                  </a:ext>
                </a:extLst>
              </p:cNvPr>
              <p:cNvSpPr/>
              <p:nvPr/>
            </p:nvSpPr>
            <p:spPr>
              <a:xfrm>
                <a:off x="1729546" y="3315863"/>
                <a:ext cx="336430" cy="166070"/>
              </a:xfrm>
              <a:prstGeom prst="roundRect">
                <a:avLst>
                  <a:gd name="adj" fmla="val 6619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750" dirty="0">
                  <a:solidFill>
                    <a:prstClr val="black"/>
                  </a:solidFill>
                  <a:latin typeface="Palatino Linotype" panose="02040502050505030304" pitchFamily="18" charset="0"/>
                  <a:cs typeface="Arial"/>
                  <a:sym typeface="Arial"/>
                </a:endParaRPr>
              </a:p>
            </p:txBody>
          </p:sp>
          <p:sp>
            <p:nvSpPr>
              <p:cNvPr id="1781" name="Rectángulo: esquinas redondeadas 216">
                <a:extLst>
                  <a:ext uri="{FF2B5EF4-FFF2-40B4-BE49-F238E27FC236}">
                    <a16:creationId xmlns:a16="http://schemas.microsoft.com/office/drawing/2014/main" id="{E4A868C7-F859-4B1E-A0FB-BF6C207897B4}"/>
                  </a:ext>
                </a:extLst>
              </p:cNvPr>
              <p:cNvSpPr/>
              <p:nvPr/>
            </p:nvSpPr>
            <p:spPr>
              <a:xfrm>
                <a:off x="1129552" y="3311422"/>
                <a:ext cx="260128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Time</a:t>
                </a:r>
              </a:p>
            </p:txBody>
          </p:sp>
          <p:sp>
            <p:nvSpPr>
              <p:cNvPr id="1782" name="Rectángulo: esquinas redondeadas 217">
                <a:extLst>
                  <a:ext uri="{FF2B5EF4-FFF2-40B4-BE49-F238E27FC236}">
                    <a16:creationId xmlns:a16="http://schemas.microsoft.com/office/drawing/2014/main" id="{1E184F4E-BC00-496C-AC1F-3621650BCFEE}"/>
                  </a:ext>
                </a:extLst>
              </p:cNvPr>
              <p:cNvSpPr/>
              <p:nvPr/>
            </p:nvSpPr>
            <p:spPr>
              <a:xfrm>
                <a:off x="1429599" y="3311422"/>
                <a:ext cx="260529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Volume</a:t>
                </a:r>
              </a:p>
            </p:txBody>
          </p:sp>
          <p:sp>
            <p:nvSpPr>
              <p:cNvPr id="1783" name="Rectángulo: esquinas redondeadas 218">
                <a:extLst>
                  <a:ext uri="{FF2B5EF4-FFF2-40B4-BE49-F238E27FC236}">
                    <a16:creationId xmlns:a16="http://schemas.microsoft.com/office/drawing/2014/main" id="{B4675E03-3778-4B24-9C3E-41284F2C8945}"/>
                  </a:ext>
                </a:extLst>
              </p:cNvPr>
              <p:cNvSpPr/>
              <p:nvPr/>
            </p:nvSpPr>
            <p:spPr>
              <a:xfrm>
                <a:off x="1150344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Sec</a:t>
                </a:r>
              </a:p>
            </p:txBody>
          </p:sp>
          <p:sp>
            <p:nvSpPr>
              <p:cNvPr id="1784" name="Rectángulo: esquinas redondeadas 219">
                <a:extLst>
                  <a:ext uri="{FF2B5EF4-FFF2-40B4-BE49-F238E27FC236}">
                    <a16:creationId xmlns:a16="http://schemas.microsoft.com/office/drawing/2014/main" id="{0D6FC845-5EEC-42AB-8DD3-D110C1FFDDDA}"/>
                  </a:ext>
                </a:extLst>
              </p:cNvPr>
              <p:cNvSpPr/>
              <p:nvPr/>
            </p:nvSpPr>
            <p:spPr>
              <a:xfrm>
                <a:off x="1150344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Min</a:t>
                </a:r>
              </a:p>
            </p:txBody>
          </p:sp>
          <p:sp>
            <p:nvSpPr>
              <p:cNvPr id="1785" name="Rectángulo: esquinas redondeadas 220">
                <a:extLst>
                  <a:ext uri="{FF2B5EF4-FFF2-40B4-BE49-F238E27FC236}">
                    <a16:creationId xmlns:a16="http://schemas.microsoft.com/office/drawing/2014/main" id="{CE4278A4-3B89-46FA-B2A2-DE6EBB42080F}"/>
                  </a:ext>
                </a:extLst>
              </p:cNvPr>
              <p:cNvSpPr/>
              <p:nvPr/>
            </p:nvSpPr>
            <p:spPr>
              <a:xfrm>
                <a:off x="1147280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Hr</a:t>
                </a:r>
              </a:p>
            </p:txBody>
          </p:sp>
          <p:sp>
            <p:nvSpPr>
              <p:cNvPr id="1786" name="Rectángulo: esquinas redondeadas 221">
                <a:extLst>
                  <a:ext uri="{FF2B5EF4-FFF2-40B4-BE49-F238E27FC236}">
                    <a16:creationId xmlns:a16="http://schemas.microsoft.com/office/drawing/2014/main" id="{A1963BF5-C9C0-4E82-A93B-CC29873575F2}"/>
                  </a:ext>
                </a:extLst>
              </p:cNvPr>
              <p:cNvSpPr/>
              <p:nvPr/>
            </p:nvSpPr>
            <p:spPr>
              <a:xfrm>
                <a:off x="1450252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µl</a:t>
                </a:r>
              </a:p>
            </p:txBody>
          </p:sp>
          <p:sp>
            <p:nvSpPr>
              <p:cNvPr id="1787" name="Rectángulo: esquinas redondeadas 222">
                <a:extLst>
                  <a:ext uri="{FF2B5EF4-FFF2-40B4-BE49-F238E27FC236}">
                    <a16:creationId xmlns:a16="http://schemas.microsoft.com/office/drawing/2014/main" id="{F1A818A2-230E-4081-AB47-92E23E661CFF}"/>
                  </a:ext>
                </a:extLst>
              </p:cNvPr>
              <p:cNvSpPr/>
              <p:nvPr/>
            </p:nvSpPr>
            <p:spPr>
              <a:xfrm>
                <a:off x="1450252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ml</a:t>
                </a:r>
              </a:p>
            </p:txBody>
          </p:sp>
          <p:sp>
            <p:nvSpPr>
              <p:cNvPr id="1788" name="Rectángulo: esquinas redondeadas 223">
                <a:extLst>
                  <a:ext uri="{FF2B5EF4-FFF2-40B4-BE49-F238E27FC236}">
                    <a16:creationId xmlns:a16="http://schemas.microsoft.com/office/drawing/2014/main" id="{5D9439BF-FE9E-4191-9319-CC83A78286CF}"/>
                  </a:ext>
                </a:extLst>
              </p:cNvPr>
              <p:cNvSpPr/>
              <p:nvPr/>
            </p:nvSpPr>
            <p:spPr>
              <a:xfrm>
                <a:off x="1447188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1789" name="Rectángulo: esquinas redondeadas 224">
                <a:extLst>
                  <a:ext uri="{FF2B5EF4-FFF2-40B4-BE49-F238E27FC236}">
                    <a16:creationId xmlns:a16="http://schemas.microsoft.com/office/drawing/2014/main" id="{9B106B0C-9E1A-4C05-82CA-0C3CE80FF4FA}"/>
                  </a:ext>
                </a:extLst>
              </p:cNvPr>
              <p:cNvSpPr/>
              <p:nvPr/>
            </p:nvSpPr>
            <p:spPr>
              <a:xfrm>
                <a:off x="1717132" y="350696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2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90" name="Rectángulo: esquinas redondeadas 225">
                <a:extLst>
                  <a:ext uri="{FF2B5EF4-FFF2-40B4-BE49-F238E27FC236}">
                    <a16:creationId xmlns:a16="http://schemas.microsoft.com/office/drawing/2014/main" id="{7DD3E562-7AAD-4427-8376-C1501D862320}"/>
                  </a:ext>
                </a:extLst>
              </p:cNvPr>
              <p:cNvSpPr/>
              <p:nvPr/>
            </p:nvSpPr>
            <p:spPr>
              <a:xfrm>
                <a:off x="1902593" y="350571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791" name="Cubo 1790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1917618" y="3015072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2" name="Elipse 1791">
                <a:extLst>
                  <a:ext uri="{FF2B5EF4-FFF2-40B4-BE49-F238E27FC236}">
                    <a16:creationId xmlns:a16="http://schemas.microsoft.com/office/drawing/2014/main" id="{F7DDA120-39AA-44C0-83A1-4C8B6F8D118E}"/>
                  </a:ext>
                </a:extLst>
              </p:cNvPr>
              <p:cNvSpPr/>
              <p:nvPr/>
            </p:nvSpPr>
            <p:spPr>
              <a:xfrm>
                <a:off x="1937087" y="3111541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48" name="Grupo 1747"/>
            <p:cNvGrpSpPr/>
            <p:nvPr/>
          </p:nvGrpSpPr>
          <p:grpSpPr>
            <a:xfrm rot="5400000" flipH="1">
              <a:off x="4136988" y="322162"/>
              <a:ext cx="54435" cy="208907"/>
              <a:chOff x="5880000" y="4875241"/>
              <a:chExt cx="432000" cy="814362"/>
            </a:xfrm>
          </p:grpSpPr>
          <p:sp>
            <p:nvSpPr>
              <p:cNvPr id="1754" name="Cilindro 1753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55" name="Cilindro 1754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749" name="Paralelogramo 1748"/>
            <p:cNvSpPr/>
            <p:nvPr/>
          </p:nvSpPr>
          <p:spPr>
            <a:xfrm>
              <a:off x="3517979" y="394645"/>
              <a:ext cx="5616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750" name="Elipse 1749"/>
            <p:cNvSpPr/>
            <p:nvPr/>
          </p:nvSpPr>
          <p:spPr>
            <a:xfrm>
              <a:off x="3306360" y="295587"/>
              <a:ext cx="244252" cy="2279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  <a:scene3d>
              <a:camera prst="isometricOffAxis2Top"/>
              <a:lightRig rig="threePt" dir="t"/>
            </a:scene3d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751" name="Cilindro 1750"/>
            <p:cNvSpPr/>
            <p:nvPr/>
          </p:nvSpPr>
          <p:spPr>
            <a:xfrm>
              <a:off x="3330785" y="321596"/>
              <a:ext cx="195402" cy="113960"/>
            </a:xfrm>
            <a:prstGeom prst="can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752" name="Cilindro 1751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2399537" y="187026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753" name="Cilindro 1752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4481213" y="194277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FF97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13" name="Grupo 1812"/>
          <p:cNvGrpSpPr/>
          <p:nvPr/>
        </p:nvGrpSpPr>
        <p:grpSpPr>
          <a:xfrm>
            <a:off x="281972" y="9293636"/>
            <a:ext cx="4531287" cy="806801"/>
            <a:chOff x="198456" y="208454"/>
            <a:chExt cx="4531287" cy="806801"/>
          </a:xfrm>
        </p:grpSpPr>
        <p:grpSp>
          <p:nvGrpSpPr>
            <p:cNvPr id="1814" name="Grupo 1813"/>
            <p:cNvGrpSpPr/>
            <p:nvPr/>
          </p:nvGrpSpPr>
          <p:grpSpPr>
            <a:xfrm rot="16200000">
              <a:off x="2708885" y="317410"/>
              <a:ext cx="54435" cy="208907"/>
              <a:chOff x="5880000" y="4875241"/>
              <a:chExt cx="432000" cy="814362"/>
            </a:xfrm>
          </p:grpSpPr>
          <p:sp>
            <p:nvSpPr>
              <p:cNvPr id="1881" name="Cilindro 1880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82" name="Cilindro 1881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815" name="Cubo 1814"/>
            <p:cNvSpPr/>
            <p:nvPr/>
          </p:nvSpPr>
          <p:spPr>
            <a:xfrm>
              <a:off x="2666686" y="335137"/>
              <a:ext cx="1473095" cy="209741"/>
            </a:xfrm>
            <a:prstGeom prst="cube">
              <a:avLst>
                <a:gd name="adj" fmla="val 72222"/>
              </a:avLst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BABABA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16" name="Paralelogramo 1815"/>
            <p:cNvSpPr/>
            <p:nvPr/>
          </p:nvSpPr>
          <p:spPr>
            <a:xfrm>
              <a:off x="2728736" y="397478"/>
              <a:ext cx="6120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1817" name="Grupo 1816"/>
            <p:cNvGrpSpPr/>
            <p:nvPr/>
          </p:nvGrpSpPr>
          <p:grpSpPr>
            <a:xfrm>
              <a:off x="198456" y="208454"/>
              <a:ext cx="1987630" cy="806801"/>
              <a:chOff x="571810" y="2819891"/>
              <a:chExt cx="1987630" cy="806801"/>
            </a:xfrm>
          </p:grpSpPr>
          <p:sp>
            <p:nvSpPr>
              <p:cNvPr id="1826" name="Cubo 1825">
                <a:extLst>
                  <a:ext uri="{FF2B5EF4-FFF2-40B4-BE49-F238E27FC236}">
                    <a16:creationId xmlns:a16="http://schemas.microsoft.com/office/drawing/2014/main" id="{7D35A064-21C9-47BE-86C6-6C7C5FB4B7F1}"/>
                  </a:ext>
                </a:extLst>
              </p:cNvPr>
              <p:cNvSpPr/>
              <p:nvPr/>
            </p:nvSpPr>
            <p:spPr>
              <a:xfrm>
                <a:off x="571810" y="2896640"/>
                <a:ext cx="1952921" cy="730052"/>
              </a:xfrm>
              <a:prstGeom prst="cube">
                <a:avLst>
                  <a:gd name="adj" fmla="val 48283"/>
                </a:avLst>
              </a:prstGeom>
              <a:solidFill>
                <a:srgbClr val="3E4C60"/>
              </a:solidFill>
              <a:ln w="3175" cap="flat" cmpd="sng" algn="ctr">
                <a:solidFill>
                  <a:srgbClr val="44546A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27" name="Cubo 1826">
                <a:extLst>
                  <a:ext uri="{FF2B5EF4-FFF2-40B4-BE49-F238E27FC236}">
                    <a16:creationId xmlns:a16="http://schemas.microsoft.com/office/drawing/2014/main" id="{B6238644-EB6A-4F78-A282-503F9375F9B2}"/>
                  </a:ext>
                </a:extLst>
              </p:cNvPr>
              <p:cNvSpPr/>
              <p:nvPr/>
            </p:nvSpPr>
            <p:spPr>
              <a:xfrm>
                <a:off x="752349" y="2819891"/>
                <a:ext cx="441926" cy="397903"/>
              </a:xfrm>
              <a:prstGeom prst="cube">
                <a:avLst>
                  <a:gd name="adj" fmla="val 64241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28" name="Grupo 1827">
                <a:extLst>
                  <a:ext uri="{FF2B5EF4-FFF2-40B4-BE49-F238E27FC236}">
                    <a16:creationId xmlns:a16="http://schemas.microsoft.com/office/drawing/2014/main" id="{7842A799-B35D-411B-973F-DB2193CD7B90}"/>
                  </a:ext>
                </a:extLst>
              </p:cNvPr>
              <p:cNvGrpSpPr/>
              <p:nvPr/>
            </p:nvGrpSpPr>
            <p:grpSpPr>
              <a:xfrm>
                <a:off x="1079087" y="2938731"/>
                <a:ext cx="313621" cy="67379"/>
                <a:chOff x="3365991" y="2237238"/>
                <a:chExt cx="1171573" cy="285747"/>
              </a:xfrm>
            </p:grpSpPr>
            <p:sp>
              <p:nvSpPr>
                <p:cNvPr id="1879" name="Cilindro 1878">
                  <a:extLst>
                    <a:ext uri="{FF2B5EF4-FFF2-40B4-BE49-F238E27FC236}">
                      <a16:creationId xmlns:a16="http://schemas.microsoft.com/office/drawing/2014/main" id="{E4A3322A-FE85-4D4B-BCC1-A7E088A510F4}"/>
                    </a:ext>
                  </a:extLst>
                </p:cNvPr>
                <p:cNvSpPr/>
                <p:nvPr/>
              </p:nvSpPr>
              <p:spPr>
                <a:xfrm rot="5400000">
                  <a:off x="3917249" y="1846661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80" name="Cilindro 1879">
                  <a:extLst>
                    <a:ext uri="{FF2B5EF4-FFF2-40B4-BE49-F238E27FC236}">
                      <a16:creationId xmlns:a16="http://schemas.microsoft.com/office/drawing/2014/main" id="{CA3F5A7E-AAEA-48D9-979D-D517582E4D9D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29" name="Grupo 1828">
                <a:extLst>
                  <a:ext uri="{FF2B5EF4-FFF2-40B4-BE49-F238E27FC236}">
                    <a16:creationId xmlns:a16="http://schemas.microsoft.com/office/drawing/2014/main" id="{6E682E5E-3EDC-4FE0-A526-AA5050C3FCB3}"/>
                  </a:ext>
                </a:extLst>
              </p:cNvPr>
              <p:cNvGrpSpPr/>
              <p:nvPr/>
            </p:nvGrpSpPr>
            <p:grpSpPr>
              <a:xfrm>
                <a:off x="1001315" y="3018169"/>
                <a:ext cx="314896" cy="67379"/>
                <a:chOff x="3070065" y="2590739"/>
                <a:chExt cx="1176335" cy="285747"/>
              </a:xfrm>
            </p:grpSpPr>
            <p:sp>
              <p:nvSpPr>
                <p:cNvPr id="1877" name="Cilindro 1876">
                  <a:extLst>
                    <a:ext uri="{FF2B5EF4-FFF2-40B4-BE49-F238E27FC236}">
                      <a16:creationId xmlns:a16="http://schemas.microsoft.com/office/drawing/2014/main" id="{B4E38E5F-E993-45B4-992E-3C6556A42B9A}"/>
                    </a:ext>
                  </a:extLst>
                </p:cNvPr>
                <p:cNvSpPr/>
                <p:nvPr/>
              </p:nvSpPr>
              <p:spPr>
                <a:xfrm rot="5400000">
                  <a:off x="3626085" y="2204815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78" name="Cilindro 1877">
                  <a:extLst>
                    <a:ext uri="{FF2B5EF4-FFF2-40B4-BE49-F238E27FC236}">
                      <a16:creationId xmlns:a16="http://schemas.microsoft.com/office/drawing/2014/main" id="{D0FCF648-DC42-4E9F-BC98-2697E23D7FCE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0" name="Cubo 1829">
                <a:extLst>
                  <a:ext uri="{FF2B5EF4-FFF2-40B4-BE49-F238E27FC236}">
                    <a16:creationId xmlns:a16="http://schemas.microsoft.com/office/drawing/2014/main" id="{EDAF1969-CC24-4007-A6C7-BBC33B203CAC}"/>
                  </a:ext>
                </a:extLst>
              </p:cNvPr>
              <p:cNvSpPr/>
              <p:nvPr/>
            </p:nvSpPr>
            <p:spPr>
              <a:xfrm>
                <a:off x="1184646" y="2819891"/>
                <a:ext cx="444132" cy="397903"/>
              </a:xfrm>
              <a:prstGeom prst="cube">
                <a:avLst>
                  <a:gd name="adj" fmla="val 6451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31" name="Grupo 1830">
                <a:extLst>
                  <a:ext uri="{FF2B5EF4-FFF2-40B4-BE49-F238E27FC236}">
                    <a16:creationId xmlns:a16="http://schemas.microsoft.com/office/drawing/2014/main" id="{A8603C29-E242-44D1-996E-C19EC9744F2F}"/>
                  </a:ext>
                </a:extLst>
              </p:cNvPr>
              <p:cNvGrpSpPr/>
              <p:nvPr/>
            </p:nvGrpSpPr>
            <p:grpSpPr>
              <a:xfrm>
                <a:off x="1507042" y="2940204"/>
                <a:ext cx="730034" cy="67379"/>
                <a:chOff x="3365991" y="2237238"/>
                <a:chExt cx="2727137" cy="285747"/>
              </a:xfrm>
            </p:grpSpPr>
            <p:sp>
              <p:nvSpPr>
                <p:cNvPr id="1875" name="Cilindro 1874">
                  <a:extLst>
                    <a:ext uri="{FF2B5EF4-FFF2-40B4-BE49-F238E27FC236}">
                      <a16:creationId xmlns:a16="http://schemas.microsoft.com/office/drawing/2014/main" id="{5E69C464-4000-48DC-9AB9-DE99C15F76A5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76" name="Cilindro 1875">
                  <a:extLst>
                    <a:ext uri="{FF2B5EF4-FFF2-40B4-BE49-F238E27FC236}">
                      <a16:creationId xmlns:a16="http://schemas.microsoft.com/office/drawing/2014/main" id="{E396E39D-1A0C-48CA-9290-FA493935136F}"/>
                    </a:ext>
                  </a:extLst>
                </p:cNvPr>
                <p:cNvSpPr/>
                <p:nvPr/>
              </p:nvSpPr>
              <p:spPr>
                <a:xfrm rot="5400000">
                  <a:off x="4695031" y="1068879"/>
                  <a:ext cx="178594" cy="2617601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2" name="Cubo 1831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2088506" y="2820254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33" name="Grupo 1832">
                <a:extLst>
                  <a:ext uri="{FF2B5EF4-FFF2-40B4-BE49-F238E27FC236}">
                    <a16:creationId xmlns:a16="http://schemas.microsoft.com/office/drawing/2014/main" id="{36AE9220-7A2B-4B22-9AD5-8A296BA76660}"/>
                  </a:ext>
                </a:extLst>
              </p:cNvPr>
              <p:cNvGrpSpPr/>
              <p:nvPr/>
            </p:nvGrpSpPr>
            <p:grpSpPr>
              <a:xfrm>
                <a:off x="1466040" y="2928531"/>
                <a:ext cx="1093400" cy="201567"/>
                <a:chOff x="3295596" y="1640234"/>
                <a:chExt cx="4084533" cy="854834"/>
              </a:xfrm>
            </p:grpSpPr>
            <p:grpSp>
              <p:nvGrpSpPr>
                <p:cNvPr id="1867" name="Grupo 1866">
                  <a:extLst>
                    <a:ext uri="{FF2B5EF4-FFF2-40B4-BE49-F238E27FC236}">
                      <a16:creationId xmlns:a16="http://schemas.microsoft.com/office/drawing/2014/main" id="{355E964A-AB84-4B0D-AB05-5907367BB62F}"/>
                    </a:ext>
                  </a:extLst>
                </p:cNvPr>
                <p:cNvGrpSpPr/>
                <p:nvPr/>
              </p:nvGrpSpPr>
              <p:grpSpPr>
                <a:xfrm>
                  <a:off x="3295596" y="1640234"/>
                  <a:ext cx="3978754" cy="854834"/>
                  <a:chOff x="3171771" y="2821820"/>
                  <a:chExt cx="3978754" cy="854834"/>
                </a:xfrm>
              </p:grpSpPr>
              <p:sp>
                <p:nvSpPr>
                  <p:cNvPr id="1870" name="Cilindro 1869">
                    <a:extLst>
                      <a:ext uri="{FF2B5EF4-FFF2-40B4-BE49-F238E27FC236}">
                        <a16:creationId xmlns:a16="http://schemas.microsoft.com/office/drawing/2014/main" id="{AA654652-3424-4424-AD21-60A7D9A2E8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27558" y="3150561"/>
                    <a:ext cx="485775" cy="197350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1" name="Cilindro 1870">
                    <a:extLst>
                      <a:ext uri="{FF2B5EF4-FFF2-40B4-BE49-F238E27FC236}">
                        <a16:creationId xmlns:a16="http://schemas.microsoft.com/office/drawing/2014/main" id="{92DEA90D-8A66-4359-AD48-3CFA7F1D9C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70711" y="2381089"/>
                    <a:ext cx="205227" cy="1736299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2" name="Cilindro 1871">
                    <a:extLst>
                      <a:ext uri="{FF2B5EF4-FFF2-40B4-BE49-F238E27FC236}">
                        <a16:creationId xmlns:a16="http://schemas.microsoft.com/office/drawing/2014/main" id="{659C508E-EC19-4E7E-B233-5C7751AECA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72586" y="3128459"/>
                    <a:ext cx="854834" cy="241555"/>
                  </a:xfrm>
                  <a:prstGeom prst="can">
                    <a:avLst>
                      <a:gd name="adj" fmla="val 69093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3" name="Cilindro 1872">
                    <a:extLst>
                      <a:ext uri="{FF2B5EF4-FFF2-40B4-BE49-F238E27FC236}">
                        <a16:creationId xmlns:a16="http://schemas.microsoft.com/office/drawing/2014/main" id="{4F8E3CB6-7FAA-4BE0-9ADE-A694CC424E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37575" y="2550524"/>
                    <a:ext cx="205225" cy="1397426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4" name="Cilindro 1873">
                    <a:extLst>
                      <a:ext uri="{FF2B5EF4-FFF2-40B4-BE49-F238E27FC236}">
                        <a16:creationId xmlns:a16="http://schemas.microsoft.com/office/drawing/2014/main" id="{AB5DB04D-A2AF-434E-A6CC-E2C371419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1181" y="2183093"/>
                    <a:ext cx="523542" cy="2115146"/>
                  </a:xfrm>
                  <a:prstGeom prst="can">
                    <a:avLst>
                      <a:gd name="adj" fmla="val 13614"/>
                    </a:avLst>
                  </a:prstGeom>
                  <a:solidFill>
                    <a:srgbClr val="A5A5A5">
                      <a:lumMod val="75000"/>
                      <a:alpha val="5098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68" name="Cilindro 1867">
                  <a:extLst>
                    <a:ext uri="{FF2B5EF4-FFF2-40B4-BE49-F238E27FC236}">
                      <a16:creationId xmlns:a16="http://schemas.microsoft.com/office/drawing/2014/main" id="{830F90F3-A1FA-4C37-B561-1E82A3F5CAFF}"/>
                    </a:ext>
                  </a:extLst>
                </p:cNvPr>
                <p:cNvSpPr/>
                <p:nvPr/>
              </p:nvSpPr>
              <p:spPr>
                <a:xfrm rot="5400000">
                  <a:off x="6313866" y="1360365"/>
                  <a:ext cx="523542" cy="1397426"/>
                </a:xfrm>
                <a:prstGeom prst="can">
                  <a:avLst>
                    <a:gd name="adj" fmla="val 13614"/>
                  </a:avLst>
                </a:prstGeom>
                <a:solidFill>
                  <a:srgbClr val="C00000">
                    <a:alpha val="96863"/>
                  </a:srgbClr>
                </a:solidFill>
                <a:ln w="3175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9" name="Cilindro 1868">
                  <a:extLst>
                    <a:ext uri="{FF2B5EF4-FFF2-40B4-BE49-F238E27FC236}">
                      <a16:creationId xmlns:a16="http://schemas.microsoft.com/office/drawing/2014/main" id="{359CAEE5-3EFF-46DB-8FA5-A56C8DC79661}"/>
                    </a:ext>
                  </a:extLst>
                </p:cNvPr>
                <p:cNvSpPr/>
                <p:nvPr/>
              </p:nvSpPr>
              <p:spPr>
                <a:xfrm rot="5400000">
                  <a:off x="7197936" y="1988072"/>
                  <a:ext cx="211985" cy="152400"/>
                </a:xfrm>
                <a:prstGeom prst="can">
                  <a:avLst>
                    <a:gd name="adj" fmla="val 40904"/>
                  </a:avLst>
                </a:prstGeom>
                <a:solidFill>
                  <a:srgbClr val="7C7C7C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4" name="Grupo 1833">
                <a:extLst>
                  <a:ext uri="{FF2B5EF4-FFF2-40B4-BE49-F238E27FC236}">
                    <a16:creationId xmlns:a16="http://schemas.microsoft.com/office/drawing/2014/main" id="{69EA6C2A-6779-4491-B071-82FAE30E1497}"/>
                  </a:ext>
                </a:extLst>
              </p:cNvPr>
              <p:cNvGrpSpPr/>
              <p:nvPr/>
            </p:nvGrpSpPr>
            <p:grpSpPr>
              <a:xfrm>
                <a:off x="1429271" y="3019643"/>
                <a:ext cx="698077" cy="67379"/>
                <a:chOff x="3070065" y="2590739"/>
                <a:chExt cx="2607753" cy="285747"/>
              </a:xfrm>
            </p:grpSpPr>
            <p:sp>
              <p:nvSpPr>
                <p:cNvPr id="1865" name="Cilindro 1864">
                  <a:extLst>
                    <a:ext uri="{FF2B5EF4-FFF2-40B4-BE49-F238E27FC236}">
                      <a16:creationId xmlns:a16="http://schemas.microsoft.com/office/drawing/2014/main" id="{80614161-AC23-4D5E-A3F2-04A608EA62D6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6" name="Cilindro 1865">
                  <a:extLst>
                    <a:ext uri="{FF2B5EF4-FFF2-40B4-BE49-F238E27FC236}">
                      <a16:creationId xmlns:a16="http://schemas.microsoft.com/office/drawing/2014/main" id="{60A19271-A6E4-48BC-9B11-62471699B707}"/>
                    </a:ext>
                  </a:extLst>
                </p:cNvPr>
                <p:cNvSpPr/>
                <p:nvPr/>
              </p:nvSpPr>
              <p:spPr>
                <a:xfrm rot="5400000">
                  <a:off x="4341794" y="1489106"/>
                  <a:ext cx="178594" cy="2493455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5" name="Elipse 1834">
                <a:extLst>
                  <a:ext uri="{FF2B5EF4-FFF2-40B4-BE49-F238E27FC236}">
                    <a16:creationId xmlns:a16="http://schemas.microsoft.com/office/drawing/2014/main" id="{C11ED906-AC82-478B-96E8-A359DFBCAF0C}"/>
                  </a:ext>
                </a:extLst>
              </p:cNvPr>
              <p:cNvSpPr/>
              <p:nvPr/>
            </p:nvSpPr>
            <p:spPr>
              <a:xfrm>
                <a:off x="1218048" y="3102762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36" name="Grupo 1835">
                <a:extLst>
                  <a:ext uri="{FF2B5EF4-FFF2-40B4-BE49-F238E27FC236}">
                    <a16:creationId xmlns:a16="http://schemas.microsoft.com/office/drawing/2014/main" id="{BCFF9CF7-6B47-456A-BAAE-33F67321F10C}"/>
                  </a:ext>
                </a:extLst>
              </p:cNvPr>
              <p:cNvGrpSpPr/>
              <p:nvPr/>
            </p:nvGrpSpPr>
            <p:grpSpPr>
              <a:xfrm>
                <a:off x="664346" y="3369812"/>
                <a:ext cx="81185" cy="133640"/>
                <a:chOff x="527299" y="3587404"/>
                <a:chExt cx="159544" cy="2814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63" name="Diagrama de flujo: operación manual 226">
                  <a:extLst>
                    <a:ext uri="{FF2B5EF4-FFF2-40B4-BE49-F238E27FC236}">
                      <a16:creationId xmlns:a16="http://schemas.microsoft.com/office/drawing/2014/main" id="{83B27458-9ED5-42B7-B5C1-11FA77C386B8}"/>
                    </a:ext>
                  </a:extLst>
                </p:cNvPr>
                <p:cNvSpPr/>
                <p:nvPr/>
              </p:nvSpPr>
              <p:spPr>
                <a:xfrm>
                  <a:off x="527299" y="3587404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4" name="Diagrama de flujo: operación manual 227">
                  <a:extLst>
                    <a:ext uri="{FF2B5EF4-FFF2-40B4-BE49-F238E27FC236}">
                      <a16:creationId xmlns:a16="http://schemas.microsoft.com/office/drawing/2014/main" id="{5CDE370A-EF38-4938-BDC8-4162A4C5D1BF}"/>
                    </a:ext>
                  </a:extLst>
                </p:cNvPr>
                <p:cNvSpPr/>
                <p:nvPr/>
              </p:nvSpPr>
              <p:spPr>
                <a:xfrm flipV="1">
                  <a:off x="527299" y="3728127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7" name="Rectángulo: esquinas redondeadas 202">
                <a:extLst>
                  <a:ext uri="{FF2B5EF4-FFF2-40B4-BE49-F238E27FC236}">
                    <a16:creationId xmlns:a16="http://schemas.microsoft.com/office/drawing/2014/main" id="{867B31D8-52D8-4724-B26F-0A11281365D4}"/>
                  </a:ext>
                </a:extLst>
              </p:cNvPr>
              <p:cNvSpPr/>
              <p:nvPr/>
            </p:nvSpPr>
            <p:spPr>
              <a:xfrm>
                <a:off x="827157" y="3297175"/>
                <a:ext cx="1267205" cy="292096"/>
              </a:xfrm>
              <a:prstGeom prst="roundRect">
                <a:avLst>
                  <a:gd name="adj" fmla="val 6797"/>
                </a:avLst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8" name="Rectángulo: esquinas redondeadas 203">
                <a:extLst>
                  <a:ext uri="{FF2B5EF4-FFF2-40B4-BE49-F238E27FC236}">
                    <a16:creationId xmlns:a16="http://schemas.microsoft.com/office/drawing/2014/main" id="{40645736-68E9-412A-89BA-B349B4238329}"/>
                  </a:ext>
                </a:extLst>
              </p:cNvPr>
              <p:cNvSpPr/>
              <p:nvPr/>
            </p:nvSpPr>
            <p:spPr>
              <a:xfrm>
                <a:off x="86296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1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39" name="Rectángulo: esquinas redondeadas 204">
                <a:extLst>
                  <a:ext uri="{FF2B5EF4-FFF2-40B4-BE49-F238E27FC236}">
                    <a16:creationId xmlns:a16="http://schemas.microsoft.com/office/drawing/2014/main" id="{775C13A6-DC7C-479E-AC0F-D3529C793648}"/>
                  </a:ext>
                </a:extLst>
              </p:cNvPr>
              <p:cNvSpPr/>
              <p:nvPr/>
            </p:nvSpPr>
            <p:spPr>
              <a:xfrm>
                <a:off x="94274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2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0" name="Rectángulo: esquinas redondeadas 205">
                <a:extLst>
                  <a:ext uri="{FF2B5EF4-FFF2-40B4-BE49-F238E27FC236}">
                    <a16:creationId xmlns:a16="http://schemas.microsoft.com/office/drawing/2014/main" id="{2F27EDC7-F107-46C3-A2F2-02E1888415FE}"/>
                  </a:ext>
                </a:extLst>
              </p:cNvPr>
              <p:cNvSpPr/>
              <p:nvPr/>
            </p:nvSpPr>
            <p:spPr>
              <a:xfrm>
                <a:off x="1023112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3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1" name="Rectángulo: esquinas redondeadas 206">
                <a:extLst>
                  <a:ext uri="{FF2B5EF4-FFF2-40B4-BE49-F238E27FC236}">
                    <a16:creationId xmlns:a16="http://schemas.microsoft.com/office/drawing/2014/main" id="{CA3B9CA2-5906-4173-8C5D-F22764EB4BB5}"/>
                  </a:ext>
                </a:extLst>
              </p:cNvPr>
              <p:cNvSpPr/>
              <p:nvPr/>
            </p:nvSpPr>
            <p:spPr>
              <a:xfrm>
                <a:off x="86296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4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2" name="Rectángulo: esquinas redondeadas 207">
                <a:extLst>
                  <a:ext uri="{FF2B5EF4-FFF2-40B4-BE49-F238E27FC236}">
                    <a16:creationId xmlns:a16="http://schemas.microsoft.com/office/drawing/2014/main" id="{C9E08AAD-8B96-4446-9ECE-C558E7CCCFF7}"/>
                  </a:ext>
                </a:extLst>
              </p:cNvPr>
              <p:cNvSpPr/>
              <p:nvPr/>
            </p:nvSpPr>
            <p:spPr>
              <a:xfrm>
                <a:off x="94274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5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3" name="Rectángulo: esquinas redondeadas 208">
                <a:extLst>
                  <a:ext uri="{FF2B5EF4-FFF2-40B4-BE49-F238E27FC236}">
                    <a16:creationId xmlns:a16="http://schemas.microsoft.com/office/drawing/2014/main" id="{F18BF845-B84D-4693-AF10-8460BDB299F3}"/>
                  </a:ext>
                </a:extLst>
              </p:cNvPr>
              <p:cNvSpPr/>
              <p:nvPr/>
            </p:nvSpPr>
            <p:spPr>
              <a:xfrm>
                <a:off x="1023112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6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4" name="Rectángulo: esquinas redondeadas 209">
                <a:extLst>
                  <a:ext uri="{FF2B5EF4-FFF2-40B4-BE49-F238E27FC236}">
                    <a16:creationId xmlns:a16="http://schemas.microsoft.com/office/drawing/2014/main" id="{414D3979-09EA-4FAC-9CD9-5AFD3AFA6D05}"/>
                  </a:ext>
                </a:extLst>
              </p:cNvPr>
              <p:cNvSpPr/>
              <p:nvPr/>
            </p:nvSpPr>
            <p:spPr>
              <a:xfrm>
                <a:off x="86296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845" name="Rectángulo: esquinas redondeadas 210">
                <a:extLst>
                  <a:ext uri="{FF2B5EF4-FFF2-40B4-BE49-F238E27FC236}">
                    <a16:creationId xmlns:a16="http://schemas.microsoft.com/office/drawing/2014/main" id="{295C38CC-3BD0-48E1-A6D2-FF1BA9ACC481}"/>
                  </a:ext>
                </a:extLst>
              </p:cNvPr>
              <p:cNvSpPr/>
              <p:nvPr/>
            </p:nvSpPr>
            <p:spPr>
              <a:xfrm>
                <a:off x="94274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8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6" name="Rectángulo: esquinas redondeadas 211">
                <a:extLst>
                  <a:ext uri="{FF2B5EF4-FFF2-40B4-BE49-F238E27FC236}">
                    <a16:creationId xmlns:a16="http://schemas.microsoft.com/office/drawing/2014/main" id="{B7CD5661-68CF-41F3-9B93-9155B7B0CD2B}"/>
                  </a:ext>
                </a:extLst>
              </p:cNvPr>
              <p:cNvSpPr/>
              <p:nvPr/>
            </p:nvSpPr>
            <p:spPr>
              <a:xfrm>
                <a:off x="1023112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9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47" name="Rectángulo: esquinas redondeadas 212">
                <a:extLst>
                  <a:ext uri="{FF2B5EF4-FFF2-40B4-BE49-F238E27FC236}">
                    <a16:creationId xmlns:a16="http://schemas.microsoft.com/office/drawing/2014/main" id="{F6455F42-4D08-4763-8B25-FE26B3D006FF}"/>
                  </a:ext>
                </a:extLst>
              </p:cNvPr>
              <p:cNvSpPr/>
              <p:nvPr/>
            </p:nvSpPr>
            <p:spPr>
              <a:xfrm>
                <a:off x="86296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848" name="Rectángulo: esquinas redondeadas 213">
                <a:extLst>
                  <a:ext uri="{FF2B5EF4-FFF2-40B4-BE49-F238E27FC236}">
                    <a16:creationId xmlns:a16="http://schemas.microsoft.com/office/drawing/2014/main" id="{5F6A363D-CEE2-4ECF-B0F7-70ABC1F46E1C}"/>
                  </a:ext>
                </a:extLst>
              </p:cNvPr>
              <p:cNvSpPr/>
              <p:nvPr/>
            </p:nvSpPr>
            <p:spPr>
              <a:xfrm>
                <a:off x="94274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849" name="Rectángulo: esquinas redondeadas 214">
                <a:extLst>
                  <a:ext uri="{FF2B5EF4-FFF2-40B4-BE49-F238E27FC236}">
                    <a16:creationId xmlns:a16="http://schemas.microsoft.com/office/drawing/2014/main" id="{012ECBC1-4157-4651-9212-DCD4B9D455DA}"/>
                  </a:ext>
                </a:extLst>
              </p:cNvPr>
              <p:cNvSpPr/>
              <p:nvPr/>
            </p:nvSpPr>
            <p:spPr>
              <a:xfrm>
                <a:off x="1023112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3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,</a:t>
                </a:r>
              </a:p>
            </p:txBody>
          </p:sp>
          <p:sp>
            <p:nvSpPr>
              <p:cNvPr id="1850" name="Rectángulo: esquinas redondeadas 215">
                <a:extLst>
                  <a:ext uri="{FF2B5EF4-FFF2-40B4-BE49-F238E27FC236}">
                    <a16:creationId xmlns:a16="http://schemas.microsoft.com/office/drawing/2014/main" id="{0FD079E7-48B5-4A35-8915-7BE1CFF18433}"/>
                  </a:ext>
                </a:extLst>
              </p:cNvPr>
              <p:cNvSpPr/>
              <p:nvPr/>
            </p:nvSpPr>
            <p:spPr>
              <a:xfrm>
                <a:off x="1729546" y="3315863"/>
                <a:ext cx="336430" cy="166070"/>
              </a:xfrm>
              <a:prstGeom prst="roundRect">
                <a:avLst>
                  <a:gd name="adj" fmla="val 6619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750" dirty="0">
                  <a:solidFill>
                    <a:prstClr val="black"/>
                  </a:solidFill>
                  <a:latin typeface="Palatino Linotype" panose="02040502050505030304" pitchFamily="18" charset="0"/>
                  <a:cs typeface="Arial"/>
                  <a:sym typeface="Arial"/>
                </a:endParaRPr>
              </a:p>
            </p:txBody>
          </p:sp>
          <p:sp>
            <p:nvSpPr>
              <p:cNvPr id="1851" name="Rectángulo: esquinas redondeadas 216">
                <a:extLst>
                  <a:ext uri="{FF2B5EF4-FFF2-40B4-BE49-F238E27FC236}">
                    <a16:creationId xmlns:a16="http://schemas.microsoft.com/office/drawing/2014/main" id="{E4A868C7-F859-4B1E-A0FB-BF6C207897B4}"/>
                  </a:ext>
                </a:extLst>
              </p:cNvPr>
              <p:cNvSpPr/>
              <p:nvPr/>
            </p:nvSpPr>
            <p:spPr>
              <a:xfrm>
                <a:off x="1129552" y="3311422"/>
                <a:ext cx="260128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Time</a:t>
                </a:r>
              </a:p>
            </p:txBody>
          </p:sp>
          <p:sp>
            <p:nvSpPr>
              <p:cNvPr id="1852" name="Rectángulo: esquinas redondeadas 217">
                <a:extLst>
                  <a:ext uri="{FF2B5EF4-FFF2-40B4-BE49-F238E27FC236}">
                    <a16:creationId xmlns:a16="http://schemas.microsoft.com/office/drawing/2014/main" id="{1E184F4E-BC00-496C-AC1F-3621650BCFEE}"/>
                  </a:ext>
                </a:extLst>
              </p:cNvPr>
              <p:cNvSpPr/>
              <p:nvPr/>
            </p:nvSpPr>
            <p:spPr>
              <a:xfrm>
                <a:off x="1429599" y="3311422"/>
                <a:ext cx="260529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Volume</a:t>
                </a:r>
              </a:p>
            </p:txBody>
          </p:sp>
          <p:sp>
            <p:nvSpPr>
              <p:cNvPr id="1853" name="Rectángulo: esquinas redondeadas 218">
                <a:extLst>
                  <a:ext uri="{FF2B5EF4-FFF2-40B4-BE49-F238E27FC236}">
                    <a16:creationId xmlns:a16="http://schemas.microsoft.com/office/drawing/2014/main" id="{B4675E03-3778-4B24-9C3E-41284F2C8945}"/>
                  </a:ext>
                </a:extLst>
              </p:cNvPr>
              <p:cNvSpPr/>
              <p:nvPr/>
            </p:nvSpPr>
            <p:spPr>
              <a:xfrm>
                <a:off x="1150344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Sec</a:t>
                </a:r>
              </a:p>
            </p:txBody>
          </p:sp>
          <p:sp>
            <p:nvSpPr>
              <p:cNvPr id="1854" name="Rectángulo: esquinas redondeadas 219">
                <a:extLst>
                  <a:ext uri="{FF2B5EF4-FFF2-40B4-BE49-F238E27FC236}">
                    <a16:creationId xmlns:a16="http://schemas.microsoft.com/office/drawing/2014/main" id="{0D6FC845-5EEC-42AB-8DD3-D110C1FFDDDA}"/>
                  </a:ext>
                </a:extLst>
              </p:cNvPr>
              <p:cNvSpPr/>
              <p:nvPr/>
            </p:nvSpPr>
            <p:spPr>
              <a:xfrm>
                <a:off x="1150344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Min</a:t>
                </a:r>
              </a:p>
            </p:txBody>
          </p:sp>
          <p:sp>
            <p:nvSpPr>
              <p:cNvPr id="1855" name="Rectángulo: esquinas redondeadas 220">
                <a:extLst>
                  <a:ext uri="{FF2B5EF4-FFF2-40B4-BE49-F238E27FC236}">
                    <a16:creationId xmlns:a16="http://schemas.microsoft.com/office/drawing/2014/main" id="{CE4278A4-3B89-46FA-B2A2-DE6EBB42080F}"/>
                  </a:ext>
                </a:extLst>
              </p:cNvPr>
              <p:cNvSpPr/>
              <p:nvPr/>
            </p:nvSpPr>
            <p:spPr>
              <a:xfrm>
                <a:off x="1147280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Hr</a:t>
                </a:r>
              </a:p>
            </p:txBody>
          </p:sp>
          <p:sp>
            <p:nvSpPr>
              <p:cNvPr id="1856" name="Rectángulo: esquinas redondeadas 221">
                <a:extLst>
                  <a:ext uri="{FF2B5EF4-FFF2-40B4-BE49-F238E27FC236}">
                    <a16:creationId xmlns:a16="http://schemas.microsoft.com/office/drawing/2014/main" id="{A1963BF5-C9C0-4E82-A93B-CC29873575F2}"/>
                  </a:ext>
                </a:extLst>
              </p:cNvPr>
              <p:cNvSpPr/>
              <p:nvPr/>
            </p:nvSpPr>
            <p:spPr>
              <a:xfrm>
                <a:off x="1450252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µl</a:t>
                </a:r>
              </a:p>
            </p:txBody>
          </p:sp>
          <p:sp>
            <p:nvSpPr>
              <p:cNvPr id="1857" name="Rectángulo: esquinas redondeadas 222">
                <a:extLst>
                  <a:ext uri="{FF2B5EF4-FFF2-40B4-BE49-F238E27FC236}">
                    <a16:creationId xmlns:a16="http://schemas.microsoft.com/office/drawing/2014/main" id="{F1A818A2-230E-4081-AB47-92E23E661CFF}"/>
                  </a:ext>
                </a:extLst>
              </p:cNvPr>
              <p:cNvSpPr/>
              <p:nvPr/>
            </p:nvSpPr>
            <p:spPr>
              <a:xfrm>
                <a:off x="1450252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ml</a:t>
                </a:r>
              </a:p>
            </p:txBody>
          </p:sp>
          <p:sp>
            <p:nvSpPr>
              <p:cNvPr id="1858" name="Rectángulo: esquinas redondeadas 223">
                <a:extLst>
                  <a:ext uri="{FF2B5EF4-FFF2-40B4-BE49-F238E27FC236}">
                    <a16:creationId xmlns:a16="http://schemas.microsoft.com/office/drawing/2014/main" id="{5D9439BF-FE9E-4191-9319-CC83A78286CF}"/>
                  </a:ext>
                </a:extLst>
              </p:cNvPr>
              <p:cNvSpPr/>
              <p:nvPr/>
            </p:nvSpPr>
            <p:spPr>
              <a:xfrm>
                <a:off x="1447188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1859" name="Rectángulo: esquinas redondeadas 224">
                <a:extLst>
                  <a:ext uri="{FF2B5EF4-FFF2-40B4-BE49-F238E27FC236}">
                    <a16:creationId xmlns:a16="http://schemas.microsoft.com/office/drawing/2014/main" id="{9B106B0C-9E1A-4C05-82CA-0C3CE80FF4FA}"/>
                  </a:ext>
                </a:extLst>
              </p:cNvPr>
              <p:cNvSpPr/>
              <p:nvPr/>
            </p:nvSpPr>
            <p:spPr>
              <a:xfrm>
                <a:off x="1717132" y="350696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2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60" name="Rectángulo: esquinas redondeadas 225">
                <a:extLst>
                  <a:ext uri="{FF2B5EF4-FFF2-40B4-BE49-F238E27FC236}">
                    <a16:creationId xmlns:a16="http://schemas.microsoft.com/office/drawing/2014/main" id="{7DD3E562-7AAD-4427-8376-C1501D862320}"/>
                  </a:ext>
                </a:extLst>
              </p:cNvPr>
              <p:cNvSpPr/>
              <p:nvPr/>
            </p:nvSpPr>
            <p:spPr>
              <a:xfrm>
                <a:off x="1902593" y="350571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861" name="Cubo 1860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1917618" y="3015072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62" name="Elipse 1861">
                <a:extLst>
                  <a:ext uri="{FF2B5EF4-FFF2-40B4-BE49-F238E27FC236}">
                    <a16:creationId xmlns:a16="http://schemas.microsoft.com/office/drawing/2014/main" id="{F7DDA120-39AA-44C0-83A1-4C8B6F8D118E}"/>
                  </a:ext>
                </a:extLst>
              </p:cNvPr>
              <p:cNvSpPr/>
              <p:nvPr/>
            </p:nvSpPr>
            <p:spPr>
              <a:xfrm>
                <a:off x="1937087" y="3111541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18" name="Grupo 1817"/>
            <p:cNvGrpSpPr/>
            <p:nvPr/>
          </p:nvGrpSpPr>
          <p:grpSpPr>
            <a:xfrm rot="5400000" flipH="1">
              <a:off x="4136988" y="322162"/>
              <a:ext cx="54435" cy="208907"/>
              <a:chOff x="5880000" y="4875241"/>
              <a:chExt cx="432000" cy="814362"/>
            </a:xfrm>
          </p:grpSpPr>
          <p:sp>
            <p:nvSpPr>
              <p:cNvPr id="1824" name="Cilindro 1823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25" name="Cilindro 1824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819" name="Paralelogramo 1818"/>
            <p:cNvSpPr/>
            <p:nvPr/>
          </p:nvSpPr>
          <p:spPr>
            <a:xfrm>
              <a:off x="3517979" y="394645"/>
              <a:ext cx="5616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20" name="Elipse 1819"/>
            <p:cNvSpPr/>
            <p:nvPr/>
          </p:nvSpPr>
          <p:spPr>
            <a:xfrm>
              <a:off x="3306360" y="295587"/>
              <a:ext cx="244252" cy="2279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  <a:scene3d>
              <a:camera prst="isometricOffAxis2Top"/>
              <a:lightRig rig="threePt" dir="t"/>
            </a:scene3d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21" name="Cilindro 1820"/>
            <p:cNvSpPr/>
            <p:nvPr/>
          </p:nvSpPr>
          <p:spPr>
            <a:xfrm>
              <a:off x="3330785" y="321596"/>
              <a:ext cx="195402" cy="113960"/>
            </a:xfrm>
            <a:prstGeom prst="can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22" name="Cilindro 1821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2399537" y="187026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23" name="Cilindro 1822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4481213" y="194277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FF97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</p:grpSp>
      <p:sp>
        <p:nvSpPr>
          <p:cNvPr id="1883" name="Cerrar llave 1882"/>
          <p:cNvSpPr/>
          <p:nvPr/>
        </p:nvSpPr>
        <p:spPr>
          <a:xfrm>
            <a:off x="5561449" y="3443316"/>
            <a:ext cx="527617" cy="6818879"/>
          </a:xfrm>
          <a:prstGeom prst="rightBrace">
            <a:avLst>
              <a:gd name="adj1" fmla="val 107824"/>
              <a:gd name="adj2" fmla="val 50000"/>
            </a:avLst>
          </a:prstGeom>
          <a:ln w="6350" cap="rnd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84" name="Arco 1883"/>
          <p:cNvSpPr>
            <a:spLocks noChangeAspect="1"/>
          </p:cNvSpPr>
          <p:nvPr/>
        </p:nvSpPr>
        <p:spPr>
          <a:xfrm>
            <a:off x="5831412" y="6852755"/>
            <a:ext cx="1656000" cy="1545273"/>
          </a:xfrm>
          <a:prstGeom prst="arc">
            <a:avLst/>
          </a:prstGeom>
          <a:noFill/>
          <a:ln w="38100" cap="rnd" cmpd="sng" algn="ctr">
            <a:solidFill>
              <a:srgbClr val="FF979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CO">
              <a:solidFill>
                <a:prstClr val="black"/>
              </a:solidFill>
              <a:cs typeface="Arial"/>
              <a:sym typeface="Arial"/>
            </a:endParaRPr>
          </a:p>
        </p:txBody>
      </p:sp>
      <p:cxnSp>
        <p:nvCxnSpPr>
          <p:cNvPr id="1885" name="Conector recto 1884"/>
          <p:cNvCxnSpPr/>
          <p:nvPr/>
        </p:nvCxnSpPr>
        <p:spPr>
          <a:xfrm>
            <a:off x="4861846" y="3663139"/>
            <a:ext cx="748190" cy="0"/>
          </a:xfrm>
          <a:prstGeom prst="line">
            <a:avLst/>
          </a:prstGeom>
          <a:ln w="38100" cap="rnd">
            <a:solidFill>
              <a:srgbClr val="FF97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6" name="Conector recto 1885"/>
          <p:cNvCxnSpPr/>
          <p:nvPr/>
        </p:nvCxnSpPr>
        <p:spPr>
          <a:xfrm>
            <a:off x="4860716" y="4862954"/>
            <a:ext cx="748190" cy="0"/>
          </a:xfrm>
          <a:prstGeom prst="line">
            <a:avLst/>
          </a:prstGeom>
          <a:ln w="38100" cap="rnd">
            <a:solidFill>
              <a:srgbClr val="FF97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Conector recto 1886"/>
          <p:cNvCxnSpPr/>
          <p:nvPr/>
        </p:nvCxnSpPr>
        <p:spPr>
          <a:xfrm>
            <a:off x="4860716" y="9506323"/>
            <a:ext cx="748190" cy="0"/>
          </a:xfrm>
          <a:prstGeom prst="line">
            <a:avLst/>
          </a:prstGeom>
          <a:ln w="38100" cap="rnd">
            <a:solidFill>
              <a:srgbClr val="FF97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Conector recto 1887"/>
          <p:cNvCxnSpPr/>
          <p:nvPr/>
        </p:nvCxnSpPr>
        <p:spPr>
          <a:xfrm>
            <a:off x="6181836" y="6852755"/>
            <a:ext cx="396000" cy="0"/>
          </a:xfrm>
          <a:prstGeom prst="line">
            <a:avLst/>
          </a:prstGeom>
          <a:ln w="38100" cap="rnd">
            <a:solidFill>
              <a:srgbClr val="FF97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9" name="CuadroTexto 1888">
            <a:extLst>
              <a:ext uri="{FF2B5EF4-FFF2-40B4-BE49-F238E27FC236}">
                <a16:creationId xmlns:a16="http://schemas.microsoft.com/office/drawing/2014/main" id="{9593F9A1-5524-4894-B982-1A22DF62094F}"/>
              </a:ext>
            </a:extLst>
          </p:cNvPr>
          <p:cNvSpPr txBox="1"/>
          <p:nvPr/>
        </p:nvSpPr>
        <p:spPr>
          <a:xfrm>
            <a:off x="4312387" y="3767094"/>
            <a:ext cx="11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1</a:t>
            </a:r>
            <a:r>
              <a:rPr lang="en-US" sz="1400" kern="0" baseline="3000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st</a:t>
            </a: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 process</a:t>
            </a:r>
            <a:endParaRPr lang="en-US" sz="1400" kern="0" dirty="0">
              <a:solidFill>
                <a:srgbClr val="000000"/>
              </a:solidFill>
              <a:latin typeface="Sitka Banner"/>
              <a:cs typeface="Arial"/>
              <a:sym typeface="Arial"/>
            </a:endParaRPr>
          </a:p>
        </p:txBody>
      </p:sp>
      <p:sp>
        <p:nvSpPr>
          <p:cNvPr id="1890" name="CuadroTexto 1889">
            <a:extLst>
              <a:ext uri="{FF2B5EF4-FFF2-40B4-BE49-F238E27FC236}">
                <a16:creationId xmlns:a16="http://schemas.microsoft.com/office/drawing/2014/main" id="{9593F9A1-5524-4894-B982-1A22DF62094F}"/>
              </a:ext>
            </a:extLst>
          </p:cNvPr>
          <p:cNvSpPr txBox="1"/>
          <p:nvPr/>
        </p:nvSpPr>
        <p:spPr>
          <a:xfrm>
            <a:off x="4308999" y="4985550"/>
            <a:ext cx="1152000" cy="3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2</a:t>
            </a:r>
            <a:r>
              <a:rPr lang="en-US" sz="1400" kern="0" baseline="3000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nd </a:t>
            </a: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process</a:t>
            </a:r>
            <a:endParaRPr lang="en-US" sz="1400" kern="0" dirty="0">
              <a:solidFill>
                <a:srgbClr val="000000"/>
              </a:solidFill>
              <a:latin typeface="Sitka Banner"/>
              <a:cs typeface="Arial"/>
              <a:sym typeface="Arial"/>
            </a:endParaRPr>
          </a:p>
        </p:txBody>
      </p:sp>
      <p:sp>
        <p:nvSpPr>
          <p:cNvPr id="1891" name="CuadroTexto 1890">
            <a:extLst>
              <a:ext uri="{FF2B5EF4-FFF2-40B4-BE49-F238E27FC236}">
                <a16:creationId xmlns:a16="http://schemas.microsoft.com/office/drawing/2014/main" id="{9593F9A1-5524-4894-B982-1A22DF62094F}"/>
              </a:ext>
            </a:extLst>
          </p:cNvPr>
          <p:cNvSpPr txBox="1"/>
          <p:nvPr/>
        </p:nvSpPr>
        <p:spPr>
          <a:xfrm>
            <a:off x="4312387" y="9609821"/>
            <a:ext cx="11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n process</a:t>
            </a:r>
            <a:endParaRPr lang="en-US" sz="1400" kern="0" dirty="0">
              <a:solidFill>
                <a:srgbClr val="000000"/>
              </a:solidFill>
              <a:latin typeface="Sitka Banner"/>
              <a:cs typeface="Arial"/>
              <a:sym typeface="Arial"/>
            </a:endParaRPr>
          </a:p>
        </p:txBody>
      </p:sp>
      <p:grpSp>
        <p:nvGrpSpPr>
          <p:cNvPr id="1892" name="Grupo 1891"/>
          <p:cNvGrpSpPr/>
          <p:nvPr/>
        </p:nvGrpSpPr>
        <p:grpSpPr>
          <a:xfrm>
            <a:off x="277735" y="8094181"/>
            <a:ext cx="4531287" cy="806801"/>
            <a:chOff x="198456" y="208454"/>
            <a:chExt cx="4531287" cy="806801"/>
          </a:xfrm>
        </p:grpSpPr>
        <p:grpSp>
          <p:nvGrpSpPr>
            <p:cNvPr id="1893" name="Grupo 1892"/>
            <p:cNvGrpSpPr/>
            <p:nvPr/>
          </p:nvGrpSpPr>
          <p:grpSpPr>
            <a:xfrm rot="16200000">
              <a:off x="2708885" y="317410"/>
              <a:ext cx="54435" cy="208907"/>
              <a:chOff x="5880000" y="4875241"/>
              <a:chExt cx="432000" cy="814362"/>
            </a:xfrm>
          </p:grpSpPr>
          <p:sp>
            <p:nvSpPr>
              <p:cNvPr id="1960" name="Cilindro 1959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61" name="Cilindro 1960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894" name="Cubo 1893"/>
            <p:cNvSpPr/>
            <p:nvPr/>
          </p:nvSpPr>
          <p:spPr>
            <a:xfrm>
              <a:off x="2666686" y="335137"/>
              <a:ext cx="1473095" cy="209741"/>
            </a:xfrm>
            <a:prstGeom prst="cube">
              <a:avLst>
                <a:gd name="adj" fmla="val 72222"/>
              </a:avLst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BABABA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95" name="Paralelogramo 1894"/>
            <p:cNvSpPr/>
            <p:nvPr/>
          </p:nvSpPr>
          <p:spPr>
            <a:xfrm>
              <a:off x="2728736" y="397478"/>
              <a:ext cx="6120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1896" name="Grupo 1895"/>
            <p:cNvGrpSpPr/>
            <p:nvPr/>
          </p:nvGrpSpPr>
          <p:grpSpPr>
            <a:xfrm>
              <a:off x="198456" y="208454"/>
              <a:ext cx="1987630" cy="806801"/>
              <a:chOff x="571810" y="2819891"/>
              <a:chExt cx="1987630" cy="806801"/>
            </a:xfrm>
          </p:grpSpPr>
          <p:sp>
            <p:nvSpPr>
              <p:cNvPr id="1905" name="Cubo 1904">
                <a:extLst>
                  <a:ext uri="{FF2B5EF4-FFF2-40B4-BE49-F238E27FC236}">
                    <a16:creationId xmlns:a16="http://schemas.microsoft.com/office/drawing/2014/main" id="{7D35A064-21C9-47BE-86C6-6C7C5FB4B7F1}"/>
                  </a:ext>
                </a:extLst>
              </p:cNvPr>
              <p:cNvSpPr/>
              <p:nvPr/>
            </p:nvSpPr>
            <p:spPr>
              <a:xfrm>
                <a:off x="571810" y="2896640"/>
                <a:ext cx="1952921" cy="730052"/>
              </a:xfrm>
              <a:prstGeom prst="cube">
                <a:avLst>
                  <a:gd name="adj" fmla="val 48283"/>
                </a:avLst>
              </a:prstGeom>
              <a:solidFill>
                <a:srgbClr val="3E4C60"/>
              </a:solidFill>
              <a:ln w="3175" cap="flat" cmpd="sng" algn="ctr">
                <a:solidFill>
                  <a:srgbClr val="44546A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06" name="Cubo 1905">
                <a:extLst>
                  <a:ext uri="{FF2B5EF4-FFF2-40B4-BE49-F238E27FC236}">
                    <a16:creationId xmlns:a16="http://schemas.microsoft.com/office/drawing/2014/main" id="{B6238644-EB6A-4F78-A282-503F9375F9B2}"/>
                  </a:ext>
                </a:extLst>
              </p:cNvPr>
              <p:cNvSpPr/>
              <p:nvPr/>
            </p:nvSpPr>
            <p:spPr>
              <a:xfrm>
                <a:off x="752349" y="2819891"/>
                <a:ext cx="441926" cy="397903"/>
              </a:xfrm>
              <a:prstGeom prst="cube">
                <a:avLst>
                  <a:gd name="adj" fmla="val 64241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907" name="Grupo 1906">
                <a:extLst>
                  <a:ext uri="{FF2B5EF4-FFF2-40B4-BE49-F238E27FC236}">
                    <a16:creationId xmlns:a16="http://schemas.microsoft.com/office/drawing/2014/main" id="{7842A799-B35D-411B-973F-DB2193CD7B90}"/>
                  </a:ext>
                </a:extLst>
              </p:cNvPr>
              <p:cNvGrpSpPr/>
              <p:nvPr/>
            </p:nvGrpSpPr>
            <p:grpSpPr>
              <a:xfrm>
                <a:off x="1079087" y="2938731"/>
                <a:ext cx="313621" cy="67379"/>
                <a:chOff x="3365991" y="2237238"/>
                <a:chExt cx="1171573" cy="285747"/>
              </a:xfrm>
            </p:grpSpPr>
            <p:sp>
              <p:nvSpPr>
                <p:cNvPr id="1958" name="Cilindro 1957">
                  <a:extLst>
                    <a:ext uri="{FF2B5EF4-FFF2-40B4-BE49-F238E27FC236}">
                      <a16:creationId xmlns:a16="http://schemas.microsoft.com/office/drawing/2014/main" id="{E4A3322A-FE85-4D4B-BCC1-A7E088A510F4}"/>
                    </a:ext>
                  </a:extLst>
                </p:cNvPr>
                <p:cNvSpPr/>
                <p:nvPr/>
              </p:nvSpPr>
              <p:spPr>
                <a:xfrm rot="5400000">
                  <a:off x="3917249" y="1846661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Cilindro 1958">
                  <a:extLst>
                    <a:ext uri="{FF2B5EF4-FFF2-40B4-BE49-F238E27FC236}">
                      <a16:creationId xmlns:a16="http://schemas.microsoft.com/office/drawing/2014/main" id="{CA3F5A7E-AAEA-48D9-979D-D517582E4D9D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8" name="Grupo 1907">
                <a:extLst>
                  <a:ext uri="{FF2B5EF4-FFF2-40B4-BE49-F238E27FC236}">
                    <a16:creationId xmlns:a16="http://schemas.microsoft.com/office/drawing/2014/main" id="{6E682E5E-3EDC-4FE0-A526-AA5050C3FCB3}"/>
                  </a:ext>
                </a:extLst>
              </p:cNvPr>
              <p:cNvGrpSpPr/>
              <p:nvPr/>
            </p:nvGrpSpPr>
            <p:grpSpPr>
              <a:xfrm>
                <a:off x="1001315" y="3018169"/>
                <a:ext cx="314896" cy="67379"/>
                <a:chOff x="3070065" y="2590739"/>
                <a:chExt cx="1176335" cy="285747"/>
              </a:xfrm>
            </p:grpSpPr>
            <p:sp>
              <p:nvSpPr>
                <p:cNvPr id="1956" name="Cilindro 1955">
                  <a:extLst>
                    <a:ext uri="{FF2B5EF4-FFF2-40B4-BE49-F238E27FC236}">
                      <a16:creationId xmlns:a16="http://schemas.microsoft.com/office/drawing/2014/main" id="{B4E38E5F-E993-45B4-992E-3C6556A42B9A}"/>
                    </a:ext>
                  </a:extLst>
                </p:cNvPr>
                <p:cNvSpPr/>
                <p:nvPr/>
              </p:nvSpPr>
              <p:spPr>
                <a:xfrm rot="5400000">
                  <a:off x="3626085" y="2204815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57" name="Cilindro 1956">
                  <a:extLst>
                    <a:ext uri="{FF2B5EF4-FFF2-40B4-BE49-F238E27FC236}">
                      <a16:creationId xmlns:a16="http://schemas.microsoft.com/office/drawing/2014/main" id="{D0FCF648-DC42-4E9F-BC98-2697E23D7FCE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9" name="Cubo 1908">
                <a:extLst>
                  <a:ext uri="{FF2B5EF4-FFF2-40B4-BE49-F238E27FC236}">
                    <a16:creationId xmlns:a16="http://schemas.microsoft.com/office/drawing/2014/main" id="{EDAF1969-CC24-4007-A6C7-BBC33B203CAC}"/>
                  </a:ext>
                </a:extLst>
              </p:cNvPr>
              <p:cNvSpPr/>
              <p:nvPr/>
            </p:nvSpPr>
            <p:spPr>
              <a:xfrm>
                <a:off x="1184646" y="2819891"/>
                <a:ext cx="444132" cy="397903"/>
              </a:xfrm>
              <a:prstGeom prst="cube">
                <a:avLst>
                  <a:gd name="adj" fmla="val 6451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910" name="Grupo 1909">
                <a:extLst>
                  <a:ext uri="{FF2B5EF4-FFF2-40B4-BE49-F238E27FC236}">
                    <a16:creationId xmlns:a16="http://schemas.microsoft.com/office/drawing/2014/main" id="{A8603C29-E242-44D1-996E-C19EC9744F2F}"/>
                  </a:ext>
                </a:extLst>
              </p:cNvPr>
              <p:cNvGrpSpPr/>
              <p:nvPr/>
            </p:nvGrpSpPr>
            <p:grpSpPr>
              <a:xfrm>
                <a:off x="1507042" y="2940204"/>
                <a:ext cx="730034" cy="67379"/>
                <a:chOff x="3365991" y="2237238"/>
                <a:chExt cx="2727137" cy="285747"/>
              </a:xfrm>
            </p:grpSpPr>
            <p:sp>
              <p:nvSpPr>
                <p:cNvPr id="1954" name="Cilindro 1953">
                  <a:extLst>
                    <a:ext uri="{FF2B5EF4-FFF2-40B4-BE49-F238E27FC236}">
                      <a16:creationId xmlns:a16="http://schemas.microsoft.com/office/drawing/2014/main" id="{5E69C464-4000-48DC-9AB9-DE99C15F76A5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55" name="Cilindro 1954">
                  <a:extLst>
                    <a:ext uri="{FF2B5EF4-FFF2-40B4-BE49-F238E27FC236}">
                      <a16:creationId xmlns:a16="http://schemas.microsoft.com/office/drawing/2014/main" id="{E396E39D-1A0C-48CA-9290-FA493935136F}"/>
                    </a:ext>
                  </a:extLst>
                </p:cNvPr>
                <p:cNvSpPr/>
                <p:nvPr/>
              </p:nvSpPr>
              <p:spPr>
                <a:xfrm rot="5400000">
                  <a:off x="4695031" y="1068879"/>
                  <a:ext cx="178594" cy="2617601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1" name="Cubo 1910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2088506" y="2820254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912" name="Grupo 1911">
                <a:extLst>
                  <a:ext uri="{FF2B5EF4-FFF2-40B4-BE49-F238E27FC236}">
                    <a16:creationId xmlns:a16="http://schemas.microsoft.com/office/drawing/2014/main" id="{36AE9220-7A2B-4B22-9AD5-8A296BA76660}"/>
                  </a:ext>
                </a:extLst>
              </p:cNvPr>
              <p:cNvGrpSpPr/>
              <p:nvPr/>
            </p:nvGrpSpPr>
            <p:grpSpPr>
              <a:xfrm>
                <a:off x="1466040" y="2928531"/>
                <a:ext cx="1093400" cy="201567"/>
                <a:chOff x="3295596" y="1640234"/>
                <a:chExt cx="4084533" cy="854834"/>
              </a:xfrm>
            </p:grpSpPr>
            <p:grpSp>
              <p:nvGrpSpPr>
                <p:cNvPr id="1946" name="Grupo 1945">
                  <a:extLst>
                    <a:ext uri="{FF2B5EF4-FFF2-40B4-BE49-F238E27FC236}">
                      <a16:creationId xmlns:a16="http://schemas.microsoft.com/office/drawing/2014/main" id="{355E964A-AB84-4B0D-AB05-5907367BB62F}"/>
                    </a:ext>
                  </a:extLst>
                </p:cNvPr>
                <p:cNvGrpSpPr/>
                <p:nvPr/>
              </p:nvGrpSpPr>
              <p:grpSpPr>
                <a:xfrm>
                  <a:off x="3295596" y="1640234"/>
                  <a:ext cx="3978754" cy="854834"/>
                  <a:chOff x="3171771" y="2821820"/>
                  <a:chExt cx="3978754" cy="854834"/>
                </a:xfrm>
              </p:grpSpPr>
              <p:sp>
                <p:nvSpPr>
                  <p:cNvPr id="1949" name="Cilindro 1948">
                    <a:extLst>
                      <a:ext uri="{FF2B5EF4-FFF2-40B4-BE49-F238E27FC236}">
                        <a16:creationId xmlns:a16="http://schemas.microsoft.com/office/drawing/2014/main" id="{AA654652-3424-4424-AD21-60A7D9A2E8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27558" y="3150561"/>
                    <a:ext cx="485775" cy="197350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0" name="Cilindro 1949">
                    <a:extLst>
                      <a:ext uri="{FF2B5EF4-FFF2-40B4-BE49-F238E27FC236}">
                        <a16:creationId xmlns:a16="http://schemas.microsoft.com/office/drawing/2014/main" id="{92DEA90D-8A66-4359-AD48-3CFA7F1D9C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70711" y="2381089"/>
                    <a:ext cx="205227" cy="1736299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1" name="Cilindro 1950">
                    <a:extLst>
                      <a:ext uri="{FF2B5EF4-FFF2-40B4-BE49-F238E27FC236}">
                        <a16:creationId xmlns:a16="http://schemas.microsoft.com/office/drawing/2014/main" id="{659C508E-EC19-4E7E-B233-5C7751AECA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72586" y="3128459"/>
                    <a:ext cx="854834" cy="241555"/>
                  </a:xfrm>
                  <a:prstGeom prst="can">
                    <a:avLst>
                      <a:gd name="adj" fmla="val 69093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2" name="Cilindro 1951">
                    <a:extLst>
                      <a:ext uri="{FF2B5EF4-FFF2-40B4-BE49-F238E27FC236}">
                        <a16:creationId xmlns:a16="http://schemas.microsoft.com/office/drawing/2014/main" id="{4F8E3CB6-7FAA-4BE0-9ADE-A694CC424E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37575" y="2550524"/>
                    <a:ext cx="205225" cy="1397426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3" name="Cilindro 1952">
                    <a:extLst>
                      <a:ext uri="{FF2B5EF4-FFF2-40B4-BE49-F238E27FC236}">
                        <a16:creationId xmlns:a16="http://schemas.microsoft.com/office/drawing/2014/main" id="{AB5DB04D-A2AF-434E-A6CC-E2C371419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1181" y="2183093"/>
                    <a:ext cx="523542" cy="2115146"/>
                  </a:xfrm>
                  <a:prstGeom prst="can">
                    <a:avLst>
                      <a:gd name="adj" fmla="val 13614"/>
                    </a:avLst>
                  </a:prstGeom>
                  <a:solidFill>
                    <a:srgbClr val="A5A5A5">
                      <a:lumMod val="75000"/>
                      <a:alpha val="5098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7" name="Cilindro 1946">
                  <a:extLst>
                    <a:ext uri="{FF2B5EF4-FFF2-40B4-BE49-F238E27FC236}">
                      <a16:creationId xmlns:a16="http://schemas.microsoft.com/office/drawing/2014/main" id="{830F90F3-A1FA-4C37-B561-1E82A3F5CAFF}"/>
                    </a:ext>
                  </a:extLst>
                </p:cNvPr>
                <p:cNvSpPr/>
                <p:nvPr/>
              </p:nvSpPr>
              <p:spPr>
                <a:xfrm rot="5400000">
                  <a:off x="6313866" y="1360365"/>
                  <a:ext cx="523542" cy="1397426"/>
                </a:xfrm>
                <a:prstGeom prst="can">
                  <a:avLst>
                    <a:gd name="adj" fmla="val 13614"/>
                  </a:avLst>
                </a:prstGeom>
                <a:solidFill>
                  <a:srgbClr val="C00000">
                    <a:alpha val="96863"/>
                  </a:srgbClr>
                </a:solidFill>
                <a:ln w="3175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8" name="Cilindro 1947">
                  <a:extLst>
                    <a:ext uri="{FF2B5EF4-FFF2-40B4-BE49-F238E27FC236}">
                      <a16:creationId xmlns:a16="http://schemas.microsoft.com/office/drawing/2014/main" id="{359CAEE5-3EFF-46DB-8FA5-A56C8DC79661}"/>
                    </a:ext>
                  </a:extLst>
                </p:cNvPr>
                <p:cNvSpPr/>
                <p:nvPr/>
              </p:nvSpPr>
              <p:spPr>
                <a:xfrm rot="5400000">
                  <a:off x="7197936" y="1988072"/>
                  <a:ext cx="211985" cy="152400"/>
                </a:xfrm>
                <a:prstGeom prst="can">
                  <a:avLst>
                    <a:gd name="adj" fmla="val 40904"/>
                  </a:avLst>
                </a:prstGeom>
                <a:solidFill>
                  <a:srgbClr val="7C7C7C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3" name="Grupo 1912">
                <a:extLst>
                  <a:ext uri="{FF2B5EF4-FFF2-40B4-BE49-F238E27FC236}">
                    <a16:creationId xmlns:a16="http://schemas.microsoft.com/office/drawing/2014/main" id="{69EA6C2A-6779-4491-B071-82FAE30E1497}"/>
                  </a:ext>
                </a:extLst>
              </p:cNvPr>
              <p:cNvGrpSpPr/>
              <p:nvPr/>
            </p:nvGrpSpPr>
            <p:grpSpPr>
              <a:xfrm>
                <a:off x="1429271" y="3019643"/>
                <a:ext cx="698077" cy="67379"/>
                <a:chOff x="3070065" y="2590739"/>
                <a:chExt cx="2607753" cy="285747"/>
              </a:xfrm>
            </p:grpSpPr>
            <p:sp>
              <p:nvSpPr>
                <p:cNvPr id="1944" name="Cilindro 1943">
                  <a:extLst>
                    <a:ext uri="{FF2B5EF4-FFF2-40B4-BE49-F238E27FC236}">
                      <a16:creationId xmlns:a16="http://schemas.microsoft.com/office/drawing/2014/main" id="{80614161-AC23-4D5E-A3F2-04A608EA62D6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5" name="Cilindro 1944">
                  <a:extLst>
                    <a:ext uri="{FF2B5EF4-FFF2-40B4-BE49-F238E27FC236}">
                      <a16:creationId xmlns:a16="http://schemas.microsoft.com/office/drawing/2014/main" id="{60A19271-A6E4-48BC-9B11-62471699B707}"/>
                    </a:ext>
                  </a:extLst>
                </p:cNvPr>
                <p:cNvSpPr/>
                <p:nvPr/>
              </p:nvSpPr>
              <p:spPr>
                <a:xfrm rot="5400000">
                  <a:off x="4341794" y="1489106"/>
                  <a:ext cx="178594" cy="2493455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4" name="Elipse 1913">
                <a:extLst>
                  <a:ext uri="{FF2B5EF4-FFF2-40B4-BE49-F238E27FC236}">
                    <a16:creationId xmlns:a16="http://schemas.microsoft.com/office/drawing/2014/main" id="{C11ED906-AC82-478B-96E8-A359DFBCAF0C}"/>
                  </a:ext>
                </a:extLst>
              </p:cNvPr>
              <p:cNvSpPr/>
              <p:nvPr/>
            </p:nvSpPr>
            <p:spPr>
              <a:xfrm>
                <a:off x="1218048" y="3102762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915" name="Grupo 1914">
                <a:extLst>
                  <a:ext uri="{FF2B5EF4-FFF2-40B4-BE49-F238E27FC236}">
                    <a16:creationId xmlns:a16="http://schemas.microsoft.com/office/drawing/2014/main" id="{BCFF9CF7-6B47-456A-BAAE-33F67321F10C}"/>
                  </a:ext>
                </a:extLst>
              </p:cNvPr>
              <p:cNvGrpSpPr/>
              <p:nvPr/>
            </p:nvGrpSpPr>
            <p:grpSpPr>
              <a:xfrm>
                <a:off x="664346" y="3369812"/>
                <a:ext cx="81185" cy="133640"/>
                <a:chOff x="527299" y="3587404"/>
                <a:chExt cx="159544" cy="2814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42" name="Diagrama de flujo: operación manual 226">
                  <a:extLst>
                    <a:ext uri="{FF2B5EF4-FFF2-40B4-BE49-F238E27FC236}">
                      <a16:creationId xmlns:a16="http://schemas.microsoft.com/office/drawing/2014/main" id="{83B27458-9ED5-42B7-B5C1-11FA77C386B8}"/>
                    </a:ext>
                  </a:extLst>
                </p:cNvPr>
                <p:cNvSpPr/>
                <p:nvPr/>
              </p:nvSpPr>
              <p:spPr>
                <a:xfrm>
                  <a:off x="527299" y="3587404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3" name="Diagrama de flujo: operación manual 227">
                  <a:extLst>
                    <a:ext uri="{FF2B5EF4-FFF2-40B4-BE49-F238E27FC236}">
                      <a16:creationId xmlns:a16="http://schemas.microsoft.com/office/drawing/2014/main" id="{5CDE370A-EF38-4938-BDC8-4162A4C5D1BF}"/>
                    </a:ext>
                  </a:extLst>
                </p:cNvPr>
                <p:cNvSpPr/>
                <p:nvPr/>
              </p:nvSpPr>
              <p:spPr>
                <a:xfrm flipV="1">
                  <a:off x="527299" y="3728127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6" name="Rectángulo: esquinas redondeadas 202">
                <a:extLst>
                  <a:ext uri="{FF2B5EF4-FFF2-40B4-BE49-F238E27FC236}">
                    <a16:creationId xmlns:a16="http://schemas.microsoft.com/office/drawing/2014/main" id="{867B31D8-52D8-4724-B26F-0A11281365D4}"/>
                  </a:ext>
                </a:extLst>
              </p:cNvPr>
              <p:cNvSpPr/>
              <p:nvPr/>
            </p:nvSpPr>
            <p:spPr>
              <a:xfrm>
                <a:off x="827157" y="3297175"/>
                <a:ext cx="1267205" cy="292096"/>
              </a:xfrm>
              <a:prstGeom prst="roundRect">
                <a:avLst>
                  <a:gd name="adj" fmla="val 6797"/>
                </a:avLst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7" name="Rectángulo: esquinas redondeadas 203">
                <a:extLst>
                  <a:ext uri="{FF2B5EF4-FFF2-40B4-BE49-F238E27FC236}">
                    <a16:creationId xmlns:a16="http://schemas.microsoft.com/office/drawing/2014/main" id="{40645736-68E9-412A-89BA-B349B4238329}"/>
                  </a:ext>
                </a:extLst>
              </p:cNvPr>
              <p:cNvSpPr/>
              <p:nvPr/>
            </p:nvSpPr>
            <p:spPr>
              <a:xfrm>
                <a:off x="86296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1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18" name="Rectángulo: esquinas redondeadas 204">
                <a:extLst>
                  <a:ext uri="{FF2B5EF4-FFF2-40B4-BE49-F238E27FC236}">
                    <a16:creationId xmlns:a16="http://schemas.microsoft.com/office/drawing/2014/main" id="{775C13A6-DC7C-479E-AC0F-D3529C793648}"/>
                  </a:ext>
                </a:extLst>
              </p:cNvPr>
              <p:cNvSpPr/>
              <p:nvPr/>
            </p:nvSpPr>
            <p:spPr>
              <a:xfrm>
                <a:off x="94274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2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19" name="Rectángulo: esquinas redondeadas 205">
                <a:extLst>
                  <a:ext uri="{FF2B5EF4-FFF2-40B4-BE49-F238E27FC236}">
                    <a16:creationId xmlns:a16="http://schemas.microsoft.com/office/drawing/2014/main" id="{2F27EDC7-F107-46C3-A2F2-02E1888415FE}"/>
                  </a:ext>
                </a:extLst>
              </p:cNvPr>
              <p:cNvSpPr/>
              <p:nvPr/>
            </p:nvSpPr>
            <p:spPr>
              <a:xfrm>
                <a:off x="1023112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3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0" name="Rectángulo: esquinas redondeadas 206">
                <a:extLst>
                  <a:ext uri="{FF2B5EF4-FFF2-40B4-BE49-F238E27FC236}">
                    <a16:creationId xmlns:a16="http://schemas.microsoft.com/office/drawing/2014/main" id="{CA3B9CA2-5906-4173-8C5D-F22764EB4BB5}"/>
                  </a:ext>
                </a:extLst>
              </p:cNvPr>
              <p:cNvSpPr/>
              <p:nvPr/>
            </p:nvSpPr>
            <p:spPr>
              <a:xfrm>
                <a:off x="86296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4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1" name="Rectángulo: esquinas redondeadas 207">
                <a:extLst>
                  <a:ext uri="{FF2B5EF4-FFF2-40B4-BE49-F238E27FC236}">
                    <a16:creationId xmlns:a16="http://schemas.microsoft.com/office/drawing/2014/main" id="{C9E08AAD-8B96-4446-9ECE-C558E7CCCFF7}"/>
                  </a:ext>
                </a:extLst>
              </p:cNvPr>
              <p:cNvSpPr/>
              <p:nvPr/>
            </p:nvSpPr>
            <p:spPr>
              <a:xfrm>
                <a:off x="94274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5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2" name="Rectángulo: esquinas redondeadas 208">
                <a:extLst>
                  <a:ext uri="{FF2B5EF4-FFF2-40B4-BE49-F238E27FC236}">
                    <a16:creationId xmlns:a16="http://schemas.microsoft.com/office/drawing/2014/main" id="{F18BF845-B84D-4693-AF10-8460BDB299F3}"/>
                  </a:ext>
                </a:extLst>
              </p:cNvPr>
              <p:cNvSpPr/>
              <p:nvPr/>
            </p:nvSpPr>
            <p:spPr>
              <a:xfrm>
                <a:off x="1023112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6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3" name="Rectángulo: esquinas redondeadas 209">
                <a:extLst>
                  <a:ext uri="{FF2B5EF4-FFF2-40B4-BE49-F238E27FC236}">
                    <a16:creationId xmlns:a16="http://schemas.microsoft.com/office/drawing/2014/main" id="{414D3979-09EA-4FAC-9CD9-5AFD3AFA6D05}"/>
                  </a:ext>
                </a:extLst>
              </p:cNvPr>
              <p:cNvSpPr/>
              <p:nvPr/>
            </p:nvSpPr>
            <p:spPr>
              <a:xfrm>
                <a:off x="86296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924" name="Rectángulo: esquinas redondeadas 210">
                <a:extLst>
                  <a:ext uri="{FF2B5EF4-FFF2-40B4-BE49-F238E27FC236}">
                    <a16:creationId xmlns:a16="http://schemas.microsoft.com/office/drawing/2014/main" id="{295C38CC-3BD0-48E1-A6D2-FF1BA9ACC481}"/>
                  </a:ext>
                </a:extLst>
              </p:cNvPr>
              <p:cNvSpPr/>
              <p:nvPr/>
            </p:nvSpPr>
            <p:spPr>
              <a:xfrm>
                <a:off x="94274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8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5" name="Rectángulo: esquinas redondeadas 211">
                <a:extLst>
                  <a:ext uri="{FF2B5EF4-FFF2-40B4-BE49-F238E27FC236}">
                    <a16:creationId xmlns:a16="http://schemas.microsoft.com/office/drawing/2014/main" id="{B7CD5661-68CF-41F3-9B93-9155B7B0CD2B}"/>
                  </a:ext>
                </a:extLst>
              </p:cNvPr>
              <p:cNvSpPr/>
              <p:nvPr/>
            </p:nvSpPr>
            <p:spPr>
              <a:xfrm>
                <a:off x="1023112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9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26" name="Rectángulo: esquinas redondeadas 212">
                <a:extLst>
                  <a:ext uri="{FF2B5EF4-FFF2-40B4-BE49-F238E27FC236}">
                    <a16:creationId xmlns:a16="http://schemas.microsoft.com/office/drawing/2014/main" id="{F6455F42-4D08-4763-8B25-FE26B3D006FF}"/>
                  </a:ext>
                </a:extLst>
              </p:cNvPr>
              <p:cNvSpPr/>
              <p:nvPr/>
            </p:nvSpPr>
            <p:spPr>
              <a:xfrm>
                <a:off x="86296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927" name="Rectángulo: esquinas redondeadas 213">
                <a:extLst>
                  <a:ext uri="{FF2B5EF4-FFF2-40B4-BE49-F238E27FC236}">
                    <a16:creationId xmlns:a16="http://schemas.microsoft.com/office/drawing/2014/main" id="{5F6A363D-CEE2-4ECF-B0F7-70ABC1F46E1C}"/>
                  </a:ext>
                </a:extLst>
              </p:cNvPr>
              <p:cNvSpPr/>
              <p:nvPr/>
            </p:nvSpPr>
            <p:spPr>
              <a:xfrm>
                <a:off x="94274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928" name="Rectángulo: esquinas redondeadas 214">
                <a:extLst>
                  <a:ext uri="{FF2B5EF4-FFF2-40B4-BE49-F238E27FC236}">
                    <a16:creationId xmlns:a16="http://schemas.microsoft.com/office/drawing/2014/main" id="{012ECBC1-4157-4651-9212-DCD4B9D455DA}"/>
                  </a:ext>
                </a:extLst>
              </p:cNvPr>
              <p:cNvSpPr/>
              <p:nvPr/>
            </p:nvSpPr>
            <p:spPr>
              <a:xfrm>
                <a:off x="1023112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3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,</a:t>
                </a:r>
              </a:p>
            </p:txBody>
          </p:sp>
          <p:sp>
            <p:nvSpPr>
              <p:cNvPr id="1929" name="Rectángulo: esquinas redondeadas 215">
                <a:extLst>
                  <a:ext uri="{FF2B5EF4-FFF2-40B4-BE49-F238E27FC236}">
                    <a16:creationId xmlns:a16="http://schemas.microsoft.com/office/drawing/2014/main" id="{0FD079E7-48B5-4A35-8915-7BE1CFF18433}"/>
                  </a:ext>
                </a:extLst>
              </p:cNvPr>
              <p:cNvSpPr/>
              <p:nvPr/>
            </p:nvSpPr>
            <p:spPr>
              <a:xfrm>
                <a:off x="1729546" y="3315863"/>
                <a:ext cx="336430" cy="166070"/>
              </a:xfrm>
              <a:prstGeom prst="roundRect">
                <a:avLst>
                  <a:gd name="adj" fmla="val 6619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750" dirty="0">
                  <a:solidFill>
                    <a:prstClr val="black"/>
                  </a:solidFill>
                  <a:latin typeface="Palatino Linotype" panose="02040502050505030304" pitchFamily="18" charset="0"/>
                  <a:cs typeface="Arial"/>
                  <a:sym typeface="Arial"/>
                </a:endParaRPr>
              </a:p>
            </p:txBody>
          </p:sp>
          <p:sp>
            <p:nvSpPr>
              <p:cNvPr id="1930" name="Rectángulo: esquinas redondeadas 216">
                <a:extLst>
                  <a:ext uri="{FF2B5EF4-FFF2-40B4-BE49-F238E27FC236}">
                    <a16:creationId xmlns:a16="http://schemas.microsoft.com/office/drawing/2014/main" id="{E4A868C7-F859-4B1E-A0FB-BF6C207897B4}"/>
                  </a:ext>
                </a:extLst>
              </p:cNvPr>
              <p:cNvSpPr/>
              <p:nvPr/>
            </p:nvSpPr>
            <p:spPr>
              <a:xfrm>
                <a:off x="1129552" y="3311422"/>
                <a:ext cx="260128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Time</a:t>
                </a:r>
              </a:p>
            </p:txBody>
          </p:sp>
          <p:sp>
            <p:nvSpPr>
              <p:cNvPr id="1931" name="Rectángulo: esquinas redondeadas 217">
                <a:extLst>
                  <a:ext uri="{FF2B5EF4-FFF2-40B4-BE49-F238E27FC236}">
                    <a16:creationId xmlns:a16="http://schemas.microsoft.com/office/drawing/2014/main" id="{1E184F4E-BC00-496C-AC1F-3621650BCFEE}"/>
                  </a:ext>
                </a:extLst>
              </p:cNvPr>
              <p:cNvSpPr/>
              <p:nvPr/>
            </p:nvSpPr>
            <p:spPr>
              <a:xfrm>
                <a:off x="1429599" y="3311422"/>
                <a:ext cx="260529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Volume</a:t>
                </a:r>
              </a:p>
            </p:txBody>
          </p:sp>
          <p:sp>
            <p:nvSpPr>
              <p:cNvPr id="1932" name="Rectángulo: esquinas redondeadas 218">
                <a:extLst>
                  <a:ext uri="{FF2B5EF4-FFF2-40B4-BE49-F238E27FC236}">
                    <a16:creationId xmlns:a16="http://schemas.microsoft.com/office/drawing/2014/main" id="{B4675E03-3778-4B24-9C3E-41284F2C8945}"/>
                  </a:ext>
                </a:extLst>
              </p:cNvPr>
              <p:cNvSpPr/>
              <p:nvPr/>
            </p:nvSpPr>
            <p:spPr>
              <a:xfrm>
                <a:off x="1150344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Sec</a:t>
                </a:r>
              </a:p>
            </p:txBody>
          </p:sp>
          <p:sp>
            <p:nvSpPr>
              <p:cNvPr id="1933" name="Rectángulo: esquinas redondeadas 219">
                <a:extLst>
                  <a:ext uri="{FF2B5EF4-FFF2-40B4-BE49-F238E27FC236}">
                    <a16:creationId xmlns:a16="http://schemas.microsoft.com/office/drawing/2014/main" id="{0D6FC845-5EEC-42AB-8DD3-D110C1FFDDDA}"/>
                  </a:ext>
                </a:extLst>
              </p:cNvPr>
              <p:cNvSpPr/>
              <p:nvPr/>
            </p:nvSpPr>
            <p:spPr>
              <a:xfrm>
                <a:off x="1150344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Min</a:t>
                </a:r>
              </a:p>
            </p:txBody>
          </p:sp>
          <p:sp>
            <p:nvSpPr>
              <p:cNvPr id="1934" name="Rectángulo: esquinas redondeadas 220">
                <a:extLst>
                  <a:ext uri="{FF2B5EF4-FFF2-40B4-BE49-F238E27FC236}">
                    <a16:creationId xmlns:a16="http://schemas.microsoft.com/office/drawing/2014/main" id="{CE4278A4-3B89-46FA-B2A2-DE6EBB42080F}"/>
                  </a:ext>
                </a:extLst>
              </p:cNvPr>
              <p:cNvSpPr/>
              <p:nvPr/>
            </p:nvSpPr>
            <p:spPr>
              <a:xfrm>
                <a:off x="1147280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Hr</a:t>
                </a:r>
              </a:p>
            </p:txBody>
          </p:sp>
          <p:sp>
            <p:nvSpPr>
              <p:cNvPr id="1935" name="Rectángulo: esquinas redondeadas 221">
                <a:extLst>
                  <a:ext uri="{FF2B5EF4-FFF2-40B4-BE49-F238E27FC236}">
                    <a16:creationId xmlns:a16="http://schemas.microsoft.com/office/drawing/2014/main" id="{A1963BF5-C9C0-4E82-A93B-CC29873575F2}"/>
                  </a:ext>
                </a:extLst>
              </p:cNvPr>
              <p:cNvSpPr/>
              <p:nvPr/>
            </p:nvSpPr>
            <p:spPr>
              <a:xfrm>
                <a:off x="1450252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µl</a:t>
                </a:r>
              </a:p>
            </p:txBody>
          </p:sp>
          <p:sp>
            <p:nvSpPr>
              <p:cNvPr id="1936" name="Rectángulo: esquinas redondeadas 222">
                <a:extLst>
                  <a:ext uri="{FF2B5EF4-FFF2-40B4-BE49-F238E27FC236}">
                    <a16:creationId xmlns:a16="http://schemas.microsoft.com/office/drawing/2014/main" id="{F1A818A2-230E-4081-AB47-92E23E661CFF}"/>
                  </a:ext>
                </a:extLst>
              </p:cNvPr>
              <p:cNvSpPr/>
              <p:nvPr/>
            </p:nvSpPr>
            <p:spPr>
              <a:xfrm>
                <a:off x="1450252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ml</a:t>
                </a:r>
              </a:p>
            </p:txBody>
          </p:sp>
          <p:sp>
            <p:nvSpPr>
              <p:cNvPr id="1937" name="Rectángulo: esquinas redondeadas 223">
                <a:extLst>
                  <a:ext uri="{FF2B5EF4-FFF2-40B4-BE49-F238E27FC236}">
                    <a16:creationId xmlns:a16="http://schemas.microsoft.com/office/drawing/2014/main" id="{5D9439BF-FE9E-4191-9319-CC83A78286CF}"/>
                  </a:ext>
                </a:extLst>
              </p:cNvPr>
              <p:cNvSpPr/>
              <p:nvPr/>
            </p:nvSpPr>
            <p:spPr>
              <a:xfrm>
                <a:off x="1447188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1938" name="Rectángulo: esquinas redondeadas 224">
                <a:extLst>
                  <a:ext uri="{FF2B5EF4-FFF2-40B4-BE49-F238E27FC236}">
                    <a16:creationId xmlns:a16="http://schemas.microsoft.com/office/drawing/2014/main" id="{9B106B0C-9E1A-4C05-82CA-0C3CE80FF4FA}"/>
                  </a:ext>
                </a:extLst>
              </p:cNvPr>
              <p:cNvSpPr/>
              <p:nvPr/>
            </p:nvSpPr>
            <p:spPr>
              <a:xfrm>
                <a:off x="1717132" y="350696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2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39" name="Rectángulo: esquinas redondeadas 225">
                <a:extLst>
                  <a:ext uri="{FF2B5EF4-FFF2-40B4-BE49-F238E27FC236}">
                    <a16:creationId xmlns:a16="http://schemas.microsoft.com/office/drawing/2014/main" id="{7DD3E562-7AAD-4427-8376-C1501D862320}"/>
                  </a:ext>
                </a:extLst>
              </p:cNvPr>
              <p:cNvSpPr/>
              <p:nvPr/>
            </p:nvSpPr>
            <p:spPr>
              <a:xfrm>
                <a:off x="1902593" y="350571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1940" name="Cubo 1939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1917618" y="3015072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41" name="Elipse 1940">
                <a:extLst>
                  <a:ext uri="{FF2B5EF4-FFF2-40B4-BE49-F238E27FC236}">
                    <a16:creationId xmlns:a16="http://schemas.microsoft.com/office/drawing/2014/main" id="{F7DDA120-39AA-44C0-83A1-4C8B6F8D118E}"/>
                  </a:ext>
                </a:extLst>
              </p:cNvPr>
              <p:cNvSpPr/>
              <p:nvPr/>
            </p:nvSpPr>
            <p:spPr>
              <a:xfrm>
                <a:off x="1937087" y="3111541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97" name="Grupo 1896"/>
            <p:cNvGrpSpPr/>
            <p:nvPr/>
          </p:nvGrpSpPr>
          <p:grpSpPr>
            <a:xfrm rot="5400000" flipH="1">
              <a:off x="4136988" y="322162"/>
              <a:ext cx="54435" cy="208907"/>
              <a:chOff x="5880000" y="4875241"/>
              <a:chExt cx="432000" cy="814362"/>
            </a:xfrm>
          </p:grpSpPr>
          <p:sp>
            <p:nvSpPr>
              <p:cNvPr id="1903" name="Cilindro 1902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04" name="Cilindro 1903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898" name="Paralelogramo 1897"/>
            <p:cNvSpPr/>
            <p:nvPr/>
          </p:nvSpPr>
          <p:spPr>
            <a:xfrm>
              <a:off x="3517979" y="394645"/>
              <a:ext cx="5616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899" name="Elipse 1898"/>
            <p:cNvSpPr/>
            <p:nvPr/>
          </p:nvSpPr>
          <p:spPr>
            <a:xfrm>
              <a:off x="3306360" y="295587"/>
              <a:ext cx="244252" cy="2279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  <a:scene3d>
              <a:camera prst="isometricOffAxis2Top"/>
              <a:lightRig rig="threePt" dir="t"/>
            </a:scene3d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900" name="Cilindro 1899"/>
            <p:cNvSpPr/>
            <p:nvPr/>
          </p:nvSpPr>
          <p:spPr>
            <a:xfrm>
              <a:off x="3330785" y="321596"/>
              <a:ext cx="195402" cy="113960"/>
            </a:xfrm>
            <a:prstGeom prst="can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901" name="Cilindro 1900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2399537" y="187026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902" name="Cilindro 1901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4481213" y="194277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FF97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962" name="Conector recto 1961"/>
          <p:cNvCxnSpPr/>
          <p:nvPr/>
        </p:nvCxnSpPr>
        <p:spPr>
          <a:xfrm>
            <a:off x="4857609" y="8314004"/>
            <a:ext cx="748190" cy="0"/>
          </a:xfrm>
          <a:prstGeom prst="line">
            <a:avLst/>
          </a:prstGeom>
          <a:ln w="38100" cap="rnd">
            <a:solidFill>
              <a:srgbClr val="FF979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3" name="CuadroTexto 1962">
            <a:extLst>
              <a:ext uri="{FF2B5EF4-FFF2-40B4-BE49-F238E27FC236}">
                <a16:creationId xmlns:a16="http://schemas.microsoft.com/office/drawing/2014/main" id="{9593F9A1-5524-4894-B982-1A22DF62094F}"/>
              </a:ext>
            </a:extLst>
          </p:cNvPr>
          <p:cNvSpPr txBox="1"/>
          <p:nvPr/>
        </p:nvSpPr>
        <p:spPr>
          <a:xfrm>
            <a:off x="4308150" y="8417959"/>
            <a:ext cx="11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Sitka Banner"/>
                <a:cs typeface="Arial"/>
                <a:sym typeface="Arial"/>
              </a:rPr>
              <a:t>n-1 process</a:t>
            </a:r>
            <a:endParaRPr lang="en-US" sz="1400" kern="0" dirty="0">
              <a:solidFill>
                <a:srgbClr val="000000"/>
              </a:solidFill>
              <a:latin typeface="Sitka Banner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BA468B-3AE5-41A8-9317-D73D8B534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33EC34-0EB8-497D-9A56-A8A65B679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17112-ABA8-4ECF-900A-7A0A36EC0746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5f0894-4906-4cf0-9a07-40bae8ee7744"/>
    <ds:schemaRef ds:uri="fa7e26b2-5651-4109-9bcc-4045094b05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114</Words>
  <Application>Microsoft Office PowerPoint</Application>
  <PresentationFormat>Personalizado</PresentationFormat>
  <Paragraphs>108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Sitka Banner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2</cp:revision>
  <dcterms:created xsi:type="dcterms:W3CDTF">2021-01-29T03:57:02Z</dcterms:created>
  <dcterms:modified xsi:type="dcterms:W3CDTF">2021-01-29T04:05:17Z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