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82786-68D2-4029-AD93-FF9DD3B67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31A563-0AA7-4E47-A457-0E2DB05A4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69D4F2-086F-4796-92C6-76C277D5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4916-76D2-47B7-A694-52BB2033DB37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2F8330-7047-4E65-8DF4-9CB52B15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58B9A3-CDFD-41BC-A4BB-E1B617E4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F3B0-0E48-4B41-93D8-D7F349B812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979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EBAAF-F79C-4BED-A11C-85C9B905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5416FB-80E2-46D5-820A-EE91A517D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A8EAE0-17EF-490C-9025-FFDA5A0C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4916-76D2-47B7-A694-52BB2033DB37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45B924-D648-4E17-AEF9-C2A923DD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FA5BF6-E853-42F0-82CD-50D225F4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F3B0-0E48-4B41-93D8-D7F349B812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769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E4CDE9-F2DD-49DE-90A4-59FABFC0F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3359F0-0A48-4E13-8157-7B7B5A8F9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D3443A-F0BA-43C5-A624-8360A34E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4916-76D2-47B7-A694-52BB2033DB37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E3DD7C-EF24-40FF-B9B5-AA41EC67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95979D-FDFE-430B-AE23-A3AE5C4B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F3B0-0E48-4B41-93D8-D7F349B812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742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FD62F-2633-41B1-B1CE-2BE6C731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C0B0E9-9164-4021-A7BA-D4FFED2B9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25F57E-EF9C-493A-808C-93963044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4916-76D2-47B7-A694-52BB2033DB37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F0EDA1-FAEE-40CB-8FE7-8C25B986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9753DD-F489-4282-9952-50D694AD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F3B0-0E48-4B41-93D8-D7F349B812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58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0079E-230C-444A-8978-54E7C963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638E8A-717F-4962-9998-01CA42173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CB9D6B-927C-49B8-8CB7-B117D599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4916-76D2-47B7-A694-52BB2033DB37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15F3B0-27DB-496E-895C-AF615EF1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3E6253-B54E-47F9-9005-77EF38B8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F3B0-0E48-4B41-93D8-D7F349B812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607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68C59-B974-4457-82B2-70170190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3D8BE1-095A-4526-843F-59736CD76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035C35-C421-4F6B-86D3-8CD537867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727CDB-283A-4495-BB20-6F495AE5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4916-76D2-47B7-A694-52BB2033DB37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68B416-D0A3-43D6-8F28-98592B08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B52577-D772-431E-938A-FD7358F6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F3B0-0E48-4B41-93D8-D7F349B812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071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11632-2BA5-4E2C-B073-E518B183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CAC982-DEBE-4620-99B4-F5A228C32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16FD03-5852-42CC-B5B5-45804C3AA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35451E-439E-4A62-A4A6-61F5CCC9A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CD7CD3-73E5-464C-8B23-627E17730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5BD02A-88A1-48C2-A8BD-082742E8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4916-76D2-47B7-A694-52BB2033DB37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FFA0AE-DD54-4113-BCC7-10A1F772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28C205-5BB6-4FE2-9CBF-A0FC6F21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F3B0-0E48-4B41-93D8-D7F349B812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510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7B577-1EC2-48D4-BC63-A490C3C7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2BC5DB-4A18-4C82-8660-28E522FD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4916-76D2-47B7-A694-52BB2033DB37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46CB72-1642-4C24-9887-D1970EB2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0BA321-8DA5-436D-974E-C9E32596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F3B0-0E48-4B41-93D8-D7F349B812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43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DADCC5-D084-45CC-9BD9-C7266D08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4916-76D2-47B7-A694-52BB2033DB37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BB84C04-9BC4-41BB-9D71-97DC7436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DB9E9D-F044-4F7F-8543-8AB20F85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F3B0-0E48-4B41-93D8-D7F349B812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293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7AA4B-C28A-41F2-BCDD-793A937F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017097-C56F-4790-85F4-104AEDAFD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F4BD23-2656-4A0D-865C-95E5D25C5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469110-272D-4F87-9158-EF0ED968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4916-76D2-47B7-A694-52BB2033DB37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1A1BBF-995C-438F-889A-5F04ED86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9657A8-7ED5-419A-9D49-1CEE2B5A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F3B0-0E48-4B41-93D8-D7F349B812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415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72066-F65C-4942-85C4-77BBF255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B82A39-067A-4D3B-AB00-C8B465D96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A14CB5-619F-47B6-96E4-07E7E31AE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4BD217-8F48-4D2B-848D-3EB5E065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4916-76D2-47B7-A694-52BB2033DB37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1CB3E2-3986-4BEE-A306-537EA2B6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8067D8-A551-4E52-A735-4B41251C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F3B0-0E48-4B41-93D8-D7F349B812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950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D05B83-F8C2-4CAD-8EF3-C469C6AA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04A377-C754-44A3-9981-3301A89A5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4080A0-6F61-4857-8D36-49F209AAE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54916-76D2-47B7-A694-52BB2033DB37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AEC3DD-7271-4825-B3F0-3FDB02BE1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64FD73-7E13-4EFA-80B7-C1BF7B1A3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4F3B0-0E48-4B41-93D8-D7F349B812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741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780AE36-D7AF-403B-842F-47EC6522D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642"/>
            <a:ext cx="12192000" cy="618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D2CD18F-DCF5-4FA9-AF92-A40BE23AE9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4" t="5994" r="2334" b="4969"/>
          <a:stretch/>
        </p:blipFill>
        <p:spPr>
          <a:xfrm>
            <a:off x="840508" y="650239"/>
            <a:ext cx="11067011" cy="5506721"/>
          </a:xfrm>
          <a:prstGeom prst="rect">
            <a:avLst/>
          </a:prstGeom>
          <a:scene3d>
            <a:camera prst="orthographicFront"/>
            <a:lightRig rig="threePt" dir="t"/>
          </a:scene3d>
          <a:sp3d extrusionH="425450"/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2947813-BD02-46FC-8103-E8F85D632183}"/>
              </a:ext>
            </a:extLst>
          </p:cNvPr>
          <p:cNvSpPr txBox="1"/>
          <p:nvPr/>
        </p:nvSpPr>
        <p:spPr>
          <a:xfrm>
            <a:off x="1047243" y="2956402"/>
            <a:ext cx="205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>
                <a:latin typeface="Palatino Linotype" panose="02040502050505030304" pitchFamily="18" charset="0"/>
              </a:defRPr>
            </a:lvl1pPr>
          </a:lstStyle>
          <a:p>
            <a:r>
              <a:rPr lang="es-CO" dirty="0"/>
              <a:t>Wall </a:t>
            </a:r>
            <a:r>
              <a:rPr lang="es-CO" dirty="0" err="1"/>
              <a:t>condition</a:t>
            </a:r>
            <a:r>
              <a:rPr lang="es-CO" dirty="0"/>
              <a:t>: </a:t>
            </a:r>
            <a:r>
              <a:rPr lang="es-CO" dirty="0"/>
              <a:t>             </a:t>
            </a:r>
            <a:r>
              <a:rPr lang="es-CO" dirty="0" smtClean="0"/>
              <a:t>                  No </a:t>
            </a:r>
            <a:r>
              <a:rPr lang="es-CO" dirty="0"/>
              <a:t>slip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2F2E64-3313-4077-BA83-54AC783A4A04}"/>
              </a:ext>
            </a:extLst>
          </p:cNvPr>
          <p:cNvSpPr txBox="1"/>
          <p:nvPr/>
        </p:nvSpPr>
        <p:spPr>
          <a:xfrm>
            <a:off x="8492174" y="4530089"/>
            <a:ext cx="3090862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latin typeface="Palatino Linotype" panose="02040502050505030304" pitchFamily="18" charset="0"/>
              </a:rPr>
              <a:t>Magnetic</a:t>
            </a:r>
            <a:r>
              <a:rPr lang="es-CO" dirty="0">
                <a:latin typeface="Palatino Linotype" panose="02040502050505030304" pitchFamily="18" charset="0"/>
              </a:rPr>
              <a:t> Flux </a:t>
            </a:r>
            <a:r>
              <a:rPr lang="es-CO" dirty="0" err="1">
                <a:latin typeface="Palatino Linotype" panose="02040502050505030304" pitchFamily="18" charset="0"/>
              </a:rPr>
              <a:t>Conservation</a:t>
            </a:r>
            <a:endParaRPr lang="es-CO" dirty="0">
              <a:latin typeface="Palatino Linotype" panose="0204050205050503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EB02B2C-A468-44A3-BF01-AB33AB453806}"/>
              </a:ext>
            </a:extLst>
          </p:cNvPr>
          <p:cNvSpPr txBox="1"/>
          <p:nvPr/>
        </p:nvSpPr>
        <p:spPr>
          <a:xfrm flipH="1">
            <a:off x="1556326" y="4949844"/>
            <a:ext cx="1889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>
                <a:latin typeface="Palatino Linotype" panose="02040502050505030304" pitchFamily="18" charset="0"/>
              </a:rPr>
              <a:t>Inlet</a:t>
            </a:r>
            <a:r>
              <a:rPr lang="es-CO" dirty="0" smtClean="0">
                <a:latin typeface="Palatino Linotype" panose="02040502050505030304" pitchFamily="18" charset="0"/>
              </a:rPr>
              <a:t>:</a:t>
            </a:r>
          </a:p>
          <a:p>
            <a:r>
              <a:rPr lang="es-CO" dirty="0" smtClean="0">
                <a:latin typeface="Palatino Linotype" panose="02040502050505030304" pitchFamily="18" charset="0"/>
              </a:rPr>
              <a:t>12 </a:t>
            </a:r>
            <a:r>
              <a:rPr lang="es-CO" dirty="0">
                <a:latin typeface="Palatino Linotype" panose="02040502050505030304" pitchFamily="18" charset="0"/>
              </a:rPr>
              <a:t>ml/min</a:t>
            </a:r>
          </a:p>
          <a:p>
            <a:r>
              <a:rPr lang="es-CO" dirty="0" smtClean="0">
                <a:latin typeface="Palatino Linotype" panose="02040502050505030304" pitchFamily="18" charset="0"/>
              </a:rPr>
              <a:t>600 </a:t>
            </a:r>
            <a:r>
              <a:rPr lang="es-CO" dirty="0" err="1">
                <a:latin typeface="Palatino Linotype" panose="02040502050505030304" pitchFamily="18" charset="0"/>
              </a:rPr>
              <a:t>particles</a:t>
            </a:r>
            <a:r>
              <a:rPr lang="es-CO" dirty="0"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B422952-3B46-4103-A2FE-E9C5BCBCF0D1}"/>
              </a:ext>
            </a:extLst>
          </p:cNvPr>
          <p:cNvSpPr/>
          <p:nvPr/>
        </p:nvSpPr>
        <p:spPr>
          <a:xfrm>
            <a:off x="8492174" y="4936397"/>
            <a:ext cx="3090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>
                <a:latin typeface="Palatino Linotype" panose="02040502050505030304" pitchFamily="18" charset="0"/>
              </a:rPr>
              <a:t>Magnetic</a:t>
            </a:r>
            <a:r>
              <a:rPr lang="es-CO" dirty="0">
                <a:latin typeface="Palatino Linotype" panose="02040502050505030304" pitchFamily="18" charset="0"/>
              </a:rPr>
              <a:t> </a:t>
            </a:r>
            <a:r>
              <a:rPr lang="es-CO" dirty="0" err="1">
                <a:latin typeface="Palatino Linotype" panose="02040502050505030304" pitchFamily="18" charset="0"/>
              </a:rPr>
              <a:t>Permeability</a:t>
            </a:r>
            <a:r>
              <a:rPr lang="es-CO" dirty="0">
                <a:latin typeface="Palatino Linotype" panose="02040502050505030304" pitchFamily="18" charset="0"/>
              </a:rPr>
              <a:t> µ</a:t>
            </a:r>
            <a:r>
              <a:rPr lang="es-CO" sz="1200" dirty="0">
                <a:latin typeface="Palatino Linotype" panose="02040502050505030304" pitchFamily="18" charset="0"/>
              </a:rPr>
              <a:t>i</a:t>
            </a:r>
            <a:r>
              <a:rPr lang="es-CO" dirty="0">
                <a:latin typeface="Palatino Linotype" panose="02040502050505030304" pitchFamily="18" charset="0"/>
              </a:rPr>
              <a:t>:</a:t>
            </a:r>
          </a:p>
          <a:p>
            <a:r>
              <a:rPr lang="es-CO" dirty="0" smtClean="0">
                <a:latin typeface="Palatino Linotype" panose="02040502050505030304" pitchFamily="18" charset="0"/>
              </a:rPr>
              <a:t>Fluid = 1</a:t>
            </a:r>
            <a:endParaRPr lang="es-CO" dirty="0">
              <a:latin typeface="Palatino Linotype" panose="02040502050505030304" pitchFamily="18" charset="0"/>
            </a:endParaRPr>
          </a:p>
          <a:p>
            <a:r>
              <a:rPr lang="es-CO" dirty="0" smtClean="0">
                <a:latin typeface="Palatino Linotype" panose="02040502050505030304" pitchFamily="18" charset="0"/>
              </a:rPr>
              <a:t>Air = 1</a:t>
            </a:r>
            <a:endParaRPr lang="es-CO" dirty="0">
              <a:latin typeface="Palatino Linotype" panose="02040502050505030304" pitchFamily="18" charset="0"/>
            </a:endParaRPr>
          </a:p>
          <a:p>
            <a:r>
              <a:rPr lang="es-CO" dirty="0" err="1" smtClean="0">
                <a:latin typeface="Palatino Linotype" panose="02040502050505030304" pitchFamily="18" charset="0"/>
              </a:rPr>
              <a:t>Particles</a:t>
            </a:r>
            <a:r>
              <a:rPr lang="es-CO" dirty="0" smtClean="0">
                <a:latin typeface="Palatino Linotype" panose="02040502050505030304" pitchFamily="18" charset="0"/>
              </a:rPr>
              <a:t> = 5000</a:t>
            </a:r>
            <a:endParaRPr lang="es-CO" dirty="0">
              <a:latin typeface="Palatino Linotype" panose="02040502050505030304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55F2F22-7BCD-43BB-A073-5187D51360AE}"/>
              </a:ext>
            </a:extLst>
          </p:cNvPr>
          <p:cNvSpPr txBox="1"/>
          <p:nvPr/>
        </p:nvSpPr>
        <p:spPr>
          <a:xfrm flipH="1">
            <a:off x="10037605" y="234613"/>
            <a:ext cx="188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>
                <a:latin typeface="Palatino Linotype" panose="02040502050505030304" pitchFamily="18" charset="0"/>
              </a:rPr>
              <a:t>Outlet</a:t>
            </a:r>
            <a:r>
              <a:rPr lang="es-CO" dirty="0" smtClean="0">
                <a:latin typeface="Palatino Linotype" panose="02040502050505030304" pitchFamily="18" charset="0"/>
              </a:rPr>
              <a:t>:</a:t>
            </a:r>
          </a:p>
          <a:p>
            <a:r>
              <a:rPr lang="es-CO" dirty="0" smtClean="0">
                <a:latin typeface="Palatino Linotype" panose="02040502050505030304" pitchFamily="18" charset="0"/>
              </a:rPr>
              <a:t>1 </a:t>
            </a:r>
            <a:r>
              <a:rPr lang="es-CO" dirty="0">
                <a:latin typeface="Palatino Linotype" panose="02040502050505030304" pitchFamily="18" charset="0"/>
              </a:rPr>
              <a:t>atm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2899CCE-1578-4DBF-A138-797EEA9A237E}"/>
              </a:ext>
            </a:extLst>
          </p:cNvPr>
          <p:cNvCxnSpPr/>
          <p:nvPr/>
        </p:nvCxnSpPr>
        <p:spPr>
          <a:xfrm flipH="1" flipV="1">
            <a:off x="6732285" y="4019550"/>
            <a:ext cx="1746000" cy="728664"/>
          </a:xfrm>
          <a:prstGeom prst="straightConnector1">
            <a:avLst/>
          </a:prstGeom>
          <a:ln w="12700">
            <a:tailEnd type="triangle"/>
          </a:ln>
          <a:effectLst>
            <a:glow rad="38100">
              <a:schemeClr val="bg1">
                <a:alpha val="3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8D2CD18F-DCF5-4FA9-AF92-A40BE23AE9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95" r="94129" b="4969"/>
          <a:stretch/>
        </p:blipFill>
        <p:spPr>
          <a:xfrm>
            <a:off x="637698" y="5765562"/>
            <a:ext cx="715818" cy="398087"/>
          </a:xfrm>
          <a:prstGeom prst="rect">
            <a:avLst/>
          </a:prstGeom>
          <a:scene3d>
            <a:camera prst="orthographicFront"/>
            <a:lightRig rig="threePt" dir="t"/>
          </a:scene3d>
          <a:sp3d extrusionH="425450"/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2899CCE-1578-4DBF-A138-797EEA9A237E}"/>
              </a:ext>
            </a:extLst>
          </p:cNvPr>
          <p:cNvCxnSpPr/>
          <p:nvPr/>
        </p:nvCxnSpPr>
        <p:spPr>
          <a:xfrm flipH="1" flipV="1">
            <a:off x="10834255" y="681810"/>
            <a:ext cx="554940" cy="518955"/>
          </a:xfrm>
          <a:prstGeom prst="straightConnector1">
            <a:avLst/>
          </a:prstGeom>
          <a:ln w="12700">
            <a:headEnd type="triangle"/>
            <a:tailEnd type="none"/>
          </a:ln>
          <a:effectLst>
            <a:glow rad="38100">
              <a:schemeClr val="bg1">
                <a:alpha val="3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2899CCE-1578-4DBF-A138-797EEA9A237E}"/>
              </a:ext>
            </a:extLst>
          </p:cNvPr>
          <p:cNvCxnSpPr/>
          <p:nvPr/>
        </p:nvCxnSpPr>
        <p:spPr>
          <a:xfrm flipH="1" flipV="1">
            <a:off x="2033320" y="3403599"/>
            <a:ext cx="554940" cy="518955"/>
          </a:xfrm>
          <a:prstGeom prst="straightConnector1">
            <a:avLst/>
          </a:prstGeom>
          <a:ln w="12700">
            <a:headEnd type="triangle"/>
            <a:tailEnd type="none"/>
          </a:ln>
          <a:effectLst>
            <a:glow rad="38100">
              <a:schemeClr val="bg1">
                <a:alpha val="3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2899CCE-1578-4DBF-A138-797EEA9A237E}"/>
              </a:ext>
            </a:extLst>
          </p:cNvPr>
          <p:cNvCxnSpPr/>
          <p:nvPr/>
        </p:nvCxnSpPr>
        <p:spPr>
          <a:xfrm flipH="1" flipV="1">
            <a:off x="987452" y="4606603"/>
            <a:ext cx="554940" cy="518955"/>
          </a:xfrm>
          <a:prstGeom prst="straightConnector1">
            <a:avLst/>
          </a:prstGeom>
          <a:ln w="12700">
            <a:headEnd type="none"/>
            <a:tailEnd type="triangle"/>
          </a:ln>
          <a:effectLst>
            <a:glow rad="38100">
              <a:schemeClr val="bg1">
                <a:alpha val="3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40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6E92B63-24B3-443C-AA98-1234FF547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642"/>
            <a:ext cx="12192000" cy="618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0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20E3BC4D9E5946B8519EC903E1D2D8" ma:contentTypeVersion="15" ma:contentTypeDescription="Crear nuevo documento." ma:contentTypeScope="" ma:versionID="4719fff4955102ae711269344ae484da">
  <xsd:schema xmlns:xsd="http://www.w3.org/2001/XMLSchema" xmlns:xs="http://www.w3.org/2001/XMLSchema" xmlns:p="http://schemas.microsoft.com/office/2006/metadata/properties" xmlns:ns3="fa7e26b2-5651-4109-9bcc-4045094b0554" xmlns:ns4="485f0894-4906-4cf0-9a07-40bae8ee7744" targetNamespace="http://schemas.microsoft.com/office/2006/metadata/properties" ma:root="true" ma:fieldsID="fe73d84c0504b0bb90205ded51ea2971" ns3:_="" ns4:_="">
    <xsd:import namespace="fa7e26b2-5651-4109-9bcc-4045094b0554"/>
    <xsd:import namespace="485f0894-4906-4cf0-9a07-40bae8ee7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7e26b2-5651-4109-9bcc-4045094b055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f0894-4906-4cf0-9a07-40bae8ee7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DD6CDB-42A7-4295-AA79-F0DC2ADD8E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7e26b2-5651-4109-9bcc-4045094b0554"/>
    <ds:schemaRef ds:uri="485f0894-4906-4cf0-9a07-40bae8ee7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43B153-630A-4204-8D87-AB45162505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CA72FE-755C-4943-80EC-39C4C799B413}">
  <ds:schemaRefs>
    <ds:schemaRef ds:uri="http://schemas.microsoft.com/office/2006/documentManagement/types"/>
    <ds:schemaRef ds:uri="http://purl.org/dc/terms/"/>
    <ds:schemaRef ds:uri="fa7e26b2-5651-4109-9bcc-4045094b0554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485f0894-4906-4cf0-9a07-40bae8ee774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31</Words>
  <Application>Microsoft Office PowerPoint</Application>
  <PresentationFormat>Panorámica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Palatino Linotype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Leonardo Florez Gonzalez</dc:creator>
  <cp:lastModifiedBy>Mabel Juliana Noguera Contreras</cp:lastModifiedBy>
  <cp:revision>15</cp:revision>
  <dcterms:created xsi:type="dcterms:W3CDTF">2020-07-19T22:05:08Z</dcterms:created>
  <dcterms:modified xsi:type="dcterms:W3CDTF">2020-08-11T05:52:07Z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0x0101001020E3BC4D9E5946B8519EC903E1D2D8</vt:lpwstr>
  </property>
</Properties>
</file>