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8121650" cy="2606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206" y="426602"/>
            <a:ext cx="6091238" cy="907509"/>
          </a:xfrm>
        </p:spPr>
        <p:txBody>
          <a:bodyPr anchor="b"/>
          <a:lstStyle>
            <a:lvl1pPr algn="ctr">
              <a:defRPr sz="228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206" y="1369108"/>
            <a:ext cx="6091238" cy="629343"/>
          </a:xfrm>
        </p:spPr>
        <p:txBody>
          <a:bodyPr/>
          <a:lstStyle>
            <a:lvl1pPr marL="0" indent="0" algn="ctr">
              <a:buNone/>
              <a:defRPr sz="912"/>
            </a:lvl1pPr>
            <a:lvl2pPr marL="173782" indent="0" algn="ctr">
              <a:buNone/>
              <a:defRPr sz="760"/>
            </a:lvl2pPr>
            <a:lvl3pPr marL="347563" indent="0" algn="ctr">
              <a:buNone/>
              <a:defRPr sz="684"/>
            </a:lvl3pPr>
            <a:lvl4pPr marL="521345" indent="0" algn="ctr">
              <a:buNone/>
              <a:defRPr sz="608"/>
            </a:lvl4pPr>
            <a:lvl5pPr marL="695127" indent="0" algn="ctr">
              <a:buNone/>
              <a:defRPr sz="608"/>
            </a:lvl5pPr>
            <a:lvl6pPr marL="868909" indent="0" algn="ctr">
              <a:buNone/>
              <a:defRPr sz="608"/>
            </a:lvl6pPr>
            <a:lvl7pPr marL="1042690" indent="0" algn="ctr">
              <a:buNone/>
              <a:defRPr sz="608"/>
            </a:lvl7pPr>
            <a:lvl8pPr marL="1216472" indent="0" algn="ctr">
              <a:buNone/>
              <a:defRPr sz="608"/>
            </a:lvl8pPr>
            <a:lvl9pPr marL="1390254" indent="0" algn="ctr">
              <a:buNone/>
              <a:defRPr sz="608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630B-6287-4A0C-9FC7-615F0E635E39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B8-66F7-491D-9763-7735EB625C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082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630B-6287-4A0C-9FC7-615F0E635E39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B8-66F7-491D-9763-7735EB625C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7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2056" y="138781"/>
            <a:ext cx="1751231" cy="220903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363" y="138781"/>
            <a:ext cx="5152172" cy="22090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630B-6287-4A0C-9FC7-615F0E635E39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B8-66F7-491D-9763-7735EB625C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486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630B-6287-4A0C-9FC7-615F0E635E39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B8-66F7-491D-9763-7735EB625C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534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33" y="649859"/>
            <a:ext cx="7004923" cy="1084304"/>
          </a:xfrm>
        </p:spPr>
        <p:txBody>
          <a:bodyPr anchor="b"/>
          <a:lstStyle>
            <a:lvl1pPr>
              <a:defRPr sz="228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133" y="1744421"/>
            <a:ext cx="7004923" cy="570210"/>
          </a:xfrm>
        </p:spPr>
        <p:txBody>
          <a:bodyPr/>
          <a:lstStyle>
            <a:lvl1pPr marL="0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1pPr>
            <a:lvl2pPr marL="173782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47563" indent="0">
              <a:buNone/>
              <a:defRPr sz="684">
                <a:solidFill>
                  <a:schemeClr val="tx1">
                    <a:tint val="75000"/>
                  </a:schemeClr>
                </a:solidFill>
              </a:defRPr>
            </a:lvl3pPr>
            <a:lvl4pPr marL="521345" indent="0">
              <a:buNone/>
              <a:defRPr sz="608">
                <a:solidFill>
                  <a:schemeClr val="tx1">
                    <a:tint val="75000"/>
                  </a:schemeClr>
                </a:solidFill>
              </a:defRPr>
            </a:lvl4pPr>
            <a:lvl5pPr marL="695127" indent="0">
              <a:buNone/>
              <a:defRPr sz="608">
                <a:solidFill>
                  <a:schemeClr val="tx1">
                    <a:tint val="75000"/>
                  </a:schemeClr>
                </a:solidFill>
              </a:defRPr>
            </a:lvl5pPr>
            <a:lvl6pPr marL="868909" indent="0">
              <a:buNone/>
              <a:defRPr sz="608">
                <a:solidFill>
                  <a:schemeClr val="tx1">
                    <a:tint val="75000"/>
                  </a:schemeClr>
                </a:solidFill>
              </a:defRPr>
            </a:lvl6pPr>
            <a:lvl7pPr marL="1042690" indent="0">
              <a:buNone/>
              <a:defRPr sz="608">
                <a:solidFill>
                  <a:schemeClr val="tx1">
                    <a:tint val="75000"/>
                  </a:schemeClr>
                </a:solidFill>
              </a:defRPr>
            </a:lvl7pPr>
            <a:lvl8pPr marL="1216472" indent="0">
              <a:buNone/>
              <a:defRPr sz="608">
                <a:solidFill>
                  <a:schemeClr val="tx1">
                    <a:tint val="75000"/>
                  </a:schemeClr>
                </a:solidFill>
              </a:defRPr>
            </a:lvl8pPr>
            <a:lvl9pPr marL="1390254" indent="0">
              <a:buNone/>
              <a:defRPr sz="6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630B-6287-4A0C-9FC7-615F0E635E39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B8-66F7-491D-9763-7735EB625C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5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364" y="693907"/>
            <a:ext cx="3451701" cy="16539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585" y="693907"/>
            <a:ext cx="3451701" cy="16539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630B-6287-4A0C-9FC7-615F0E635E39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B8-66F7-491D-9763-7735EB625C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979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421" y="138781"/>
            <a:ext cx="7004923" cy="503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422" y="638998"/>
            <a:ext cx="3435838" cy="313163"/>
          </a:xfrm>
        </p:spPr>
        <p:txBody>
          <a:bodyPr anchor="b"/>
          <a:lstStyle>
            <a:lvl1pPr marL="0" indent="0">
              <a:buNone/>
              <a:defRPr sz="912" b="1"/>
            </a:lvl1pPr>
            <a:lvl2pPr marL="173782" indent="0">
              <a:buNone/>
              <a:defRPr sz="760" b="1"/>
            </a:lvl2pPr>
            <a:lvl3pPr marL="347563" indent="0">
              <a:buNone/>
              <a:defRPr sz="684" b="1"/>
            </a:lvl3pPr>
            <a:lvl4pPr marL="521345" indent="0">
              <a:buNone/>
              <a:defRPr sz="608" b="1"/>
            </a:lvl4pPr>
            <a:lvl5pPr marL="695127" indent="0">
              <a:buNone/>
              <a:defRPr sz="608" b="1"/>
            </a:lvl5pPr>
            <a:lvl6pPr marL="868909" indent="0">
              <a:buNone/>
              <a:defRPr sz="608" b="1"/>
            </a:lvl6pPr>
            <a:lvl7pPr marL="1042690" indent="0">
              <a:buNone/>
              <a:defRPr sz="608" b="1"/>
            </a:lvl7pPr>
            <a:lvl8pPr marL="1216472" indent="0">
              <a:buNone/>
              <a:defRPr sz="608" b="1"/>
            </a:lvl8pPr>
            <a:lvl9pPr marL="1390254" indent="0">
              <a:buNone/>
              <a:defRPr sz="60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22" y="952160"/>
            <a:ext cx="3435838" cy="14004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1585" y="638998"/>
            <a:ext cx="3452759" cy="313163"/>
          </a:xfrm>
        </p:spPr>
        <p:txBody>
          <a:bodyPr anchor="b"/>
          <a:lstStyle>
            <a:lvl1pPr marL="0" indent="0">
              <a:buNone/>
              <a:defRPr sz="912" b="1"/>
            </a:lvl1pPr>
            <a:lvl2pPr marL="173782" indent="0">
              <a:buNone/>
              <a:defRPr sz="760" b="1"/>
            </a:lvl2pPr>
            <a:lvl3pPr marL="347563" indent="0">
              <a:buNone/>
              <a:defRPr sz="684" b="1"/>
            </a:lvl3pPr>
            <a:lvl4pPr marL="521345" indent="0">
              <a:buNone/>
              <a:defRPr sz="608" b="1"/>
            </a:lvl4pPr>
            <a:lvl5pPr marL="695127" indent="0">
              <a:buNone/>
              <a:defRPr sz="608" b="1"/>
            </a:lvl5pPr>
            <a:lvl6pPr marL="868909" indent="0">
              <a:buNone/>
              <a:defRPr sz="608" b="1"/>
            </a:lvl6pPr>
            <a:lvl7pPr marL="1042690" indent="0">
              <a:buNone/>
              <a:defRPr sz="608" b="1"/>
            </a:lvl7pPr>
            <a:lvl8pPr marL="1216472" indent="0">
              <a:buNone/>
              <a:defRPr sz="608" b="1"/>
            </a:lvl8pPr>
            <a:lvl9pPr marL="1390254" indent="0">
              <a:buNone/>
              <a:defRPr sz="60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1585" y="952160"/>
            <a:ext cx="3452759" cy="14004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630B-6287-4A0C-9FC7-615F0E635E39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B8-66F7-491D-9763-7735EB625C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929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630B-6287-4A0C-9FC7-615F0E635E39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B8-66F7-491D-9763-7735EB625C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411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630B-6287-4A0C-9FC7-615F0E635E39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B8-66F7-491D-9763-7735EB625C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51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422" y="173778"/>
            <a:ext cx="2619443" cy="608224"/>
          </a:xfrm>
        </p:spPr>
        <p:txBody>
          <a:bodyPr anchor="b"/>
          <a:lstStyle>
            <a:lvl1pPr>
              <a:defRPr sz="121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759" y="375313"/>
            <a:ext cx="4111585" cy="1852429"/>
          </a:xfrm>
        </p:spPr>
        <p:txBody>
          <a:bodyPr/>
          <a:lstStyle>
            <a:lvl1pPr>
              <a:defRPr sz="1216"/>
            </a:lvl1pPr>
            <a:lvl2pPr>
              <a:defRPr sz="1064"/>
            </a:lvl2pPr>
            <a:lvl3pPr>
              <a:defRPr sz="912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422" y="782003"/>
            <a:ext cx="2619443" cy="1448756"/>
          </a:xfrm>
        </p:spPr>
        <p:txBody>
          <a:bodyPr/>
          <a:lstStyle>
            <a:lvl1pPr marL="0" indent="0">
              <a:buNone/>
              <a:defRPr sz="608"/>
            </a:lvl1pPr>
            <a:lvl2pPr marL="173782" indent="0">
              <a:buNone/>
              <a:defRPr sz="532"/>
            </a:lvl2pPr>
            <a:lvl3pPr marL="347563" indent="0">
              <a:buNone/>
              <a:defRPr sz="456"/>
            </a:lvl3pPr>
            <a:lvl4pPr marL="521345" indent="0">
              <a:buNone/>
              <a:defRPr sz="380"/>
            </a:lvl4pPr>
            <a:lvl5pPr marL="695127" indent="0">
              <a:buNone/>
              <a:defRPr sz="380"/>
            </a:lvl5pPr>
            <a:lvl6pPr marL="868909" indent="0">
              <a:buNone/>
              <a:defRPr sz="380"/>
            </a:lvl6pPr>
            <a:lvl7pPr marL="1042690" indent="0">
              <a:buNone/>
              <a:defRPr sz="380"/>
            </a:lvl7pPr>
            <a:lvl8pPr marL="1216472" indent="0">
              <a:buNone/>
              <a:defRPr sz="380"/>
            </a:lvl8pPr>
            <a:lvl9pPr marL="1390254" indent="0">
              <a:buNone/>
              <a:defRPr sz="38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630B-6287-4A0C-9FC7-615F0E635E39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B8-66F7-491D-9763-7735EB625C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101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422" y="173778"/>
            <a:ext cx="2619443" cy="608224"/>
          </a:xfrm>
        </p:spPr>
        <p:txBody>
          <a:bodyPr anchor="b"/>
          <a:lstStyle>
            <a:lvl1pPr>
              <a:defRPr sz="121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759" y="375313"/>
            <a:ext cx="4111585" cy="1852429"/>
          </a:xfrm>
        </p:spPr>
        <p:txBody>
          <a:bodyPr anchor="t"/>
          <a:lstStyle>
            <a:lvl1pPr marL="0" indent="0">
              <a:buNone/>
              <a:defRPr sz="1216"/>
            </a:lvl1pPr>
            <a:lvl2pPr marL="173782" indent="0">
              <a:buNone/>
              <a:defRPr sz="1064"/>
            </a:lvl2pPr>
            <a:lvl3pPr marL="347563" indent="0">
              <a:buNone/>
              <a:defRPr sz="912"/>
            </a:lvl3pPr>
            <a:lvl4pPr marL="521345" indent="0">
              <a:buNone/>
              <a:defRPr sz="760"/>
            </a:lvl4pPr>
            <a:lvl5pPr marL="695127" indent="0">
              <a:buNone/>
              <a:defRPr sz="760"/>
            </a:lvl5pPr>
            <a:lvl6pPr marL="868909" indent="0">
              <a:buNone/>
              <a:defRPr sz="760"/>
            </a:lvl6pPr>
            <a:lvl7pPr marL="1042690" indent="0">
              <a:buNone/>
              <a:defRPr sz="760"/>
            </a:lvl7pPr>
            <a:lvl8pPr marL="1216472" indent="0">
              <a:buNone/>
              <a:defRPr sz="760"/>
            </a:lvl8pPr>
            <a:lvl9pPr marL="1390254" indent="0">
              <a:buNone/>
              <a:defRPr sz="76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422" y="782003"/>
            <a:ext cx="2619443" cy="1448756"/>
          </a:xfrm>
        </p:spPr>
        <p:txBody>
          <a:bodyPr/>
          <a:lstStyle>
            <a:lvl1pPr marL="0" indent="0">
              <a:buNone/>
              <a:defRPr sz="608"/>
            </a:lvl1pPr>
            <a:lvl2pPr marL="173782" indent="0">
              <a:buNone/>
              <a:defRPr sz="532"/>
            </a:lvl2pPr>
            <a:lvl3pPr marL="347563" indent="0">
              <a:buNone/>
              <a:defRPr sz="456"/>
            </a:lvl3pPr>
            <a:lvl4pPr marL="521345" indent="0">
              <a:buNone/>
              <a:defRPr sz="380"/>
            </a:lvl4pPr>
            <a:lvl5pPr marL="695127" indent="0">
              <a:buNone/>
              <a:defRPr sz="380"/>
            </a:lvl5pPr>
            <a:lvl6pPr marL="868909" indent="0">
              <a:buNone/>
              <a:defRPr sz="380"/>
            </a:lvl6pPr>
            <a:lvl7pPr marL="1042690" indent="0">
              <a:buNone/>
              <a:defRPr sz="380"/>
            </a:lvl7pPr>
            <a:lvl8pPr marL="1216472" indent="0">
              <a:buNone/>
              <a:defRPr sz="380"/>
            </a:lvl8pPr>
            <a:lvl9pPr marL="1390254" indent="0">
              <a:buNone/>
              <a:defRPr sz="38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630B-6287-4A0C-9FC7-615F0E635E39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18B8-66F7-491D-9763-7735EB625C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062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364" y="138781"/>
            <a:ext cx="7004923" cy="503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364" y="693907"/>
            <a:ext cx="7004923" cy="165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364" y="2416002"/>
            <a:ext cx="1827371" cy="138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E630B-6287-4A0C-9FC7-615F0E635E39}" type="datetimeFigureOut">
              <a:rPr lang="es-CO" smtClean="0"/>
              <a:t>27/01/2021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0297" y="2416002"/>
            <a:ext cx="2741057" cy="138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5915" y="2416002"/>
            <a:ext cx="1827371" cy="138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18B8-66F7-491D-9763-7735EB625C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738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7563" rtl="0" eaLnBrk="1" latinLnBrk="0" hangingPunct="1">
        <a:lnSpc>
          <a:spcPct val="90000"/>
        </a:lnSpc>
        <a:spcBef>
          <a:spcPct val="0"/>
        </a:spcBef>
        <a:buNone/>
        <a:defRPr sz="16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891" indent="-86891" algn="l" defTabSz="347563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0673" indent="-86891" algn="l" defTabSz="347563" rtl="0" eaLnBrk="1" latinLnBrk="0" hangingPunct="1">
        <a:lnSpc>
          <a:spcPct val="90000"/>
        </a:lnSpc>
        <a:spcBef>
          <a:spcPts val="190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2pPr>
      <a:lvl3pPr marL="434454" indent="-86891" algn="l" defTabSz="347563" rtl="0" eaLnBrk="1" latinLnBrk="0" hangingPunct="1">
        <a:lnSpc>
          <a:spcPct val="90000"/>
        </a:lnSpc>
        <a:spcBef>
          <a:spcPts val="19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608236" indent="-86891" algn="l" defTabSz="347563" rtl="0" eaLnBrk="1" latinLnBrk="0" hangingPunct="1">
        <a:lnSpc>
          <a:spcPct val="90000"/>
        </a:lnSpc>
        <a:spcBef>
          <a:spcPts val="190"/>
        </a:spcBef>
        <a:buFont typeface="Arial" panose="020B0604020202020204" pitchFamily="34" charset="0"/>
        <a:buChar char="•"/>
        <a:defRPr sz="684" kern="1200">
          <a:solidFill>
            <a:schemeClr val="tx1"/>
          </a:solidFill>
          <a:latin typeface="+mn-lt"/>
          <a:ea typeface="+mn-ea"/>
          <a:cs typeface="+mn-cs"/>
        </a:defRPr>
      </a:lvl4pPr>
      <a:lvl5pPr marL="782018" indent="-86891" algn="l" defTabSz="347563" rtl="0" eaLnBrk="1" latinLnBrk="0" hangingPunct="1">
        <a:lnSpc>
          <a:spcPct val="90000"/>
        </a:lnSpc>
        <a:spcBef>
          <a:spcPts val="190"/>
        </a:spcBef>
        <a:buFont typeface="Arial" panose="020B0604020202020204" pitchFamily="34" charset="0"/>
        <a:buChar char="•"/>
        <a:defRPr sz="684" kern="1200">
          <a:solidFill>
            <a:schemeClr val="tx1"/>
          </a:solidFill>
          <a:latin typeface="+mn-lt"/>
          <a:ea typeface="+mn-ea"/>
          <a:cs typeface="+mn-cs"/>
        </a:defRPr>
      </a:lvl5pPr>
      <a:lvl6pPr marL="955799" indent="-86891" algn="l" defTabSz="347563" rtl="0" eaLnBrk="1" latinLnBrk="0" hangingPunct="1">
        <a:lnSpc>
          <a:spcPct val="90000"/>
        </a:lnSpc>
        <a:spcBef>
          <a:spcPts val="190"/>
        </a:spcBef>
        <a:buFont typeface="Arial" panose="020B0604020202020204" pitchFamily="34" charset="0"/>
        <a:buChar char="•"/>
        <a:defRPr sz="684" kern="1200">
          <a:solidFill>
            <a:schemeClr val="tx1"/>
          </a:solidFill>
          <a:latin typeface="+mn-lt"/>
          <a:ea typeface="+mn-ea"/>
          <a:cs typeface="+mn-cs"/>
        </a:defRPr>
      </a:lvl6pPr>
      <a:lvl7pPr marL="1129581" indent="-86891" algn="l" defTabSz="347563" rtl="0" eaLnBrk="1" latinLnBrk="0" hangingPunct="1">
        <a:lnSpc>
          <a:spcPct val="90000"/>
        </a:lnSpc>
        <a:spcBef>
          <a:spcPts val="190"/>
        </a:spcBef>
        <a:buFont typeface="Arial" panose="020B0604020202020204" pitchFamily="34" charset="0"/>
        <a:buChar char="•"/>
        <a:defRPr sz="684" kern="1200">
          <a:solidFill>
            <a:schemeClr val="tx1"/>
          </a:solidFill>
          <a:latin typeface="+mn-lt"/>
          <a:ea typeface="+mn-ea"/>
          <a:cs typeface="+mn-cs"/>
        </a:defRPr>
      </a:lvl7pPr>
      <a:lvl8pPr marL="1303363" indent="-86891" algn="l" defTabSz="347563" rtl="0" eaLnBrk="1" latinLnBrk="0" hangingPunct="1">
        <a:lnSpc>
          <a:spcPct val="90000"/>
        </a:lnSpc>
        <a:spcBef>
          <a:spcPts val="190"/>
        </a:spcBef>
        <a:buFont typeface="Arial" panose="020B0604020202020204" pitchFamily="34" charset="0"/>
        <a:buChar char="•"/>
        <a:defRPr sz="684" kern="1200">
          <a:solidFill>
            <a:schemeClr val="tx1"/>
          </a:solidFill>
          <a:latin typeface="+mn-lt"/>
          <a:ea typeface="+mn-ea"/>
          <a:cs typeface="+mn-cs"/>
        </a:defRPr>
      </a:lvl8pPr>
      <a:lvl9pPr marL="1477145" indent="-86891" algn="l" defTabSz="347563" rtl="0" eaLnBrk="1" latinLnBrk="0" hangingPunct="1">
        <a:lnSpc>
          <a:spcPct val="90000"/>
        </a:lnSpc>
        <a:spcBef>
          <a:spcPts val="190"/>
        </a:spcBef>
        <a:buFont typeface="Arial" panose="020B0604020202020204" pitchFamily="34" charset="0"/>
        <a:buChar char="•"/>
        <a:defRPr sz="6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7563" rtl="0" eaLnBrk="1" latinLnBrk="0" hangingPunct="1">
        <a:defRPr sz="684" kern="1200">
          <a:solidFill>
            <a:schemeClr val="tx1"/>
          </a:solidFill>
          <a:latin typeface="+mn-lt"/>
          <a:ea typeface="+mn-ea"/>
          <a:cs typeface="+mn-cs"/>
        </a:defRPr>
      </a:lvl1pPr>
      <a:lvl2pPr marL="173782" algn="l" defTabSz="347563" rtl="0" eaLnBrk="1" latinLnBrk="0" hangingPunct="1">
        <a:defRPr sz="684" kern="1200">
          <a:solidFill>
            <a:schemeClr val="tx1"/>
          </a:solidFill>
          <a:latin typeface="+mn-lt"/>
          <a:ea typeface="+mn-ea"/>
          <a:cs typeface="+mn-cs"/>
        </a:defRPr>
      </a:lvl2pPr>
      <a:lvl3pPr marL="347563" algn="l" defTabSz="347563" rtl="0" eaLnBrk="1" latinLnBrk="0" hangingPunct="1">
        <a:defRPr sz="684" kern="1200">
          <a:solidFill>
            <a:schemeClr val="tx1"/>
          </a:solidFill>
          <a:latin typeface="+mn-lt"/>
          <a:ea typeface="+mn-ea"/>
          <a:cs typeface="+mn-cs"/>
        </a:defRPr>
      </a:lvl3pPr>
      <a:lvl4pPr marL="521345" algn="l" defTabSz="347563" rtl="0" eaLnBrk="1" latinLnBrk="0" hangingPunct="1">
        <a:defRPr sz="684" kern="1200">
          <a:solidFill>
            <a:schemeClr val="tx1"/>
          </a:solidFill>
          <a:latin typeface="+mn-lt"/>
          <a:ea typeface="+mn-ea"/>
          <a:cs typeface="+mn-cs"/>
        </a:defRPr>
      </a:lvl4pPr>
      <a:lvl5pPr marL="695127" algn="l" defTabSz="347563" rtl="0" eaLnBrk="1" latinLnBrk="0" hangingPunct="1">
        <a:defRPr sz="684" kern="1200">
          <a:solidFill>
            <a:schemeClr val="tx1"/>
          </a:solidFill>
          <a:latin typeface="+mn-lt"/>
          <a:ea typeface="+mn-ea"/>
          <a:cs typeface="+mn-cs"/>
        </a:defRPr>
      </a:lvl5pPr>
      <a:lvl6pPr marL="868909" algn="l" defTabSz="347563" rtl="0" eaLnBrk="1" latinLnBrk="0" hangingPunct="1">
        <a:defRPr sz="684" kern="1200">
          <a:solidFill>
            <a:schemeClr val="tx1"/>
          </a:solidFill>
          <a:latin typeface="+mn-lt"/>
          <a:ea typeface="+mn-ea"/>
          <a:cs typeface="+mn-cs"/>
        </a:defRPr>
      </a:lvl6pPr>
      <a:lvl7pPr marL="1042690" algn="l" defTabSz="347563" rtl="0" eaLnBrk="1" latinLnBrk="0" hangingPunct="1">
        <a:defRPr sz="684" kern="1200">
          <a:solidFill>
            <a:schemeClr val="tx1"/>
          </a:solidFill>
          <a:latin typeface="+mn-lt"/>
          <a:ea typeface="+mn-ea"/>
          <a:cs typeface="+mn-cs"/>
        </a:defRPr>
      </a:lvl7pPr>
      <a:lvl8pPr marL="1216472" algn="l" defTabSz="347563" rtl="0" eaLnBrk="1" latinLnBrk="0" hangingPunct="1">
        <a:defRPr sz="684" kern="1200">
          <a:solidFill>
            <a:schemeClr val="tx1"/>
          </a:solidFill>
          <a:latin typeface="+mn-lt"/>
          <a:ea typeface="+mn-ea"/>
          <a:cs typeface="+mn-cs"/>
        </a:defRPr>
      </a:lvl8pPr>
      <a:lvl9pPr marL="1390254" algn="l" defTabSz="347563" rtl="0" eaLnBrk="1" latinLnBrk="0" hangingPunct="1">
        <a:defRPr sz="6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9966" y="73892"/>
            <a:ext cx="7922858" cy="2464341"/>
            <a:chOff x="1912078" y="1970619"/>
            <a:chExt cx="7922858" cy="2464341"/>
          </a:xfrm>
        </p:grpSpPr>
        <p:grpSp>
          <p:nvGrpSpPr>
            <p:cNvPr id="3" name="Grupo 2"/>
            <p:cNvGrpSpPr/>
            <p:nvPr/>
          </p:nvGrpSpPr>
          <p:grpSpPr>
            <a:xfrm>
              <a:off x="7638795" y="2405372"/>
              <a:ext cx="2196141" cy="1318549"/>
              <a:chOff x="6977471" y="2763743"/>
              <a:chExt cx="2196141" cy="1318549"/>
            </a:xfrm>
          </p:grpSpPr>
          <p:sp>
            <p:nvSpPr>
              <p:cNvPr id="107" name="Trapecio 106"/>
              <p:cNvSpPr/>
              <p:nvPr/>
            </p:nvSpPr>
            <p:spPr>
              <a:xfrm flipV="1">
                <a:off x="7232291" y="3950405"/>
                <a:ext cx="1664522" cy="131887"/>
              </a:xfrm>
              <a:prstGeom prst="trapezoid">
                <a:avLst>
                  <a:gd name="adj" fmla="val 15718"/>
                </a:avLst>
              </a:prstGeom>
              <a:solidFill>
                <a:srgbClr val="A19D9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08" name="Grupo 107"/>
              <p:cNvGrpSpPr/>
              <p:nvPr/>
            </p:nvGrpSpPr>
            <p:grpSpPr>
              <a:xfrm>
                <a:off x="6977471" y="2772328"/>
                <a:ext cx="2196141" cy="1219003"/>
                <a:chOff x="9012500" y="2140720"/>
                <a:chExt cx="2386800" cy="1311507"/>
              </a:xfrm>
            </p:grpSpPr>
            <p:sp>
              <p:nvSpPr>
                <p:cNvPr id="121" name="Trapecio 120"/>
                <p:cNvSpPr/>
                <p:nvPr/>
              </p:nvSpPr>
              <p:spPr>
                <a:xfrm flipV="1">
                  <a:off x="9012500" y="3020906"/>
                  <a:ext cx="2386800" cy="431321"/>
                </a:xfrm>
                <a:prstGeom prst="trapezoid">
                  <a:avLst>
                    <a:gd name="adj" fmla="val 53452"/>
                  </a:avLst>
                </a:prstGeom>
                <a:solidFill>
                  <a:srgbClr val="C2C0B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s-CO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Redondear rectángulo de esquina del mismo lado 121"/>
                <p:cNvSpPr/>
                <p:nvPr/>
              </p:nvSpPr>
              <p:spPr>
                <a:xfrm>
                  <a:off x="9208653" y="2140720"/>
                  <a:ext cx="1995055" cy="31872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DEDCD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s-CO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Trapecio 122"/>
                <p:cNvSpPr/>
                <p:nvPr/>
              </p:nvSpPr>
              <p:spPr>
                <a:xfrm>
                  <a:off x="9017871" y="2376325"/>
                  <a:ext cx="2375837" cy="646119"/>
                </a:xfrm>
                <a:prstGeom prst="trapezoid">
                  <a:avLst>
                    <a:gd name="adj" fmla="val 30580"/>
                  </a:avLst>
                </a:prstGeom>
                <a:solidFill>
                  <a:srgbClr val="DEDCD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s-CO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9" name="Trapecio 108"/>
              <p:cNvSpPr/>
              <p:nvPr/>
            </p:nvSpPr>
            <p:spPr>
              <a:xfrm flipV="1">
                <a:off x="8212988" y="3590432"/>
                <a:ext cx="726316" cy="189603"/>
              </a:xfrm>
              <a:prstGeom prst="trapezoid">
                <a:avLst>
                  <a:gd name="adj" fmla="val 53452"/>
                </a:avLst>
              </a:prstGeom>
              <a:solidFill>
                <a:srgbClr val="A19D9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0" name="Trapecio 109"/>
              <p:cNvSpPr/>
              <p:nvPr/>
            </p:nvSpPr>
            <p:spPr>
              <a:xfrm>
                <a:off x="8217348" y="2959019"/>
                <a:ext cx="722979" cy="635756"/>
              </a:xfrm>
              <a:prstGeom prst="trapezoid">
                <a:avLst>
                  <a:gd name="adj" fmla="val 16285"/>
                </a:avLst>
              </a:prstGeom>
              <a:solidFill>
                <a:srgbClr val="BCB8B8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1" name="Trapecio 110"/>
              <p:cNvSpPr/>
              <p:nvPr/>
            </p:nvSpPr>
            <p:spPr>
              <a:xfrm>
                <a:off x="7227691" y="2763743"/>
                <a:ext cx="823350" cy="836521"/>
              </a:xfrm>
              <a:prstGeom prst="trapezoid">
                <a:avLst>
                  <a:gd name="adj" fmla="val 8790"/>
                </a:avLst>
              </a:prstGeom>
              <a:solidFill>
                <a:srgbClr val="DEDCD9"/>
              </a:solidFill>
              <a:ln w="12700" cap="flat" cmpd="sng" algn="ctr">
                <a:solidFill>
                  <a:srgbClr val="DAD8D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2" name="Rectángulo redondeado 111"/>
              <p:cNvSpPr/>
              <p:nvPr/>
            </p:nvSpPr>
            <p:spPr>
              <a:xfrm>
                <a:off x="7330766" y="2848701"/>
                <a:ext cx="612111" cy="686055"/>
              </a:xfrm>
              <a:prstGeom prst="roundRect">
                <a:avLst>
                  <a:gd name="adj" fmla="val 10631"/>
                </a:avLst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3" name="Rectángulo redondeado 112"/>
              <p:cNvSpPr/>
              <p:nvPr/>
            </p:nvSpPr>
            <p:spPr>
              <a:xfrm>
                <a:off x="7388780" y="2894120"/>
                <a:ext cx="504000" cy="344826"/>
              </a:xfrm>
              <a:prstGeom prst="roundRect">
                <a:avLst/>
              </a:prstGeom>
              <a:pattFill prst="dotGrid">
                <a:fgClr>
                  <a:srgbClr val="44546A">
                    <a:lumMod val="20000"/>
                    <a:lumOff val="80000"/>
                  </a:srgbClr>
                </a:fgClr>
                <a:bgClr>
                  <a:srgbClr val="44546A">
                    <a:lumMod val="40000"/>
                    <a:lumOff val="60000"/>
                  </a:srgbClr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4" name="Rectángulo redondeado 113"/>
              <p:cNvSpPr/>
              <p:nvPr/>
            </p:nvSpPr>
            <p:spPr>
              <a:xfrm>
                <a:off x="7393888" y="3338161"/>
                <a:ext cx="498892" cy="143772"/>
              </a:xfrm>
              <a:prstGeom prst="roundRect">
                <a:avLst>
                  <a:gd name="adj" fmla="val 28099"/>
                </a:avLst>
              </a:prstGeom>
              <a:solidFill>
                <a:srgbClr val="DCD8B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5" name="Trapecio 114"/>
              <p:cNvSpPr/>
              <p:nvPr/>
            </p:nvSpPr>
            <p:spPr>
              <a:xfrm flipV="1">
                <a:off x="8460210" y="3775324"/>
                <a:ext cx="231870" cy="66922"/>
              </a:xfrm>
              <a:prstGeom prst="trapezoid">
                <a:avLst>
                  <a:gd name="adj" fmla="val 53452"/>
                </a:avLst>
              </a:prstGeom>
              <a:solidFill>
                <a:srgbClr val="94909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7547269" y="3255092"/>
                <a:ext cx="66249" cy="66922"/>
              </a:xfrm>
              <a:prstGeom prst="ellipse">
                <a:avLst/>
              </a:prstGeom>
              <a:solidFill>
                <a:srgbClr val="DCD8B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7" name="Elipse 116"/>
              <p:cNvSpPr/>
              <p:nvPr/>
            </p:nvSpPr>
            <p:spPr>
              <a:xfrm>
                <a:off x="7429134" y="3255092"/>
                <a:ext cx="66249" cy="66922"/>
              </a:xfrm>
              <a:prstGeom prst="ellipse">
                <a:avLst/>
              </a:prstGeom>
              <a:solidFill>
                <a:srgbClr val="DCD8B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8" name="Forma libre 117"/>
              <p:cNvSpPr/>
              <p:nvPr/>
            </p:nvSpPr>
            <p:spPr>
              <a:xfrm>
                <a:off x="7446556" y="2961959"/>
                <a:ext cx="390250" cy="234992"/>
              </a:xfrm>
              <a:custGeom>
                <a:avLst/>
                <a:gdLst>
                  <a:gd name="connsiteX0" fmla="*/ 0 w 1744068"/>
                  <a:gd name="connsiteY0" fmla="*/ 874615 h 874615"/>
                  <a:gd name="connsiteX1" fmla="*/ 201239 w 1744068"/>
                  <a:gd name="connsiteY1" fmla="*/ 701620 h 874615"/>
                  <a:gd name="connsiteX2" fmla="*/ 317745 w 1744068"/>
                  <a:gd name="connsiteY2" fmla="*/ 825188 h 874615"/>
                  <a:gd name="connsiteX3" fmla="*/ 533106 w 1744068"/>
                  <a:gd name="connsiteY3" fmla="*/ 804005 h 874615"/>
                  <a:gd name="connsiteX4" fmla="*/ 783772 w 1744068"/>
                  <a:gd name="connsiteY4" fmla="*/ 761639 h 874615"/>
                  <a:gd name="connsiteX5" fmla="*/ 999132 w 1744068"/>
                  <a:gd name="connsiteY5" fmla="*/ 193228 h 874615"/>
                  <a:gd name="connsiteX6" fmla="*/ 1090925 w 1744068"/>
                  <a:gd name="connsiteY6" fmla="*/ 9642 h 874615"/>
                  <a:gd name="connsiteX7" fmla="*/ 1158005 w 1744068"/>
                  <a:gd name="connsiteY7" fmla="*/ 443894 h 874615"/>
                  <a:gd name="connsiteX8" fmla="*/ 1239206 w 1744068"/>
                  <a:gd name="connsiteY8" fmla="*/ 722803 h 874615"/>
                  <a:gd name="connsiteX9" fmla="*/ 1391018 w 1744068"/>
                  <a:gd name="connsiteY9" fmla="*/ 825188 h 874615"/>
                  <a:gd name="connsiteX10" fmla="*/ 1634623 w 1744068"/>
                  <a:gd name="connsiteY10" fmla="*/ 846371 h 874615"/>
                  <a:gd name="connsiteX11" fmla="*/ 1744068 w 1744068"/>
                  <a:gd name="connsiteY11" fmla="*/ 839310 h 8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44068" h="874615">
                    <a:moveTo>
                      <a:pt x="0" y="874615"/>
                    </a:moveTo>
                    <a:cubicBezTo>
                      <a:pt x="74141" y="792236"/>
                      <a:pt x="148282" y="709858"/>
                      <a:pt x="201239" y="701620"/>
                    </a:cubicBezTo>
                    <a:cubicBezTo>
                      <a:pt x="254197" y="693382"/>
                      <a:pt x="262434" y="808124"/>
                      <a:pt x="317745" y="825188"/>
                    </a:cubicBezTo>
                    <a:cubicBezTo>
                      <a:pt x="373056" y="842252"/>
                      <a:pt x="455435" y="814596"/>
                      <a:pt x="533106" y="804005"/>
                    </a:cubicBezTo>
                    <a:cubicBezTo>
                      <a:pt x="610777" y="793414"/>
                      <a:pt x="706101" y="863435"/>
                      <a:pt x="783772" y="761639"/>
                    </a:cubicBezTo>
                    <a:cubicBezTo>
                      <a:pt x="861443" y="659843"/>
                      <a:pt x="947940" y="318561"/>
                      <a:pt x="999132" y="193228"/>
                    </a:cubicBezTo>
                    <a:cubicBezTo>
                      <a:pt x="1050324" y="67895"/>
                      <a:pt x="1064446" y="-32136"/>
                      <a:pt x="1090925" y="9642"/>
                    </a:cubicBezTo>
                    <a:cubicBezTo>
                      <a:pt x="1117404" y="51420"/>
                      <a:pt x="1133292" y="325034"/>
                      <a:pt x="1158005" y="443894"/>
                    </a:cubicBezTo>
                    <a:cubicBezTo>
                      <a:pt x="1182718" y="562754"/>
                      <a:pt x="1200371" y="659254"/>
                      <a:pt x="1239206" y="722803"/>
                    </a:cubicBezTo>
                    <a:cubicBezTo>
                      <a:pt x="1278041" y="786352"/>
                      <a:pt x="1325115" y="804593"/>
                      <a:pt x="1391018" y="825188"/>
                    </a:cubicBezTo>
                    <a:cubicBezTo>
                      <a:pt x="1456921" y="845783"/>
                      <a:pt x="1575781" y="844017"/>
                      <a:pt x="1634623" y="846371"/>
                    </a:cubicBezTo>
                    <a:cubicBezTo>
                      <a:pt x="1693465" y="848725"/>
                      <a:pt x="1718766" y="844017"/>
                      <a:pt x="1744068" y="839310"/>
                    </a:cubicBezTo>
                  </a:path>
                </a:pathLst>
              </a:cu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9" name="Elipse 118"/>
              <p:cNvSpPr/>
              <p:nvPr/>
            </p:nvSpPr>
            <p:spPr>
              <a:xfrm>
                <a:off x="7780921" y="3251781"/>
                <a:ext cx="66249" cy="66922"/>
              </a:xfrm>
              <a:prstGeom prst="ellipse">
                <a:avLst/>
              </a:prstGeom>
              <a:solidFill>
                <a:srgbClr val="DCD8B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20" name="Elipse 119"/>
              <p:cNvSpPr/>
              <p:nvPr/>
            </p:nvSpPr>
            <p:spPr>
              <a:xfrm>
                <a:off x="7662786" y="3251781"/>
                <a:ext cx="66249" cy="66922"/>
              </a:xfrm>
              <a:prstGeom prst="ellipse">
                <a:avLst/>
              </a:prstGeom>
              <a:solidFill>
                <a:srgbClr val="DCD8B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4" name="Grupo 3"/>
            <p:cNvGrpSpPr/>
            <p:nvPr/>
          </p:nvGrpSpPr>
          <p:grpSpPr>
            <a:xfrm rot="16200000">
              <a:off x="4422507" y="2518937"/>
              <a:ext cx="54435" cy="208907"/>
              <a:chOff x="5880000" y="4875241"/>
              <a:chExt cx="432000" cy="814362"/>
            </a:xfrm>
          </p:grpSpPr>
          <p:sp>
            <p:nvSpPr>
              <p:cNvPr id="105" name="Cilindro 104"/>
              <p:cNvSpPr/>
              <p:nvPr/>
            </p:nvSpPr>
            <p:spPr>
              <a:xfrm>
                <a:off x="5880000" y="5479719"/>
                <a:ext cx="432000" cy="209884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6" name="Cilindro 105"/>
              <p:cNvSpPr/>
              <p:nvPr/>
            </p:nvSpPr>
            <p:spPr>
              <a:xfrm>
                <a:off x="5952000" y="4875241"/>
                <a:ext cx="288000" cy="669130"/>
              </a:xfrm>
              <a:prstGeom prst="can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5" name="Cubo 4"/>
            <p:cNvSpPr/>
            <p:nvPr/>
          </p:nvSpPr>
          <p:spPr>
            <a:xfrm>
              <a:off x="4380308" y="2536664"/>
              <a:ext cx="1473095" cy="209741"/>
            </a:xfrm>
            <a:prstGeom prst="cube">
              <a:avLst>
                <a:gd name="adj" fmla="val 72222"/>
              </a:avLst>
            </a:prstGeom>
            <a:solidFill>
              <a:sysClr val="window" lastClr="FFFFFF">
                <a:lumMod val="75000"/>
              </a:sysClr>
            </a:solidFill>
            <a:ln w="3175" cap="flat" cmpd="sng" algn="ctr">
              <a:solidFill>
                <a:srgbClr val="BABABA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6" name="Paralelogramo 5"/>
            <p:cNvSpPr/>
            <p:nvPr/>
          </p:nvSpPr>
          <p:spPr>
            <a:xfrm>
              <a:off x="4442358" y="2599005"/>
              <a:ext cx="612000" cy="28800"/>
            </a:xfrm>
            <a:prstGeom prst="parallelogram">
              <a:avLst>
                <a:gd name="adj" fmla="val 104888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7" name="Lágrima 6"/>
            <p:cNvSpPr/>
            <p:nvPr/>
          </p:nvSpPr>
          <p:spPr>
            <a:xfrm rot="13454063" flipV="1">
              <a:off x="6248024" y="2998025"/>
              <a:ext cx="97596" cy="88150"/>
            </a:xfrm>
            <a:prstGeom prst="teardrop">
              <a:avLst>
                <a:gd name="adj" fmla="val 135396"/>
              </a:avLst>
            </a:prstGeom>
            <a:solidFill>
              <a:srgbClr val="FF979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6179986" y="3055067"/>
              <a:ext cx="232731" cy="858596"/>
              <a:chOff x="6225087" y="1970637"/>
              <a:chExt cx="1224000" cy="3130006"/>
            </a:xfrm>
            <a:effectLst>
              <a:outerShdw blurRad="50800" dist="38100" dir="2700000" algn="tl" rotWithShape="0">
                <a:prstClr val="black">
                  <a:alpha val="17000"/>
                </a:prstClr>
              </a:outerShdw>
            </a:effectLst>
          </p:grpSpPr>
          <p:sp>
            <p:nvSpPr>
              <p:cNvPr id="100" name="Flecha: pentágono 355">
                <a:extLst>
                  <a:ext uri="{FF2B5EF4-FFF2-40B4-BE49-F238E27FC236}">
                    <a16:creationId xmlns:a16="http://schemas.microsoft.com/office/drawing/2014/main" id="{86FA9C3D-9486-45F2-B190-D6D4B3DC7A54}"/>
                  </a:ext>
                </a:extLst>
              </p:cNvPr>
              <p:cNvSpPr/>
              <p:nvPr/>
            </p:nvSpPr>
            <p:spPr>
              <a:xfrm rot="5400000">
                <a:off x="5277091" y="2996000"/>
                <a:ext cx="3119995" cy="1080326"/>
              </a:xfrm>
              <a:prstGeom prst="homePlate">
                <a:avLst/>
              </a:prstGeom>
              <a:solidFill>
                <a:srgbClr val="D7EEFB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1" name="Flecha: pentágono 355">
                <a:extLst>
                  <a:ext uri="{FF2B5EF4-FFF2-40B4-BE49-F238E27FC236}">
                    <a16:creationId xmlns:a16="http://schemas.microsoft.com/office/drawing/2014/main" id="{86FA9C3D-9486-45F2-B190-D6D4B3DC7A54}"/>
                  </a:ext>
                </a:extLst>
              </p:cNvPr>
              <p:cNvSpPr/>
              <p:nvPr/>
            </p:nvSpPr>
            <p:spPr>
              <a:xfrm rot="5400000">
                <a:off x="6187080" y="3904290"/>
                <a:ext cx="1312378" cy="1080327"/>
              </a:xfrm>
              <a:prstGeom prst="homePlate">
                <a:avLst/>
              </a:prstGeom>
              <a:solidFill>
                <a:srgbClr val="FF9797">
                  <a:alpha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2" name="Cilindro 101"/>
              <p:cNvSpPr/>
              <p:nvPr/>
            </p:nvSpPr>
            <p:spPr>
              <a:xfrm>
                <a:off x="6225087" y="1970637"/>
                <a:ext cx="1224000" cy="72000"/>
              </a:xfrm>
              <a:prstGeom prst="can">
                <a:avLst/>
              </a:prstGeom>
              <a:solidFill>
                <a:srgbClr val="E3F3FC">
                  <a:alpha val="7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3" name="Cilindro 102"/>
              <p:cNvSpPr/>
              <p:nvPr/>
            </p:nvSpPr>
            <p:spPr>
              <a:xfrm>
                <a:off x="6225087" y="2065826"/>
                <a:ext cx="1224000" cy="72000"/>
              </a:xfrm>
              <a:prstGeom prst="can">
                <a:avLst/>
              </a:prstGeom>
              <a:solidFill>
                <a:srgbClr val="E3F3FC">
                  <a:alpha val="7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" name="Cilindro 103"/>
              <p:cNvSpPr/>
              <p:nvPr/>
            </p:nvSpPr>
            <p:spPr>
              <a:xfrm>
                <a:off x="6225087" y="2158808"/>
                <a:ext cx="1224000" cy="72000"/>
              </a:xfrm>
              <a:prstGeom prst="can">
                <a:avLst/>
              </a:prstGeom>
              <a:solidFill>
                <a:srgbClr val="E3F3FC">
                  <a:alpha val="7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1912078" y="2409981"/>
              <a:ext cx="1987630" cy="806801"/>
              <a:chOff x="571810" y="2819891"/>
              <a:chExt cx="1987630" cy="806801"/>
            </a:xfrm>
          </p:grpSpPr>
          <p:sp>
            <p:nvSpPr>
              <p:cNvPr id="45" name="Cubo 44">
                <a:extLst>
                  <a:ext uri="{FF2B5EF4-FFF2-40B4-BE49-F238E27FC236}">
                    <a16:creationId xmlns:a16="http://schemas.microsoft.com/office/drawing/2014/main" id="{7D35A064-21C9-47BE-86C6-6C7C5FB4B7F1}"/>
                  </a:ext>
                </a:extLst>
              </p:cNvPr>
              <p:cNvSpPr/>
              <p:nvPr/>
            </p:nvSpPr>
            <p:spPr>
              <a:xfrm>
                <a:off x="571810" y="2896640"/>
                <a:ext cx="1952921" cy="730052"/>
              </a:xfrm>
              <a:prstGeom prst="cube">
                <a:avLst>
                  <a:gd name="adj" fmla="val 48283"/>
                </a:avLst>
              </a:prstGeom>
              <a:solidFill>
                <a:srgbClr val="3E4C60"/>
              </a:solidFill>
              <a:ln w="3175" cap="flat" cmpd="sng" algn="ctr">
                <a:solidFill>
                  <a:srgbClr val="44546A">
                    <a:lumMod val="75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6" name="Cubo 45">
                <a:extLst>
                  <a:ext uri="{FF2B5EF4-FFF2-40B4-BE49-F238E27FC236}">
                    <a16:creationId xmlns:a16="http://schemas.microsoft.com/office/drawing/2014/main" id="{B6238644-EB6A-4F78-A282-503F9375F9B2}"/>
                  </a:ext>
                </a:extLst>
              </p:cNvPr>
              <p:cNvSpPr/>
              <p:nvPr/>
            </p:nvSpPr>
            <p:spPr>
              <a:xfrm>
                <a:off x="752349" y="2819891"/>
                <a:ext cx="441926" cy="397903"/>
              </a:xfrm>
              <a:prstGeom prst="cube">
                <a:avLst>
                  <a:gd name="adj" fmla="val 64241"/>
                </a:avLst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7842A799-B35D-411B-973F-DB2193CD7B90}"/>
                  </a:ext>
                </a:extLst>
              </p:cNvPr>
              <p:cNvGrpSpPr/>
              <p:nvPr/>
            </p:nvGrpSpPr>
            <p:grpSpPr>
              <a:xfrm>
                <a:off x="1079087" y="2938731"/>
                <a:ext cx="313621" cy="67379"/>
                <a:chOff x="3365991" y="2237238"/>
                <a:chExt cx="1171573" cy="285747"/>
              </a:xfrm>
            </p:grpSpPr>
            <p:sp>
              <p:nvSpPr>
                <p:cNvPr id="98" name="Cilindro 97">
                  <a:extLst>
                    <a:ext uri="{FF2B5EF4-FFF2-40B4-BE49-F238E27FC236}">
                      <a16:creationId xmlns:a16="http://schemas.microsoft.com/office/drawing/2014/main" id="{E4A3322A-FE85-4D4B-BCC1-A7E088A510F4}"/>
                    </a:ext>
                  </a:extLst>
                </p:cNvPr>
                <p:cNvSpPr/>
                <p:nvPr/>
              </p:nvSpPr>
              <p:spPr>
                <a:xfrm rot="5400000">
                  <a:off x="3917249" y="1846661"/>
                  <a:ext cx="178594" cy="1062037"/>
                </a:xfrm>
                <a:prstGeom prst="can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9" name="Cilindro 98">
                  <a:extLst>
                    <a:ext uri="{FF2B5EF4-FFF2-40B4-BE49-F238E27FC236}">
                      <a16:creationId xmlns:a16="http://schemas.microsoft.com/office/drawing/2014/main" id="{CA3F5A7E-AAEA-48D9-979D-D517582E4D9D}"/>
                    </a:ext>
                  </a:extLst>
                </p:cNvPr>
                <p:cNvSpPr/>
                <p:nvPr/>
              </p:nvSpPr>
              <p:spPr>
                <a:xfrm rot="5400000">
                  <a:off x="3304080" y="2299149"/>
                  <a:ext cx="285747" cy="161926"/>
                </a:xfrm>
                <a:prstGeom prst="can">
                  <a:avLst>
                    <a:gd name="adj" fmla="val 50000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" name="Grupo 47">
                <a:extLst>
                  <a:ext uri="{FF2B5EF4-FFF2-40B4-BE49-F238E27FC236}">
                    <a16:creationId xmlns:a16="http://schemas.microsoft.com/office/drawing/2014/main" id="{6E682E5E-3EDC-4FE0-A526-AA5050C3FCB3}"/>
                  </a:ext>
                </a:extLst>
              </p:cNvPr>
              <p:cNvGrpSpPr/>
              <p:nvPr/>
            </p:nvGrpSpPr>
            <p:grpSpPr>
              <a:xfrm>
                <a:off x="1001315" y="3018169"/>
                <a:ext cx="314896" cy="67379"/>
                <a:chOff x="3070065" y="2590739"/>
                <a:chExt cx="1176335" cy="285747"/>
              </a:xfrm>
            </p:grpSpPr>
            <p:sp>
              <p:nvSpPr>
                <p:cNvPr id="96" name="Cilindro 95">
                  <a:extLst>
                    <a:ext uri="{FF2B5EF4-FFF2-40B4-BE49-F238E27FC236}">
                      <a16:creationId xmlns:a16="http://schemas.microsoft.com/office/drawing/2014/main" id="{B4E38E5F-E993-45B4-992E-3C6556A42B9A}"/>
                    </a:ext>
                  </a:extLst>
                </p:cNvPr>
                <p:cNvSpPr/>
                <p:nvPr/>
              </p:nvSpPr>
              <p:spPr>
                <a:xfrm rot="5400000">
                  <a:off x="3626085" y="2204815"/>
                  <a:ext cx="178594" cy="1062037"/>
                </a:xfrm>
                <a:prstGeom prst="can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7" name="Cilindro 96">
                  <a:extLst>
                    <a:ext uri="{FF2B5EF4-FFF2-40B4-BE49-F238E27FC236}">
                      <a16:creationId xmlns:a16="http://schemas.microsoft.com/office/drawing/2014/main" id="{D0FCF648-DC42-4E9F-BC98-2697E23D7FCE}"/>
                    </a:ext>
                  </a:extLst>
                </p:cNvPr>
                <p:cNvSpPr/>
                <p:nvPr/>
              </p:nvSpPr>
              <p:spPr>
                <a:xfrm rot="5400000">
                  <a:off x="3008154" y="2652650"/>
                  <a:ext cx="285747" cy="161926"/>
                </a:xfrm>
                <a:prstGeom prst="can">
                  <a:avLst>
                    <a:gd name="adj" fmla="val 50000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9" name="Cubo 48">
                <a:extLst>
                  <a:ext uri="{FF2B5EF4-FFF2-40B4-BE49-F238E27FC236}">
                    <a16:creationId xmlns:a16="http://schemas.microsoft.com/office/drawing/2014/main" id="{EDAF1969-CC24-4007-A6C7-BBC33B203CAC}"/>
                  </a:ext>
                </a:extLst>
              </p:cNvPr>
              <p:cNvSpPr/>
              <p:nvPr/>
            </p:nvSpPr>
            <p:spPr>
              <a:xfrm>
                <a:off x="1184646" y="2819891"/>
                <a:ext cx="444132" cy="397903"/>
              </a:xfrm>
              <a:prstGeom prst="cube">
                <a:avLst>
                  <a:gd name="adj" fmla="val 64519"/>
                </a:avLst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50" name="Grupo 49">
                <a:extLst>
                  <a:ext uri="{FF2B5EF4-FFF2-40B4-BE49-F238E27FC236}">
                    <a16:creationId xmlns:a16="http://schemas.microsoft.com/office/drawing/2014/main" id="{A8603C29-E242-44D1-996E-C19EC9744F2F}"/>
                  </a:ext>
                </a:extLst>
              </p:cNvPr>
              <p:cNvGrpSpPr/>
              <p:nvPr/>
            </p:nvGrpSpPr>
            <p:grpSpPr>
              <a:xfrm>
                <a:off x="1507042" y="2940204"/>
                <a:ext cx="730034" cy="67379"/>
                <a:chOff x="3365991" y="2237238"/>
                <a:chExt cx="2727137" cy="285747"/>
              </a:xfrm>
            </p:grpSpPr>
            <p:sp>
              <p:nvSpPr>
                <p:cNvPr id="94" name="Cilindro 93">
                  <a:extLst>
                    <a:ext uri="{FF2B5EF4-FFF2-40B4-BE49-F238E27FC236}">
                      <a16:creationId xmlns:a16="http://schemas.microsoft.com/office/drawing/2014/main" id="{5E69C464-4000-48DC-9AB9-DE99C15F76A5}"/>
                    </a:ext>
                  </a:extLst>
                </p:cNvPr>
                <p:cNvSpPr/>
                <p:nvPr/>
              </p:nvSpPr>
              <p:spPr>
                <a:xfrm rot="5400000">
                  <a:off x="3304080" y="2299149"/>
                  <a:ext cx="285747" cy="161926"/>
                </a:xfrm>
                <a:prstGeom prst="can">
                  <a:avLst>
                    <a:gd name="adj" fmla="val 50000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95" name="Cilindro 94">
                  <a:extLst>
                    <a:ext uri="{FF2B5EF4-FFF2-40B4-BE49-F238E27FC236}">
                      <a16:creationId xmlns:a16="http://schemas.microsoft.com/office/drawing/2014/main" id="{E396E39D-1A0C-48CA-9290-FA493935136F}"/>
                    </a:ext>
                  </a:extLst>
                </p:cNvPr>
                <p:cNvSpPr/>
                <p:nvPr/>
              </p:nvSpPr>
              <p:spPr>
                <a:xfrm rot="5400000">
                  <a:off x="4695031" y="1068879"/>
                  <a:ext cx="178594" cy="2617601"/>
                </a:xfrm>
                <a:prstGeom prst="can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" name="Cubo 50">
                <a:extLst>
                  <a:ext uri="{FF2B5EF4-FFF2-40B4-BE49-F238E27FC236}">
                    <a16:creationId xmlns:a16="http://schemas.microsoft.com/office/drawing/2014/main" id="{C8D475FA-50D9-475C-9205-B3C9FFAB9E6B}"/>
                  </a:ext>
                </a:extLst>
              </p:cNvPr>
              <p:cNvSpPr/>
              <p:nvPr/>
            </p:nvSpPr>
            <p:spPr>
              <a:xfrm>
                <a:off x="2088506" y="2820254"/>
                <a:ext cx="239425" cy="201568"/>
              </a:xfrm>
              <a:prstGeom prst="cube">
                <a:avLst>
                  <a:gd name="adj" fmla="val 40069"/>
                </a:avLst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52" name="Grupo 51">
                <a:extLst>
                  <a:ext uri="{FF2B5EF4-FFF2-40B4-BE49-F238E27FC236}">
                    <a16:creationId xmlns:a16="http://schemas.microsoft.com/office/drawing/2014/main" id="{36AE9220-7A2B-4B22-9AD5-8A296BA76660}"/>
                  </a:ext>
                </a:extLst>
              </p:cNvPr>
              <p:cNvGrpSpPr/>
              <p:nvPr/>
            </p:nvGrpSpPr>
            <p:grpSpPr>
              <a:xfrm>
                <a:off x="1466040" y="2928531"/>
                <a:ext cx="1093400" cy="201567"/>
                <a:chOff x="3295596" y="1640234"/>
                <a:chExt cx="4084533" cy="854834"/>
              </a:xfrm>
            </p:grpSpPr>
            <p:grpSp>
              <p:nvGrpSpPr>
                <p:cNvPr id="86" name="Grupo 85">
                  <a:extLst>
                    <a:ext uri="{FF2B5EF4-FFF2-40B4-BE49-F238E27FC236}">
                      <a16:creationId xmlns:a16="http://schemas.microsoft.com/office/drawing/2014/main" id="{355E964A-AB84-4B0D-AB05-5907367BB62F}"/>
                    </a:ext>
                  </a:extLst>
                </p:cNvPr>
                <p:cNvGrpSpPr/>
                <p:nvPr/>
              </p:nvGrpSpPr>
              <p:grpSpPr>
                <a:xfrm>
                  <a:off x="3295596" y="1640234"/>
                  <a:ext cx="3978754" cy="854834"/>
                  <a:chOff x="3171771" y="2821820"/>
                  <a:chExt cx="3978754" cy="854834"/>
                </a:xfrm>
              </p:grpSpPr>
              <p:sp>
                <p:nvSpPr>
                  <p:cNvPr id="89" name="Cilindro 88">
                    <a:extLst>
                      <a:ext uri="{FF2B5EF4-FFF2-40B4-BE49-F238E27FC236}">
                        <a16:creationId xmlns:a16="http://schemas.microsoft.com/office/drawing/2014/main" id="{AA654652-3424-4424-AD21-60A7D9A2E88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27558" y="3150561"/>
                    <a:ext cx="485775" cy="197350"/>
                  </a:xfrm>
                  <a:prstGeom prst="can">
                    <a:avLst>
                      <a:gd name="adj" fmla="val 50000"/>
                    </a:avLst>
                  </a:prstGeom>
                  <a:solidFill>
                    <a:srgbClr val="A5A5A5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" name="Cilindro 89">
                    <a:extLst>
                      <a:ext uri="{FF2B5EF4-FFF2-40B4-BE49-F238E27FC236}">
                        <a16:creationId xmlns:a16="http://schemas.microsoft.com/office/drawing/2014/main" id="{92DEA90D-8A66-4359-AD48-3CFA7F1D9C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70711" y="2381089"/>
                    <a:ext cx="205227" cy="1736299"/>
                  </a:xfrm>
                  <a:prstGeom prst="can">
                    <a:avLst>
                      <a:gd name="adj" fmla="val 28169"/>
                    </a:avLst>
                  </a:prstGeom>
                  <a:solidFill>
                    <a:srgbClr val="A5A5A5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 dirty="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" name="Cilindro 90">
                    <a:extLst>
                      <a:ext uri="{FF2B5EF4-FFF2-40B4-BE49-F238E27FC236}">
                        <a16:creationId xmlns:a16="http://schemas.microsoft.com/office/drawing/2014/main" id="{659C508E-EC19-4E7E-B233-5C7751AECA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72586" y="3128459"/>
                    <a:ext cx="854834" cy="241555"/>
                  </a:xfrm>
                  <a:prstGeom prst="can">
                    <a:avLst>
                      <a:gd name="adj" fmla="val 69093"/>
                    </a:avLst>
                  </a:prstGeom>
                  <a:solidFill>
                    <a:srgbClr val="A5A5A5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" name="Cilindro 91">
                    <a:extLst>
                      <a:ext uri="{FF2B5EF4-FFF2-40B4-BE49-F238E27FC236}">
                        <a16:creationId xmlns:a16="http://schemas.microsoft.com/office/drawing/2014/main" id="{4F8E3CB6-7FAA-4BE0-9ADE-A694CC424E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637575" y="2550524"/>
                    <a:ext cx="205225" cy="1397426"/>
                  </a:xfrm>
                  <a:prstGeom prst="can">
                    <a:avLst>
                      <a:gd name="adj" fmla="val 28169"/>
                    </a:avLst>
                  </a:prstGeom>
                  <a:solidFill>
                    <a:srgbClr val="A5A5A5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 dirty="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" name="Cilindro 92">
                    <a:extLst>
                      <a:ext uri="{FF2B5EF4-FFF2-40B4-BE49-F238E27FC236}">
                        <a16:creationId xmlns:a16="http://schemas.microsoft.com/office/drawing/2014/main" id="{AB5DB04D-A2AF-434E-A6CC-E2C3714199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31181" y="2183093"/>
                    <a:ext cx="523542" cy="2115146"/>
                  </a:xfrm>
                  <a:prstGeom prst="can">
                    <a:avLst>
                      <a:gd name="adj" fmla="val 13614"/>
                    </a:avLst>
                  </a:prstGeom>
                  <a:solidFill>
                    <a:srgbClr val="A5A5A5">
                      <a:lumMod val="75000"/>
                      <a:alpha val="5098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algn="ctr" defTabSz="685800">
                      <a:defRPr/>
                    </a:pPr>
                    <a:endParaRPr lang="es-CO" sz="1350" dirty="0">
                      <a:solidFill>
                        <a:prstClr val="white"/>
                      </a:solidFill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7" name="Cilindro 86">
                  <a:extLst>
                    <a:ext uri="{FF2B5EF4-FFF2-40B4-BE49-F238E27FC236}">
                      <a16:creationId xmlns:a16="http://schemas.microsoft.com/office/drawing/2014/main" id="{830F90F3-A1FA-4C37-B561-1E82A3F5CAFF}"/>
                    </a:ext>
                  </a:extLst>
                </p:cNvPr>
                <p:cNvSpPr/>
                <p:nvPr/>
              </p:nvSpPr>
              <p:spPr>
                <a:xfrm rot="5400000">
                  <a:off x="6313866" y="1360365"/>
                  <a:ext cx="523542" cy="1397426"/>
                </a:xfrm>
                <a:prstGeom prst="can">
                  <a:avLst>
                    <a:gd name="adj" fmla="val 13614"/>
                  </a:avLst>
                </a:prstGeom>
                <a:solidFill>
                  <a:srgbClr val="C00000">
                    <a:alpha val="96863"/>
                  </a:srgbClr>
                </a:solidFill>
                <a:ln w="3175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8" name="Cilindro 87">
                  <a:extLst>
                    <a:ext uri="{FF2B5EF4-FFF2-40B4-BE49-F238E27FC236}">
                      <a16:creationId xmlns:a16="http://schemas.microsoft.com/office/drawing/2014/main" id="{359CAEE5-3EFF-46DB-8FA5-A56C8DC79661}"/>
                    </a:ext>
                  </a:extLst>
                </p:cNvPr>
                <p:cNvSpPr/>
                <p:nvPr/>
              </p:nvSpPr>
              <p:spPr>
                <a:xfrm rot="5400000">
                  <a:off x="7197936" y="1988072"/>
                  <a:ext cx="211985" cy="152400"/>
                </a:xfrm>
                <a:prstGeom prst="can">
                  <a:avLst>
                    <a:gd name="adj" fmla="val 40904"/>
                  </a:avLst>
                </a:prstGeom>
                <a:solidFill>
                  <a:srgbClr val="7C7C7C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" name="Grupo 52">
                <a:extLst>
                  <a:ext uri="{FF2B5EF4-FFF2-40B4-BE49-F238E27FC236}">
                    <a16:creationId xmlns:a16="http://schemas.microsoft.com/office/drawing/2014/main" id="{69EA6C2A-6779-4491-B071-82FAE30E1497}"/>
                  </a:ext>
                </a:extLst>
              </p:cNvPr>
              <p:cNvGrpSpPr/>
              <p:nvPr/>
            </p:nvGrpSpPr>
            <p:grpSpPr>
              <a:xfrm>
                <a:off x="1429271" y="3019643"/>
                <a:ext cx="698077" cy="67379"/>
                <a:chOff x="3070065" y="2590739"/>
                <a:chExt cx="2607753" cy="285747"/>
              </a:xfrm>
            </p:grpSpPr>
            <p:sp>
              <p:nvSpPr>
                <p:cNvPr id="84" name="Cilindro 83">
                  <a:extLst>
                    <a:ext uri="{FF2B5EF4-FFF2-40B4-BE49-F238E27FC236}">
                      <a16:creationId xmlns:a16="http://schemas.microsoft.com/office/drawing/2014/main" id="{80614161-AC23-4D5E-A3F2-04A608EA62D6}"/>
                    </a:ext>
                  </a:extLst>
                </p:cNvPr>
                <p:cNvSpPr/>
                <p:nvPr/>
              </p:nvSpPr>
              <p:spPr>
                <a:xfrm rot="5400000">
                  <a:off x="3008154" y="2652650"/>
                  <a:ext cx="285747" cy="161926"/>
                </a:xfrm>
                <a:prstGeom prst="can">
                  <a:avLst>
                    <a:gd name="adj" fmla="val 50000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 dirty="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5" name="Cilindro 84">
                  <a:extLst>
                    <a:ext uri="{FF2B5EF4-FFF2-40B4-BE49-F238E27FC236}">
                      <a16:creationId xmlns:a16="http://schemas.microsoft.com/office/drawing/2014/main" id="{60A19271-A6E4-48BC-9B11-62471699B707}"/>
                    </a:ext>
                  </a:extLst>
                </p:cNvPr>
                <p:cNvSpPr/>
                <p:nvPr/>
              </p:nvSpPr>
              <p:spPr>
                <a:xfrm rot="5400000">
                  <a:off x="4341794" y="1489106"/>
                  <a:ext cx="178594" cy="2493455"/>
                </a:xfrm>
                <a:prstGeom prst="can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C11ED906-AC82-478B-96E8-A359DFBCAF0C}"/>
                  </a:ext>
                </a:extLst>
              </p:cNvPr>
              <p:cNvSpPr/>
              <p:nvPr/>
            </p:nvSpPr>
            <p:spPr>
              <a:xfrm>
                <a:off x="1218048" y="3102762"/>
                <a:ext cx="100243" cy="88976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55" name="Grupo 54">
                <a:extLst>
                  <a:ext uri="{FF2B5EF4-FFF2-40B4-BE49-F238E27FC236}">
                    <a16:creationId xmlns:a16="http://schemas.microsoft.com/office/drawing/2014/main" id="{BCFF9CF7-6B47-456A-BAAE-33F67321F10C}"/>
                  </a:ext>
                </a:extLst>
              </p:cNvPr>
              <p:cNvGrpSpPr/>
              <p:nvPr/>
            </p:nvGrpSpPr>
            <p:grpSpPr>
              <a:xfrm>
                <a:off x="664346" y="3369812"/>
                <a:ext cx="81185" cy="133640"/>
                <a:chOff x="527299" y="3587404"/>
                <a:chExt cx="159544" cy="281446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2" name="Diagrama de flujo: operación manual 226">
                  <a:extLst>
                    <a:ext uri="{FF2B5EF4-FFF2-40B4-BE49-F238E27FC236}">
                      <a16:creationId xmlns:a16="http://schemas.microsoft.com/office/drawing/2014/main" id="{83B27458-9ED5-42B7-B5C1-11FA77C386B8}"/>
                    </a:ext>
                  </a:extLst>
                </p:cNvPr>
                <p:cNvSpPr/>
                <p:nvPr/>
              </p:nvSpPr>
              <p:spPr>
                <a:xfrm>
                  <a:off x="527299" y="3587404"/>
                  <a:ext cx="159544" cy="140723"/>
                </a:xfrm>
                <a:prstGeom prst="flowChartManualOperation">
                  <a:avLst/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83" name="Diagrama de flujo: operación manual 227">
                  <a:extLst>
                    <a:ext uri="{FF2B5EF4-FFF2-40B4-BE49-F238E27FC236}">
                      <a16:creationId xmlns:a16="http://schemas.microsoft.com/office/drawing/2014/main" id="{5CDE370A-EF38-4938-BDC8-4162A4C5D1BF}"/>
                    </a:ext>
                  </a:extLst>
                </p:cNvPr>
                <p:cNvSpPr/>
                <p:nvPr/>
              </p:nvSpPr>
              <p:spPr>
                <a:xfrm flipV="1">
                  <a:off x="527299" y="3728127"/>
                  <a:ext cx="159544" cy="140723"/>
                </a:xfrm>
                <a:prstGeom prst="flowChartManualOperation">
                  <a:avLst/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s-CO" sz="1350">
                    <a:solidFill>
                      <a:prstClr val="white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" name="Rectángulo: esquinas redondeadas 202">
                <a:extLst>
                  <a:ext uri="{FF2B5EF4-FFF2-40B4-BE49-F238E27FC236}">
                    <a16:creationId xmlns:a16="http://schemas.microsoft.com/office/drawing/2014/main" id="{867B31D8-52D8-4724-B26F-0A11281365D4}"/>
                  </a:ext>
                </a:extLst>
              </p:cNvPr>
              <p:cNvSpPr/>
              <p:nvPr/>
            </p:nvSpPr>
            <p:spPr>
              <a:xfrm>
                <a:off x="827157" y="3297175"/>
                <a:ext cx="1267205" cy="292096"/>
              </a:xfrm>
              <a:prstGeom prst="roundRect">
                <a:avLst>
                  <a:gd name="adj" fmla="val 6797"/>
                </a:avLst>
              </a:prstGeom>
              <a:solidFill>
                <a:srgbClr val="A5A5A5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7" name="Rectángulo: esquinas redondeadas 203">
                <a:extLst>
                  <a:ext uri="{FF2B5EF4-FFF2-40B4-BE49-F238E27FC236}">
                    <a16:creationId xmlns:a16="http://schemas.microsoft.com/office/drawing/2014/main" id="{40645736-68E9-412A-89BA-B349B4238329}"/>
                  </a:ext>
                </a:extLst>
              </p:cNvPr>
              <p:cNvSpPr/>
              <p:nvPr/>
            </p:nvSpPr>
            <p:spPr>
              <a:xfrm>
                <a:off x="862969" y="3311423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1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58" name="Rectángulo: esquinas redondeadas 204">
                <a:extLst>
                  <a:ext uri="{FF2B5EF4-FFF2-40B4-BE49-F238E27FC236}">
                    <a16:creationId xmlns:a16="http://schemas.microsoft.com/office/drawing/2014/main" id="{775C13A6-DC7C-479E-AC0F-D3529C793648}"/>
                  </a:ext>
                </a:extLst>
              </p:cNvPr>
              <p:cNvSpPr/>
              <p:nvPr/>
            </p:nvSpPr>
            <p:spPr>
              <a:xfrm>
                <a:off x="942749" y="3311423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2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59" name="Rectángulo: esquinas redondeadas 205">
                <a:extLst>
                  <a:ext uri="{FF2B5EF4-FFF2-40B4-BE49-F238E27FC236}">
                    <a16:creationId xmlns:a16="http://schemas.microsoft.com/office/drawing/2014/main" id="{2F27EDC7-F107-46C3-A2F2-02E1888415FE}"/>
                  </a:ext>
                </a:extLst>
              </p:cNvPr>
              <p:cNvSpPr/>
              <p:nvPr/>
            </p:nvSpPr>
            <p:spPr>
              <a:xfrm>
                <a:off x="1023112" y="3311423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3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60" name="Rectángulo: esquinas redondeadas 206">
                <a:extLst>
                  <a:ext uri="{FF2B5EF4-FFF2-40B4-BE49-F238E27FC236}">
                    <a16:creationId xmlns:a16="http://schemas.microsoft.com/office/drawing/2014/main" id="{CA3B9CA2-5906-4173-8C5D-F22764EB4BB5}"/>
                  </a:ext>
                </a:extLst>
              </p:cNvPr>
              <p:cNvSpPr/>
              <p:nvPr/>
            </p:nvSpPr>
            <p:spPr>
              <a:xfrm>
                <a:off x="862969" y="3381419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4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61" name="Rectángulo: esquinas redondeadas 207">
                <a:extLst>
                  <a:ext uri="{FF2B5EF4-FFF2-40B4-BE49-F238E27FC236}">
                    <a16:creationId xmlns:a16="http://schemas.microsoft.com/office/drawing/2014/main" id="{C9E08AAD-8B96-4446-9ECE-C558E7CCCFF7}"/>
                  </a:ext>
                </a:extLst>
              </p:cNvPr>
              <p:cNvSpPr/>
              <p:nvPr/>
            </p:nvSpPr>
            <p:spPr>
              <a:xfrm>
                <a:off x="942749" y="3381419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5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62" name="Rectángulo: esquinas redondeadas 208">
                <a:extLst>
                  <a:ext uri="{FF2B5EF4-FFF2-40B4-BE49-F238E27FC236}">
                    <a16:creationId xmlns:a16="http://schemas.microsoft.com/office/drawing/2014/main" id="{F18BF845-B84D-4693-AF10-8460BDB299F3}"/>
                  </a:ext>
                </a:extLst>
              </p:cNvPr>
              <p:cNvSpPr/>
              <p:nvPr/>
            </p:nvSpPr>
            <p:spPr>
              <a:xfrm>
                <a:off x="1023112" y="3381419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6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63" name="Rectángulo: esquinas redondeadas 209">
                <a:extLst>
                  <a:ext uri="{FF2B5EF4-FFF2-40B4-BE49-F238E27FC236}">
                    <a16:creationId xmlns:a16="http://schemas.microsoft.com/office/drawing/2014/main" id="{414D3979-09EA-4FAC-9CD9-5AFD3AFA6D05}"/>
                  </a:ext>
                </a:extLst>
              </p:cNvPr>
              <p:cNvSpPr/>
              <p:nvPr/>
            </p:nvSpPr>
            <p:spPr>
              <a:xfrm>
                <a:off x="862969" y="3451484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7</a:t>
                </a:r>
              </a:p>
            </p:txBody>
          </p:sp>
          <p:sp>
            <p:nvSpPr>
              <p:cNvPr id="64" name="Rectángulo: esquinas redondeadas 210">
                <a:extLst>
                  <a:ext uri="{FF2B5EF4-FFF2-40B4-BE49-F238E27FC236}">
                    <a16:creationId xmlns:a16="http://schemas.microsoft.com/office/drawing/2014/main" id="{295C38CC-3BD0-48E1-A6D2-FF1BA9ACC481}"/>
                  </a:ext>
                </a:extLst>
              </p:cNvPr>
              <p:cNvSpPr/>
              <p:nvPr/>
            </p:nvSpPr>
            <p:spPr>
              <a:xfrm>
                <a:off x="942749" y="3451484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8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65" name="Rectángulo: esquinas redondeadas 211">
                <a:extLst>
                  <a:ext uri="{FF2B5EF4-FFF2-40B4-BE49-F238E27FC236}">
                    <a16:creationId xmlns:a16="http://schemas.microsoft.com/office/drawing/2014/main" id="{B7CD5661-68CF-41F3-9B93-9155B7B0CD2B}"/>
                  </a:ext>
                </a:extLst>
              </p:cNvPr>
              <p:cNvSpPr/>
              <p:nvPr/>
            </p:nvSpPr>
            <p:spPr>
              <a:xfrm>
                <a:off x="1023112" y="3451484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9</a:t>
                </a:r>
                <a:endParaRPr lang="es-CO" sz="6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66" name="Rectángulo: esquinas redondeadas 212">
                <a:extLst>
                  <a:ext uri="{FF2B5EF4-FFF2-40B4-BE49-F238E27FC236}">
                    <a16:creationId xmlns:a16="http://schemas.microsoft.com/office/drawing/2014/main" id="{F6455F42-4D08-4763-8B25-FE26B3D006FF}"/>
                  </a:ext>
                </a:extLst>
              </p:cNvPr>
              <p:cNvSpPr/>
              <p:nvPr/>
            </p:nvSpPr>
            <p:spPr>
              <a:xfrm>
                <a:off x="862969" y="3520737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.</a:t>
                </a:r>
              </a:p>
            </p:txBody>
          </p:sp>
          <p:sp>
            <p:nvSpPr>
              <p:cNvPr id="67" name="Rectángulo: esquinas redondeadas 213">
                <a:extLst>
                  <a:ext uri="{FF2B5EF4-FFF2-40B4-BE49-F238E27FC236}">
                    <a16:creationId xmlns:a16="http://schemas.microsoft.com/office/drawing/2014/main" id="{5F6A363D-CEE2-4ECF-B0F7-70ABC1F46E1C}"/>
                  </a:ext>
                </a:extLst>
              </p:cNvPr>
              <p:cNvSpPr/>
              <p:nvPr/>
            </p:nvSpPr>
            <p:spPr>
              <a:xfrm>
                <a:off x="942749" y="3520737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4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68" name="Rectángulo: esquinas redondeadas 214">
                <a:extLst>
                  <a:ext uri="{FF2B5EF4-FFF2-40B4-BE49-F238E27FC236}">
                    <a16:creationId xmlns:a16="http://schemas.microsoft.com/office/drawing/2014/main" id="{012ECBC1-4157-4651-9212-DCD4B9D455DA}"/>
                  </a:ext>
                </a:extLst>
              </p:cNvPr>
              <p:cNvSpPr/>
              <p:nvPr/>
            </p:nvSpPr>
            <p:spPr>
              <a:xfrm>
                <a:off x="1023112" y="3520737"/>
                <a:ext cx="66522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30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,</a:t>
                </a:r>
              </a:p>
            </p:txBody>
          </p:sp>
          <p:sp>
            <p:nvSpPr>
              <p:cNvPr id="69" name="Rectángulo: esquinas redondeadas 215">
                <a:extLst>
                  <a:ext uri="{FF2B5EF4-FFF2-40B4-BE49-F238E27FC236}">
                    <a16:creationId xmlns:a16="http://schemas.microsoft.com/office/drawing/2014/main" id="{0FD079E7-48B5-4A35-8915-7BE1CFF18433}"/>
                  </a:ext>
                </a:extLst>
              </p:cNvPr>
              <p:cNvSpPr/>
              <p:nvPr/>
            </p:nvSpPr>
            <p:spPr>
              <a:xfrm>
                <a:off x="1729546" y="3315863"/>
                <a:ext cx="336430" cy="166070"/>
              </a:xfrm>
              <a:prstGeom prst="roundRect">
                <a:avLst>
                  <a:gd name="adj" fmla="val 6619"/>
                </a:avLst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750" dirty="0">
                  <a:solidFill>
                    <a:prstClr val="black"/>
                  </a:solidFill>
                  <a:latin typeface="Palatino Linotype" panose="02040502050505030304" pitchFamily="18" charset="0"/>
                  <a:cs typeface="Arial"/>
                  <a:sym typeface="Arial"/>
                </a:endParaRPr>
              </a:p>
            </p:txBody>
          </p:sp>
          <p:sp>
            <p:nvSpPr>
              <p:cNvPr id="70" name="Rectángulo: esquinas redondeadas 216">
                <a:extLst>
                  <a:ext uri="{FF2B5EF4-FFF2-40B4-BE49-F238E27FC236}">
                    <a16:creationId xmlns:a16="http://schemas.microsoft.com/office/drawing/2014/main" id="{E4A868C7-F859-4B1E-A0FB-BF6C207897B4}"/>
                  </a:ext>
                </a:extLst>
              </p:cNvPr>
              <p:cNvSpPr/>
              <p:nvPr/>
            </p:nvSpPr>
            <p:spPr>
              <a:xfrm>
                <a:off x="1129552" y="3311422"/>
                <a:ext cx="260128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Time</a:t>
                </a:r>
              </a:p>
            </p:txBody>
          </p:sp>
          <p:sp>
            <p:nvSpPr>
              <p:cNvPr id="71" name="Rectángulo: esquinas redondeadas 217">
                <a:extLst>
                  <a:ext uri="{FF2B5EF4-FFF2-40B4-BE49-F238E27FC236}">
                    <a16:creationId xmlns:a16="http://schemas.microsoft.com/office/drawing/2014/main" id="{1E184F4E-BC00-496C-AC1F-3621650BCFEE}"/>
                  </a:ext>
                </a:extLst>
              </p:cNvPr>
              <p:cNvSpPr/>
              <p:nvPr/>
            </p:nvSpPr>
            <p:spPr>
              <a:xfrm>
                <a:off x="1429599" y="3311422"/>
                <a:ext cx="260529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Volume</a:t>
                </a:r>
              </a:p>
            </p:txBody>
          </p:sp>
          <p:sp>
            <p:nvSpPr>
              <p:cNvPr id="72" name="Rectángulo: esquinas redondeadas 218">
                <a:extLst>
                  <a:ext uri="{FF2B5EF4-FFF2-40B4-BE49-F238E27FC236}">
                    <a16:creationId xmlns:a16="http://schemas.microsoft.com/office/drawing/2014/main" id="{B4675E03-3778-4B24-9C3E-41284F2C8945}"/>
                  </a:ext>
                </a:extLst>
              </p:cNvPr>
              <p:cNvSpPr/>
              <p:nvPr/>
            </p:nvSpPr>
            <p:spPr>
              <a:xfrm>
                <a:off x="1150344" y="3380403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Sec</a:t>
                </a:r>
              </a:p>
            </p:txBody>
          </p:sp>
          <p:sp>
            <p:nvSpPr>
              <p:cNvPr id="73" name="Rectángulo: esquinas redondeadas 219">
                <a:extLst>
                  <a:ext uri="{FF2B5EF4-FFF2-40B4-BE49-F238E27FC236}">
                    <a16:creationId xmlns:a16="http://schemas.microsoft.com/office/drawing/2014/main" id="{0D6FC845-5EEC-42AB-8DD3-D110C1FFDDDA}"/>
                  </a:ext>
                </a:extLst>
              </p:cNvPr>
              <p:cNvSpPr/>
              <p:nvPr/>
            </p:nvSpPr>
            <p:spPr>
              <a:xfrm>
                <a:off x="1150344" y="3450422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Min</a:t>
                </a:r>
              </a:p>
            </p:txBody>
          </p:sp>
          <p:sp>
            <p:nvSpPr>
              <p:cNvPr id="74" name="Rectángulo: esquinas redondeadas 220">
                <a:extLst>
                  <a:ext uri="{FF2B5EF4-FFF2-40B4-BE49-F238E27FC236}">
                    <a16:creationId xmlns:a16="http://schemas.microsoft.com/office/drawing/2014/main" id="{CE4278A4-3B89-46FA-B2A2-DE6EBB42080F}"/>
                  </a:ext>
                </a:extLst>
              </p:cNvPr>
              <p:cNvSpPr/>
              <p:nvPr/>
            </p:nvSpPr>
            <p:spPr>
              <a:xfrm>
                <a:off x="1147280" y="3514151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Hr</a:t>
                </a:r>
              </a:p>
            </p:txBody>
          </p:sp>
          <p:sp>
            <p:nvSpPr>
              <p:cNvPr id="75" name="Rectángulo: esquinas redondeadas 221">
                <a:extLst>
                  <a:ext uri="{FF2B5EF4-FFF2-40B4-BE49-F238E27FC236}">
                    <a16:creationId xmlns:a16="http://schemas.microsoft.com/office/drawing/2014/main" id="{A1963BF5-C9C0-4E82-A93B-CC29873575F2}"/>
                  </a:ext>
                </a:extLst>
              </p:cNvPr>
              <p:cNvSpPr/>
              <p:nvPr/>
            </p:nvSpPr>
            <p:spPr>
              <a:xfrm>
                <a:off x="1450252" y="3380403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n-US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µl</a:t>
                </a:r>
              </a:p>
            </p:txBody>
          </p:sp>
          <p:sp>
            <p:nvSpPr>
              <p:cNvPr id="76" name="Rectángulo: esquinas redondeadas 222">
                <a:extLst>
                  <a:ext uri="{FF2B5EF4-FFF2-40B4-BE49-F238E27FC236}">
                    <a16:creationId xmlns:a16="http://schemas.microsoft.com/office/drawing/2014/main" id="{F1A818A2-230E-4081-AB47-92E23E661CFF}"/>
                  </a:ext>
                </a:extLst>
              </p:cNvPr>
              <p:cNvSpPr/>
              <p:nvPr/>
            </p:nvSpPr>
            <p:spPr>
              <a:xfrm>
                <a:off x="1450252" y="3450422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ml</a:t>
                </a:r>
              </a:p>
            </p:txBody>
          </p:sp>
          <p:sp>
            <p:nvSpPr>
              <p:cNvPr id="77" name="Rectángulo: esquinas redondeadas 223">
                <a:extLst>
                  <a:ext uri="{FF2B5EF4-FFF2-40B4-BE49-F238E27FC236}">
                    <a16:creationId xmlns:a16="http://schemas.microsoft.com/office/drawing/2014/main" id="{5D9439BF-FE9E-4191-9319-CC83A78286CF}"/>
                  </a:ext>
                </a:extLst>
              </p:cNvPr>
              <p:cNvSpPr/>
              <p:nvPr/>
            </p:nvSpPr>
            <p:spPr>
              <a:xfrm>
                <a:off x="1447188" y="3514151"/>
                <a:ext cx="219827" cy="50632"/>
              </a:xfrm>
              <a:prstGeom prst="roundRect">
                <a:avLst>
                  <a:gd name="adj" fmla="val 11055"/>
                </a:avLst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r>
                  <a:rPr lang="es-CO" sz="150" dirty="0">
                    <a:solidFill>
                      <a:prstClr val="black"/>
                    </a:solidFill>
                    <a:latin typeface="Calibri Light" panose="020F0302020204030204"/>
                    <a:cs typeface="Arial"/>
                    <a:sym typeface="Arial"/>
                  </a:rPr>
                  <a:t>l</a:t>
                </a:r>
              </a:p>
            </p:txBody>
          </p:sp>
          <p:sp>
            <p:nvSpPr>
              <p:cNvPr id="78" name="Rectángulo: esquinas redondeadas 224">
                <a:extLst>
                  <a:ext uri="{FF2B5EF4-FFF2-40B4-BE49-F238E27FC236}">
                    <a16:creationId xmlns:a16="http://schemas.microsoft.com/office/drawing/2014/main" id="{9B106B0C-9E1A-4C05-82CA-0C3CE80FF4FA}"/>
                  </a:ext>
                </a:extLst>
              </p:cNvPr>
              <p:cNvSpPr/>
              <p:nvPr/>
            </p:nvSpPr>
            <p:spPr>
              <a:xfrm>
                <a:off x="1717132" y="3506969"/>
                <a:ext cx="170861" cy="50632"/>
              </a:xfrm>
              <a:prstGeom prst="roundRect">
                <a:avLst>
                  <a:gd name="adj" fmla="val 11055"/>
                </a:avLst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2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79" name="Rectángulo: esquinas redondeadas 225">
                <a:extLst>
                  <a:ext uri="{FF2B5EF4-FFF2-40B4-BE49-F238E27FC236}">
                    <a16:creationId xmlns:a16="http://schemas.microsoft.com/office/drawing/2014/main" id="{7DD3E562-7AAD-4427-8376-C1501D862320}"/>
                  </a:ext>
                </a:extLst>
              </p:cNvPr>
              <p:cNvSpPr/>
              <p:nvPr/>
            </p:nvSpPr>
            <p:spPr>
              <a:xfrm>
                <a:off x="1902593" y="3505719"/>
                <a:ext cx="170861" cy="50632"/>
              </a:xfrm>
              <a:prstGeom prst="roundRect">
                <a:avLst>
                  <a:gd name="adj" fmla="val 11055"/>
                </a:avLst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00" dirty="0">
                  <a:solidFill>
                    <a:prstClr val="black"/>
                  </a:solidFill>
                  <a:latin typeface="Calibri Light" panose="020F0302020204030204"/>
                  <a:cs typeface="Arial"/>
                  <a:sym typeface="Arial"/>
                </a:endParaRPr>
              </a:p>
            </p:txBody>
          </p:sp>
          <p:sp>
            <p:nvSpPr>
              <p:cNvPr id="80" name="Cubo 79">
                <a:extLst>
                  <a:ext uri="{FF2B5EF4-FFF2-40B4-BE49-F238E27FC236}">
                    <a16:creationId xmlns:a16="http://schemas.microsoft.com/office/drawing/2014/main" id="{C8D475FA-50D9-475C-9205-B3C9FFAB9E6B}"/>
                  </a:ext>
                </a:extLst>
              </p:cNvPr>
              <p:cNvSpPr/>
              <p:nvPr/>
            </p:nvSpPr>
            <p:spPr>
              <a:xfrm>
                <a:off x="1917618" y="3015072"/>
                <a:ext cx="239425" cy="201568"/>
              </a:xfrm>
              <a:prstGeom prst="cube">
                <a:avLst>
                  <a:gd name="adj" fmla="val 40069"/>
                </a:avLst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F7DDA120-39AA-44C0-83A1-4C8B6F8D118E}"/>
                  </a:ext>
                </a:extLst>
              </p:cNvPr>
              <p:cNvSpPr/>
              <p:nvPr/>
            </p:nvSpPr>
            <p:spPr>
              <a:xfrm>
                <a:off x="1937087" y="3111541"/>
                <a:ext cx="100243" cy="88976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s-CO" sz="1350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 rot="5400000" flipH="1">
              <a:off x="5850610" y="2523689"/>
              <a:ext cx="54435" cy="208907"/>
              <a:chOff x="5880000" y="4875241"/>
              <a:chExt cx="432000" cy="814362"/>
            </a:xfrm>
          </p:grpSpPr>
          <p:sp>
            <p:nvSpPr>
              <p:cNvPr id="43" name="Cilindro 42"/>
              <p:cNvSpPr/>
              <p:nvPr/>
            </p:nvSpPr>
            <p:spPr>
              <a:xfrm>
                <a:off x="5880000" y="5479719"/>
                <a:ext cx="432000" cy="209884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4" name="Cilindro 43"/>
              <p:cNvSpPr/>
              <p:nvPr/>
            </p:nvSpPr>
            <p:spPr>
              <a:xfrm>
                <a:off x="5952000" y="4875241"/>
                <a:ext cx="288000" cy="669130"/>
              </a:xfrm>
              <a:prstGeom prst="can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11" name="Arco 10"/>
            <p:cNvSpPr/>
            <p:nvPr/>
          </p:nvSpPr>
          <p:spPr>
            <a:xfrm>
              <a:off x="5676424" y="2625570"/>
              <a:ext cx="620400" cy="578915"/>
            </a:xfrm>
            <a:prstGeom prst="arc">
              <a:avLst/>
            </a:prstGeom>
            <a:noFill/>
            <a:ln w="28575" cap="rnd" cmpd="sng" algn="ctr">
              <a:solidFill>
                <a:srgbClr val="FF979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black"/>
                </a:solidFill>
                <a:cs typeface="Arial"/>
                <a:sym typeface="Arial"/>
              </a:endParaRPr>
            </a:p>
          </p:txBody>
        </p:sp>
        <p:sp>
          <p:nvSpPr>
            <p:cNvPr id="12" name="Paralelogramo 11"/>
            <p:cNvSpPr/>
            <p:nvPr/>
          </p:nvSpPr>
          <p:spPr>
            <a:xfrm>
              <a:off x="5231601" y="2596172"/>
              <a:ext cx="561600" cy="28800"/>
            </a:xfrm>
            <a:prstGeom prst="parallelogram">
              <a:avLst>
                <a:gd name="adj" fmla="val 104888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5019982" y="2497114"/>
              <a:ext cx="244252" cy="22791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  <a:scene3d>
              <a:camera prst="isometricOffAxis2Top"/>
              <a:lightRig rig="threePt" dir="t"/>
            </a:scene3d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sp>
          <p:nvSpPr>
            <p:cNvPr id="14" name="Cilindro 13"/>
            <p:cNvSpPr/>
            <p:nvPr/>
          </p:nvSpPr>
          <p:spPr>
            <a:xfrm>
              <a:off x="5044407" y="2523123"/>
              <a:ext cx="195402" cy="113960"/>
            </a:xfrm>
            <a:prstGeom prst="can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s-CO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grpSp>
          <p:nvGrpSpPr>
            <p:cNvPr id="15" name="Grupo 14"/>
            <p:cNvGrpSpPr>
              <a:grpSpLocks noChangeAspect="1"/>
            </p:cNvGrpSpPr>
            <p:nvPr/>
          </p:nvGrpSpPr>
          <p:grpSpPr>
            <a:xfrm>
              <a:off x="8970888" y="2645028"/>
              <a:ext cx="594685" cy="540000"/>
              <a:chOff x="9373329" y="2183035"/>
              <a:chExt cx="2656264" cy="2412000"/>
            </a:xfrm>
          </p:grpSpPr>
          <p:sp>
            <p:nvSpPr>
              <p:cNvPr id="32" name="Elipse 31"/>
              <p:cNvSpPr>
                <a:spLocks noChangeAspect="1"/>
              </p:cNvSpPr>
              <p:nvPr/>
            </p:nvSpPr>
            <p:spPr>
              <a:xfrm>
                <a:off x="9373329" y="2183035"/>
                <a:ext cx="2412518" cy="2412000"/>
              </a:xfrm>
              <a:prstGeom prst="ellipse">
                <a:avLst/>
              </a:prstGeom>
              <a:solidFill>
                <a:srgbClr val="F7F7F7"/>
              </a:solidFill>
              <a:ln w="12700" cap="flat" cmpd="sng" algn="ctr">
                <a:noFill/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" name="Acorde 32"/>
              <p:cNvSpPr/>
              <p:nvPr/>
            </p:nvSpPr>
            <p:spPr>
              <a:xfrm rot="4378771">
                <a:off x="9376059" y="2189366"/>
                <a:ext cx="2397600" cy="2397600"/>
              </a:xfrm>
              <a:prstGeom prst="chord">
                <a:avLst>
                  <a:gd name="adj1" fmla="val 2700000"/>
                  <a:gd name="adj2" fmla="val 10151526"/>
                </a:avLst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" name="Recortar rectángulo de esquina sencilla 33"/>
              <p:cNvSpPr/>
              <p:nvPr/>
            </p:nvSpPr>
            <p:spPr>
              <a:xfrm flipH="1">
                <a:off x="9938663" y="2339254"/>
                <a:ext cx="89917" cy="1060182"/>
              </a:xfrm>
              <a:prstGeom prst="snip1Rect">
                <a:avLst>
                  <a:gd name="adj" fmla="val 50000"/>
                </a:avLst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" name="Rectángulo redondeado 34"/>
              <p:cNvSpPr>
                <a:spLocks noChangeAspect="1"/>
              </p:cNvSpPr>
              <p:nvPr/>
            </p:nvSpPr>
            <p:spPr>
              <a:xfrm>
                <a:off x="9798664" y="2514821"/>
                <a:ext cx="137742" cy="1732772"/>
              </a:xfrm>
              <a:prstGeom prst="roundRect">
                <a:avLst/>
              </a:prstGeom>
              <a:gradFill flip="none" rotWithShape="1">
                <a:gsLst>
                  <a:gs pos="0">
                    <a:srgbClr val="C00000">
                      <a:alpha val="80000"/>
                    </a:srgbClr>
                  </a:gs>
                  <a:gs pos="12000">
                    <a:srgbClr val="FF0000">
                      <a:alpha val="80000"/>
                    </a:srgbClr>
                  </a:gs>
                  <a:gs pos="51000">
                    <a:srgbClr val="00B050">
                      <a:alpha val="80000"/>
                    </a:srgbClr>
                  </a:gs>
                  <a:gs pos="89000">
                    <a:srgbClr val="7030A0">
                      <a:alpha val="80000"/>
                    </a:srgbClr>
                  </a:gs>
                  <a:gs pos="100000">
                    <a:srgbClr val="002060">
                      <a:alpha val="80000"/>
                    </a:srgbClr>
                  </a:gs>
                  <a:gs pos="76000">
                    <a:srgbClr val="0070C0">
                      <a:alpha val="80000"/>
                    </a:srgbClr>
                  </a:gs>
                  <a:gs pos="64000">
                    <a:srgbClr val="00B0F0">
                      <a:alpha val="80000"/>
                    </a:srgbClr>
                  </a:gs>
                  <a:gs pos="37000">
                    <a:srgbClr val="92D050">
                      <a:alpha val="80000"/>
                    </a:srgbClr>
                  </a:gs>
                  <a:gs pos="24000">
                    <a:srgbClr val="FFC000">
                      <a:alpha val="80000"/>
                    </a:srgbClr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black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6" name="Elipse 35"/>
              <p:cNvSpPr>
                <a:spLocks noChangeAspect="1"/>
              </p:cNvSpPr>
              <p:nvPr/>
            </p:nvSpPr>
            <p:spPr>
              <a:xfrm>
                <a:off x="9377534" y="2183035"/>
                <a:ext cx="2412518" cy="2412000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7" name="Recortar rectángulo de esquina sencilla 36"/>
              <p:cNvSpPr/>
              <p:nvPr/>
            </p:nvSpPr>
            <p:spPr>
              <a:xfrm flipH="1" flipV="1">
                <a:off x="9939600" y="3498482"/>
                <a:ext cx="89917" cy="936000"/>
              </a:xfrm>
              <a:prstGeom prst="snip1Rect">
                <a:avLst>
                  <a:gd name="adj" fmla="val 50000"/>
                </a:avLst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" name="Acorde 37"/>
              <p:cNvSpPr>
                <a:spLocks noChangeAspect="1"/>
              </p:cNvSpPr>
              <p:nvPr/>
            </p:nvSpPr>
            <p:spPr>
              <a:xfrm rot="4378771">
                <a:off x="11489593" y="3175757"/>
                <a:ext cx="540000" cy="540000"/>
              </a:xfrm>
              <a:prstGeom prst="chord">
                <a:avLst>
                  <a:gd name="adj1" fmla="val 2700000"/>
                  <a:gd name="adj2" fmla="val 10151526"/>
                </a:avLst>
              </a:prstGeom>
              <a:solidFill>
                <a:srgbClr val="5B9BD5">
                  <a:lumMod val="60000"/>
                  <a:lumOff val="40000"/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9" name="Cubo 38"/>
              <p:cNvSpPr/>
              <p:nvPr/>
            </p:nvSpPr>
            <p:spPr>
              <a:xfrm>
                <a:off x="10537978" y="2933241"/>
                <a:ext cx="548366" cy="1251140"/>
              </a:xfrm>
              <a:prstGeom prst="cube">
                <a:avLst>
                  <a:gd name="adj" fmla="val 28636"/>
                </a:avLst>
              </a:prstGeom>
              <a:solidFill>
                <a:srgbClr val="F4909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0" name="Cilindro 39"/>
              <p:cNvSpPr/>
              <p:nvPr/>
            </p:nvSpPr>
            <p:spPr>
              <a:xfrm rot="5400000">
                <a:off x="10649684" y="2635373"/>
                <a:ext cx="108000" cy="1620000"/>
              </a:xfrm>
              <a:prstGeom prst="can">
                <a:avLst>
                  <a:gd name="adj" fmla="val 24863"/>
                </a:avLst>
              </a:prstGeom>
              <a:gradFill>
                <a:gsLst>
                  <a:gs pos="14000">
                    <a:srgbClr val="74E2BD"/>
                  </a:gs>
                  <a:gs pos="55000">
                    <a:srgbClr val="4BD9AA"/>
                  </a:gs>
                  <a:gs pos="100000">
                    <a:srgbClr val="26B38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" name="Cubo 40"/>
              <p:cNvSpPr/>
              <p:nvPr/>
            </p:nvSpPr>
            <p:spPr>
              <a:xfrm>
                <a:off x="10537978" y="2435515"/>
                <a:ext cx="548366" cy="1751814"/>
              </a:xfrm>
              <a:prstGeom prst="cube">
                <a:avLst>
                  <a:gd name="adj" fmla="val 28636"/>
                </a:avLst>
              </a:prstGeom>
              <a:solidFill>
                <a:sysClr val="window" lastClr="FFFFFF">
                  <a:lumMod val="85000"/>
                  <a:alpha val="47843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2" name="Acorde 41"/>
              <p:cNvSpPr/>
              <p:nvPr/>
            </p:nvSpPr>
            <p:spPr>
              <a:xfrm rot="15276475" flipH="1">
                <a:off x="9384994" y="2191677"/>
                <a:ext cx="2397600" cy="2397600"/>
              </a:xfrm>
              <a:prstGeom prst="chord">
                <a:avLst>
                  <a:gd name="adj1" fmla="val 2700000"/>
                  <a:gd name="adj2" fmla="val 6229281"/>
                </a:avLst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706710" y="2766989"/>
              <a:ext cx="719911" cy="365026"/>
              <a:chOff x="6063772" y="3316858"/>
              <a:chExt cx="719911" cy="365026"/>
            </a:xfrm>
          </p:grpSpPr>
          <p:sp>
            <p:nvSpPr>
              <p:cNvPr id="28" name="Flecha derecha 27"/>
              <p:cNvSpPr/>
              <p:nvPr/>
            </p:nvSpPr>
            <p:spPr>
              <a:xfrm>
                <a:off x="6478843" y="3316858"/>
                <a:ext cx="304840" cy="365026"/>
              </a:xfrm>
              <a:prstGeom prst="rightArrow">
                <a:avLst>
                  <a:gd name="adj1" fmla="val 70500"/>
                  <a:gd name="adj2" fmla="val 71182"/>
                </a:avLst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6340486" y="3369596"/>
                <a:ext cx="90000" cy="25920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0" name="Rectángulo 29"/>
              <p:cNvSpPr/>
              <p:nvPr/>
            </p:nvSpPr>
            <p:spPr>
              <a:xfrm>
                <a:off x="6202129" y="3369890"/>
                <a:ext cx="90000" cy="25920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" name="Rectángulo 30"/>
              <p:cNvSpPr/>
              <p:nvPr/>
            </p:nvSpPr>
            <p:spPr>
              <a:xfrm>
                <a:off x="6063772" y="3369596"/>
                <a:ext cx="90000" cy="25920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s-CO">
                  <a:solidFill>
                    <a:prstClr val="white"/>
                  </a:solidFill>
                  <a:cs typeface="Arial"/>
                  <a:sym typeface="Arial"/>
                </a:endParaRPr>
              </a:p>
            </p:txBody>
          </p:sp>
        </p:grpSp>
        <p:sp>
          <p:nvSpPr>
            <p:cNvPr id="17" name="Cilindro 16">
              <a:extLst>
                <a:ext uri="{FF2B5EF4-FFF2-40B4-BE49-F238E27FC236}">
                  <a16:creationId xmlns:a16="http://schemas.microsoft.com/office/drawing/2014/main" id="{EF207527-F413-4A1F-99D0-059914BECC7C}"/>
                </a:ext>
              </a:extLst>
            </p:cNvPr>
            <p:cNvSpPr/>
            <p:nvPr/>
          </p:nvSpPr>
          <p:spPr>
            <a:xfrm rot="5400000">
              <a:off x="4113159" y="2388553"/>
              <a:ext cx="29060" cy="468000"/>
            </a:xfrm>
            <a:prstGeom prst="can">
              <a:avLst>
                <a:gd name="adj" fmla="val 40904"/>
              </a:avLst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endParaRPr lang="es-CO" sz="1350" dirty="0">
                <a:solidFill>
                  <a:prstClr val="white"/>
                </a:solidFill>
                <a:cs typeface="Arial"/>
                <a:sym typeface="Arial"/>
              </a:endParaRPr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3942EC6D-8B1F-451B-835A-25FC085F5DAF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2724696" y="3214518"/>
              <a:ext cx="0" cy="32041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FF69275-0B07-4F67-B108-90BD18166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6697" y="3534928"/>
              <a:ext cx="216000" cy="208588"/>
            </a:xfrm>
            <a:prstGeom prst="ellipse">
              <a:avLst/>
            </a:prstGeom>
            <a:solidFill>
              <a:srgbClr val="FFCD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1</a:t>
              </a:r>
              <a:endParaRPr lang="en-US" sz="14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942EC6D-8B1F-451B-835A-25FC085F5DA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4910958" y="2744387"/>
              <a:ext cx="0" cy="32041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FF69275-0B07-4F67-B108-90BD18166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2959" y="3064797"/>
              <a:ext cx="216000" cy="208588"/>
            </a:xfrm>
            <a:prstGeom prst="ellipse">
              <a:avLst/>
            </a:prstGeom>
            <a:solidFill>
              <a:srgbClr val="FFCD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2</a:t>
              </a:r>
              <a:endParaRPr lang="en-US" sz="14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EFF69275-0B07-4F67-B108-90BD18166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4519" y="1970619"/>
              <a:ext cx="237600" cy="229447"/>
            </a:xfrm>
            <a:prstGeom prst="ellipse">
              <a:avLst/>
            </a:prstGeom>
            <a:solidFill>
              <a:srgbClr val="FFCD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Palatino Linotype" panose="02040502050505030304" pitchFamily="18" charset="0"/>
                </a:rPr>
                <a:t>3</a:t>
              </a:r>
              <a:endParaRPr lang="en-US" sz="14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3942EC6D-8B1F-451B-835A-25FC085F5DAF}"/>
                </a:ext>
              </a:extLst>
            </p:cNvPr>
            <p:cNvCxnSpPr>
              <a:cxnSpLocks/>
              <a:stCxn id="22" idx="4"/>
              <a:endCxn id="14" idx="1"/>
            </p:cNvCxnSpPr>
            <p:nvPr/>
          </p:nvCxnSpPr>
          <p:spPr>
            <a:xfrm flipH="1">
              <a:off x="5142108" y="2200066"/>
              <a:ext cx="1211" cy="3204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3942EC6D-8B1F-451B-835A-25FC085F5DAF}"/>
                </a:ext>
              </a:extLst>
            </p:cNvPr>
            <p:cNvCxnSpPr>
              <a:cxnSpLocks/>
              <a:stCxn id="101" idx="3"/>
              <a:endCxn id="25" idx="0"/>
            </p:cNvCxnSpPr>
            <p:nvPr/>
          </p:nvCxnSpPr>
          <p:spPr>
            <a:xfrm flipH="1">
              <a:off x="6296899" y="3913662"/>
              <a:ext cx="628" cy="3204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EFF69275-0B07-4F67-B108-90BD18166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8899" y="4226372"/>
              <a:ext cx="216000" cy="208588"/>
            </a:xfrm>
            <a:prstGeom prst="ellipse">
              <a:avLst/>
            </a:prstGeom>
            <a:solidFill>
              <a:srgbClr val="FFCD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4</a:t>
              </a:r>
              <a:endParaRPr lang="en-US" sz="14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3942EC6D-8B1F-451B-835A-25FC085F5DAF}"/>
                </a:ext>
              </a:extLst>
            </p:cNvPr>
            <p:cNvCxnSpPr>
              <a:cxnSpLocks/>
              <a:stCxn id="107" idx="0"/>
              <a:endCxn id="27" idx="0"/>
            </p:cNvCxnSpPr>
            <p:nvPr/>
          </p:nvCxnSpPr>
          <p:spPr>
            <a:xfrm flipH="1">
              <a:off x="8724750" y="3723921"/>
              <a:ext cx="1126" cy="320400"/>
            </a:xfrm>
            <a:prstGeom prst="line">
              <a:avLst/>
            </a:prstGeom>
            <a:noFill/>
            <a:ln w="635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EFF69275-0B07-4F67-B108-90BD18166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6750" y="4034209"/>
              <a:ext cx="216000" cy="208588"/>
            </a:xfrm>
            <a:prstGeom prst="ellipse">
              <a:avLst/>
            </a:prstGeom>
            <a:solidFill>
              <a:srgbClr val="FFCD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5</a:t>
              </a:r>
              <a:endParaRPr lang="en-US" sz="14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0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36861D-B38E-4D22-81F3-7489F9060F88}">
  <ds:schemaRefs>
    <ds:schemaRef ds:uri="485f0894-4906-4cf0-9a07-40bae8ee7744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fa7e26b2-5651-4109-9bcc-4045094b055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1D5B9C-B806-49D2-B118-41AB3382A8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7A8211-B27A-4055-B31A-6E8C11A96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25</Words>
  <Application>Microsoft Office PowerPoint</Application>
  <PresentationFormat>Personalizado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Mabel Juliana Noguera Contreras</dc:creator>
  <cp:lastModifiedBy>Mabel Juliana Noguera Contreras</cp:lastModifiedBy>
  <cp:revision>3</cp:revision>
  <dcterms:created xsi:type="dcterms:W3CDTF">2021-01-27T18:14:40Z</dcterms:created>
  <dcterms:modified xsi:type="dcterms:W3CDTF">2021-01-27T21:12:37Z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