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5140325" cy="291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0" userDrawn="1">
          <p15:clr>
            <a:srgbClr val="A4A3A4"/>
          </p15:clr>
        </p15:guide>
        <p15:guide id="2" pos="1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664" y="84"/>
      </p:cViewPr>
      <p:guideLst>
        <p:guide orient="horz" pos="920"/>
        <p:guide pos="1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andes-my.sharepoint.com/personal/mj_noguera10_uniandes_edu_co/Documents/Maestria%20Tesis/uTorus%20Dye%20Removal%20Paper/Resultados%20Experimentales%20y%20Tablas%20Finales/pH%20Stability%20on%20the%20Enzimatic%20Ac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72583931949827"/>
          <c:y val="7.4905451834842735E-2"/>
          <c:w val="0.8426914640611245"/>
          <c:h val="0.76603189019218099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'Final Data'!$C$9</c:f>
              <c:strCache>
                <c:ptCount val="1"/>
                <c:pt idx="0">
                  <c:v>Free-Laccase</c:v>
                </c:pt>
              </c:strCache>
            </c:strRef>
          </c:tx>
          <c:spPr>
            <a:ln w="63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2">
                  <a:lumMod val="25000"/>
                </a:schemeClr>
              </a:solidFill>
              <a:ln w="0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Data'!$J$14:$J$21</c:f>
                <c:numCache>
                  <c:formatCode>General</c:formatCode>
                  <c:ptCount val="8"/>
                  <c:pt idx="0">
                    <c:v>5.6818181818181213E-3</c:v>
                  </c:pt>
                  <c:pt idx="1">
                    <c:v>7.575757575757569E-2</c:v>
                  </c:pt>
                  <c:pt idx="2">
                    <c:v>3.0303030303030276E-2</c:v>
                  </c:pt>
                  <c:pt idx="3">
                    <c:v>2.2727272727272707E-2</c:v>
                  </c:pt>
                  <c:pt idx="4">
                    <c:v>2.8409090909090884E-2</c:v>
                  </c:pt>
                  <c:pt idx="5">
                    <c:v>1.8939393939393923E-3</c:v>
                  </c:pt>
                  <c:pt idx="6">
                    <c:v>3.7878787878787889E-3</c:v>
                  </c:pt>
                  <c:pt idx="7">
                    <c:v>0</c:v>
                  </c:pt>
                </c:numCache>
              </c:numRef>
            </c:plus>
            <c:minus>
              <c:numRef>
                <c:f>'Final Data'!$I$14:$I$21</c:f>
                <c:numCache>
                  <c:formatCode>General</c:formatCode>
                  <c:ptCount val="8"/>
                  <c:pt idx="0">
                    <c:v>5.6818181818182323E-3</c:v>
                  </c:pt>
                  <c:pt idx="1">
                    <c:v>6.0606060606060663E-2</c:v>
                  </c:pt>
                  <c:pt idx="2">
                    <c:v>3.7878787878787956E-2</c:v>
                  </c:pt>
                  <c:pt idx="3">
                    <c:v>2.2727272727272707E-2</c:v>
                  </c:pt>
                  <c:pt idx="4">
                    <c:v>1.7045454545454586E-2</c:v>
                  </c:pt>
                  <c:pt idx="5">
                    <c:v>3.7878787878787915E-3</c:v>
                  </c:pt>
                  <c:pt idx="6">
                    <c:v>1.8939393939393942E-3</c:v>
                  </c:pt>
                  <c:pt idx="7">
                    <c:v>0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'Final Data'!$D$14:$D$21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</c:numCache>
            </c:numRef>
          </c:xVal>
          <c:yVal>
            <c:numRef>
              <c:f>'Final Data'!$H$14:$H$21</c:f>
              <c:numCache>
                <c:formatCode>0.00%</c:formatCode>
                <c:ptCount val="8"/>
                <c:pt idx="0">
                  <c:v>1</c:v>
                </c:pt>
                <c:pt idx="1">
                  <c:v>0.96969696969696972</c:v>
                </c:pt>
                <c:pt idx="2">
                  <c:v>0.73674242424242442</c:v>
                </c:pt>
                <c:pt idx="3">
                  <c:v>0.6875</c:v>
                </c:pt>
                <c:pt idx="4">
                  <c:v>0.39204545454545459</c:v>
                </c:pt>
                <c:pt idx="5">
                  <c:v>2.0833333333333339E-2</c:v>
                </c:pt>
                <c:pt idx="6">
                  <c:v>1.8939393939393942E-3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10-49A1-847C-5167ABA07394}"/>
            </c:ext>
          </c:extLst>
        </c:ser>
        <c:ser>
          <c:idx val="1"/>
          <c:order val="1"/>
          <c:tx>
            <c:strRef>
              <c:f>'Final Data'!$C$38</c:f>
              <c:strCache>
                <c:ptCount val="1"/>
                <c:pt idx="0">
                  <c:v>Lac-Magnetite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diamond"/>
            <c:size val="3"/>
            <c:spPr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'Final Data'!$J$43:$J$50</c:f>
                <c:numCache>
                  <c:formatCode>General</c:formatCode>
                  <c:ptCount val="8"/>
                  <c:pt idx="0">
                    <c:v>0.1015625</c:v>
                  </c:pt>
                  <c:pt idx="1">
                    <c:v>7.8125E-3</c:v>
                  </c:pt>
                  <c:pt idx="2">
                    <c:v>0.12500000000000022</c:v>
                  </c:pt>
                  <c:pt idx="3">
                    <c:v>0.11718749999999978</c:v>
                  </c:pt>
                  <c:pt idx="4">
                    <c:v>0.140625</c:v>
                  </c:pt>
                  <c:pt idx="5">
                    <c:v>0.1796875</c:v>
                  </c:pt>
                  <c:pt idx="6">
                    <c:v>7.8125E-2</c:v>
                  </c:pt>
                  <c:pt idx="7">
                    <c:v>0.1875</c:v>
                  </c:pt>
                </c:numCache>
              </c:numRef>
            </c:plus>
            <c:minus>
              <c:numRef>
                <c:f>'Final Data'!$I$43:$I$50</c:f>
                <c:numCache>
                  <c:formatCode>General</c:formatCode>
                  <c:ptCount val="8"/>
                  <c:pt idx="0">
                    <c:v>0.10937499999999994</c:v>
                  </c:pt>
                  <c:pt idx="1">
                    <c:v>1.5625E-2</c:v>
                  </c:pt>
                  <c:pt idx="2">
                    <c:v>0.109375</c:v>
                  </c:pt>
                  <c:pt idx="3">
                    <c:v>0.14062499999999989</c:v>
                  </c:pt>
                  <c:pt idx="4">
                    <c:v>0.140625</c:v>
                  </c:pt>
                  <c:pt idx="5">
                    <c:v>0.125</c:v>
                  </c:pt>
                  <c:pt idx="6">
                    <c:v>3.90625E-2</c:v>
                  </c:pt>
                  <c:pt idx="7">
                    <c:v>0.2578125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bg1">
                    <a:lumMod val="65000"/>
                    <a:alpha val="99000"/>
                  </a:schemeClr>
                </a:solidFill>
                <a:round/>
              </a:ln>
              <a:effectLst/>
            </c:spPr>
          </c:errBars>
          <c:xVal>
            <c:numRef>
              <c:f>'Final Data'!$D$43:$D$50</c:f>
              <c:numCache>
                <c:formatCode>0.00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</c:numCache>
            </c:numRef>
          </c:xVal>
          <c:yVal>
            <c:numRef>
              <c:f>'Final Data'!$H$43:$H$50</c:f>
              <c:numCache>
                <c:formatCode>0.00%</c:formatCode>
                <c:ptCount val="8"/>
                <c:pt idx="0">
                  <c:v>0.34375</c:v>
                </c:pt>
                <c:pt idx="1">
                  <c:v>0.25</c:v>
                </c:pt>
                <c:pt idx="2">
                  <c:v>1</c:v>
                </c:pt>
                <c:pt idx="3">
                  <c:v>0.9375</c:v>
                </c:pt>
                <c:pt idx="4">
                  <c:v>0.328125</c:v>
                </c:pt>
                <c:pt idx="5">
                  <c:v>0.125</c:v>
                </c:pt>
                <c:pt idx="6">
                  <c:v>3.90625E-2</c:v>
                </c:pt>
                <c:pt idx="7">
                  <c:v>0.2578125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10-49A1-847C-5167ABA07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655663"/>
        <c:axId val="1200657743"/>
      </c:scatterChart>
      <c:valAx>
        <c:axId val="1200655663"/>
        <c:scaling>
          <c:orientation val="minMax"/>
          <c:max val="10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s-CO" sz="1000">
                    <a:latin typeface="Palatino Linotype" panose="02040502050505030304" pitchFamily="18" charset="0"/>
                  </a:rPr>
                  <a:t>pH</a:t>
                </a:r>
              </a:p>
            </c:rich>
          </c:tx>
          <c:layout>
            <c:manualLayout>
              <c:xMode val="edge"/>
              <c:yMode val="edge"/>
              <c:x val="0.51085797104268704"/>
              <c:y val="0.932393820739763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s-CO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1200657743"/>
        <c:crosses val="autoZero"/>
        <c:crossBetween val="midCat"/>
        <c:majorUnit val="1"/>
      </c:valAx>
      <c:valAx>
        <c:axId val="1200657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s-CO" sz="1000">
                    <a:latin typeface="Palatino Linotype" panose="02040502050505030304" pitchFamily="18" charset="0"/>
                  </a:rPr>
                  <a:t>Relative Activity [%]</a:t>
                </a:r>
              </a:p>
            </c:rich>
          </c:tx>
          <c:layout>
            <c:manualLayout>
              <c:xMode val="edge"/>
              <c:yMode val="edge"/>
              <c:x val="6.838089031335566E-4"/>
              <c:y val="0.28688320923975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s-CO"/>
            </a:p>
          </c:txPr>
        </c:title>
        <c:numFmt formatCode="0%" sourceLinked="0"/>
        <c:majorTickMark val="in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1200655663"/>
        <c:crossesAt val="1"/>
        <c:crossBetween val="midCat"/>
        <c:majorUnit val="0.2"/>
      </c:valAx>
      <c:spPr>
        <a:noFill/>
        <a:ln w="25400">
          <a:noFill/>
        </a:ln>
        <a:effectLst/>
      </c:spPr>
    </c:plotArea>
    <c:legend>
      <c:legendPos val="tr"/>
      <c:layout>
        <c:manualLayout>
          <c:xMode val="edge"/>
          <c:yMode val="edge"/>
          <c:x val="0.74598298745701874"/>
          <c:y val="3.2407358220592396E-2"/>
          <c:w val="0.23178106442686011"/>
          <c:h val="0.10608929596531663"/>
        </c:manualLayout>
      </c:layout>
      <c:overlay val="0"/>
      <c:spPr>
        <a:noFill/>
        <a:ln w="6350">
          <a:solidFill>
            <a:schemeClr val="bg2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ysClr val="windowText" lastClr="000000"/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541" y="477784"/>
            <a:ext cx="3855244" cy="1016388"/>
          </a:xfrm>
        </p:spPr>
        <p:txBody>
          <a:bodyPr anchor="b"/>
          <a:lstStyle>
            <a:lvl1pPr algn="ctr">
              <a:defRPr sz="253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541" y="1533368"/>
            <a:ext cx="3855244" cy="704849"/>
          </a:xfrm>
        </p:spPr>
        <p:txBody>
          <a:bodyPr/>
          <a:lstStyle>
            <a:lvl1pPr marL="0" indent="0" algn="ctr">
              <a:buNone/>
              <a:defRPr sz="1012"/>
            </a:lvl1pPr>
            <a:lvl2pPr marL="192756" indent="0" algn="ctr">
              <a:buNone/>
              <a:defRPr sz="843"/>
            </a:lvl2pPr>
            <a:lvl3pPr marL="385511" indent="0" algn="ctr">
              <a:buNone/>
              <a:defRPr sz="759"/>
            </a:lvl3pPr>
            <a:lvl4pPr marL="578267" indent="0" algn="ctr">
              <a:buNone/>
              <a:defRPr sz="675"/>
            </a:lvl4pPr>
            <a:lvl5pPr marL="771022" indent="0" algn="ctr">
              <a:buNone/>
              <a:defRPr sz="675"/>
            </a:lvl5pPr>
            <a:lvl6pPr marL="963778" indent="0" algn="ctr">
              <a:buNone/>
              <a:defRPr sz="675"/>
            </a:lvl6pPr>
            <a:lvl7pPr marL="1156533" indent="0" algn="ctr">
              <a:buNone/>
              <a:defRPr sz="675"/>
            </a:lvl7pPr>
            <a:lvl8pPr marL="1349289" indent="0" algn="ctr">
              <a:buNone/>
              <a:defRPr sz="675"/>
            </a:lvl8pPr>
            <a:lvl9pPr marL="1542044" indent="0" algn="ctr">
              <a:buNone/>
              <a:defRPr sz="675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401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9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8545" y="155431"/>
            <a:ext cx="1108383" cy="24740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397" y="155431"/>
            <a:ext cx="3260894" cy="24740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99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67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20" y="727826"/>
            <a:ext cx="4433530" cy="1214395"/>
          </a:xfrm>
        </p:spPr>
        <p:txBody>
          <a:bodyPr anchor="b"/>
          <a:lstStyle>
            <a:lvl1pPr>
              <a:defRPr sz="253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720" y="1953710"/>
            <a:ext cx="4433530" cy="638621"/>
          </a:xfrm>
        </p:spPr>
        <p:txBody>
          <a:bodyPr/>
          <a:lstStyle>
            <a:lvl1pPr marL="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1pPr>
            <a:lvl2pPr marL="192756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2pPr>
            <a:lvl3pPr marL="385511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267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02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377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653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4928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20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17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397" y="777158"/>
            <a:ext cx="2184638" cy="18523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290" y="777158"/>
            <a:ext cx="2184638" cy="18523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06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67" y="155432"/>
            <a:ext cx="4433530" cy="564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067" y="715662"/>
            <a:ext cx="2174598" cy="350735"/>
          </a:xfrm>
        </p:spPr>
        <p:txBody>
          <a:bodyPr anchor="b"/>
          <a:lstStyle>
            <a:lvl1pPr marL="0" indent="0">
              <a:buNone/>
              <a:defRPr sz="1012" b="1"/>
            </a:lvl1pPr>
            <a:lvl2pPr marL="192756" indent="0">
              <a:buNone/>
              <a:defRPr sz="843" b="1"/>
            </a:lvl2pPr>
            <a:lvl3pPr marL="385511" indent="0">
              <a:buNone/>
              <a:defRPr sz="759" b="1"/>
            </a:lvl3pPr>
            <a:lvl4pPr marL="578267" indent="0">
              <a:buNone/>
              <a:defRPr sz="675" b="1"/>
            </a:lvl4pPr>
            <a:lvl5pPr marL="771022" indent="0">
              <a:buNone/>
              <a:defRPr sz="675" b="1"/>
            </a:lvl5pPr>
            <a:lvl6pPr marL="963778" indent="0">
              <a:buNone/>
              <a:defRPr sz="675" b="1"/>
            </a:lvl6pPr>
            <a:lvl7pPr marL="1156533" indent="0">
              <a:buNone/>
              <a:defRPr sz="675" b="1"/>
            </a:lvl7pPr>
            <a:lvl8pPr marL="1349289" indent="0">
              <a:buNone/>
              <a:defRPr sz="675" b="1"/>
            </a:lvl8pPr>
            <a:lvl9pPr marL="1542044" indent="0">
              <a:buNone/>
              <a:defRPr sz="675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67" y="1066397"/>
            <a:ext cx="2174598" cy="156850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2289" y="715662"/>
            <a:ext cx="2185308" cy="350735"/>
          </a:xfrm>
        </p:spPr>
        <p:txBody>
          <a:bodyPr anchor="b"/>
          <a:lstStyle>
            <a:lvl1pPr marL="0" indent="0">
              <a:buNone/>
              <a:defRPr sz="1012" b="1"/>
            </a:lvl1pPr>
            <a:lvl2pPr marL="192756" indent="0">
              <a:buNone/>
              <a:defRPr sz="843" b="1"/>
            </a:lvl2pPr>
            <a:lvl3pPr marL="385511" indent="0">
              <a:buNone/>
              <a:defRPr sz="759" b="1"/>
            </a:lvl3pPr>
            <a:lvl4pPr marL="578267" indent="0">
              <a:buNone/>
              <a:defRPr sz="675" b="1"/>
            </a:lvl4pPr>
            <a:lvl5pPr marL="771022" indent="0">
              <a:buNone/>
              <a:defRPr sz="675" b="1"/>
            </a:lvl5pPr>
            <a:lvl6pPr marL="963778" indent="0">
              <a:buNone/>
              <a:defRPr sz="675" b="1"/>
            </a:lvl6pPr>
            <a:lvl7pPr marL="1156533" indent="0">
              <a:buNone/>
              <a:defRPr sz="675" b="1"/>
            </a:lvl7pPr>
            <a:lvl8pPr marL="1349289" indent="0">
              <a:buNone/>
              <a:defRPr sz="675" b="1"/>
            </a:lvl8pPr>
            <a:lvl9pPr marL="1542044" indent="0">
              <a:buNone/>
              <a:defRPr sz="675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2289" y="1066397"/>
            <a:ext cx="2185308" cy="156850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09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41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50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67" y="194628"/>
            <a:ext cx="1657888" cy="681196"/>
          </a:xfrm>
        </p:spPr>
        <p:txBody>
          <a:bodyPr anchor="b"/>
          <a:lstStyle>
            <a:lvl1pPr>
              <a:defRPr sz="1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307" y="420342"/>
            <a:ext cx="2602290" cy="2074675"/>
          </a:xfrm>
        </p:spPr>
        <p:txBody>
          <a:bodyPr/>
          <a:lstStyle>
            <a:lvl1pPr>
              <a:defRPr sz="1349"/>
            </a:lvl1pPr>
            <a:lvl2pPr>
              <a:defRPr sz="1180"/>
            </a:lvl2pPr>
            <a:lvl3pPr>
              <a:defRPr sz="1012"/>
            </a:lvl3pPr>
            <a:lvl4pPr>
              <a:defRPr sz="843"/>
            </a:lvl4pPr>
            <a:lvl5pPr>
              <a:defRPr sz="843"/>
            </a:lvl5pPr>
            <a:lvl6pPr>
              <a:defRPr sz="843"/>
            </a:lvl6pPr>
            <a:lvl7pPr>
              <a:defRPr sz="843"/>
            </a:lvl7pPr>
            <a:lvl8pPr>
              <a:defRPr sz="843"/>
            </a:lvl8pPr>
            <a:lvl9pPr>
              <a:defRPr sz="84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067" y="875824"/>
            <a:ext cx="1657888" cy="1622572"/>
          </a:xfrm>
        </p:spPr>
        <p:txBody>
          <a:bodyPr/>
          <a:lstStyle>
            <a:lvl1pPr marL="0" indent="0">
              <a:buNone/>
              <a:defRPr sz="675"/>
            </a:lvl1pPr>
            <a:lvl2pPr marL="192756" indent="0">
              <a:buNone/>
              <a:defRPr sz="590"/>
            </a:lvl2pPr>
            <a:lvl3pPr marL="385511" indent="0">
              <a:buNone/>
              <a:defRPr sz="506"/>
            </a:lvl3pPr>
            <a:lvl4pPr marL="578267" indent="0">
              <a:buNone/>
              <a:defRPr sz="422"/>
            </a:lvl4pPr>
            <a:lvl5pPr marL="771022" indent="0">
              <a:buNone/>
              <a:defRPr sz="422"/>
            </a:lvl5pPr>
            <a:lvl6pPr marL="963778" indent="0">
              <a:buNone/>
              <a:defRPr sz="422"/>
            </a:lvl6pPr>
            <a:lvl7pPr marL="1156533" indent="0">
              <a:buNone/>
              <a:defRPr sz="422"/>
            </a:lvl7pPr>
            <a:lvl8pPr marL="1349289" indent="0">
              <a:buNone/>
              <a:defRPr sz="422"/>
            </a:lvl8pPr>
            <a:lvl9pPr marL="1542044" indent="0">
              <a:buNone/>
              <a:defRPr sz="42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974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67" y="194628"/>
            <a:ext cx="1657888" cy="681196"/>
          </a:xfrm>
        </p:spPr>
        <p:txBody>
          <a:bodyPr anchor="b"/>
          <a:lstStyle>
            <a:lvl1pPr>
              <a:defRPr sz="1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5307" y="420342"/>
            <a:ext cx="2602290" cy="2074675"/>
          </a:xfrm>
        </p:spPr>
        <p:txBody>
          <a:bodyPr anchor="t"/>
          <a:lstStyle>
            <a:lvl1pPr marL="0" indent="0">
              <a:buNone/>
              <a:defRPr sz="1349"/>
            </a:lvl1pPr>
            <a:lvl2pPr marL="192756" indent="0">
              <a:buNone/>
              <a:defRPr sz="1180"/>
            </a:lvl2pPr>
            <a:lvl3pPr marL="385511" indent="0">
              <a:buNone/>
              <a:defRPr sz="1012"/>
            </a:lvl3pPr>
            <a:lvl4pPr marL="578267" indent="0">
              <a:buNone/>
              <a:defRPr sz="843"/>
            </a:lvl4pPr>
            <a:lvl5pPr marL="771022" indent="0">
              <a:buNone/>
              <a:defRPr sz="843"/>
            </a:lvl5pPr>
            <a:lvl6pPr marL="963778" indent="0">
              <a:buNone/>
              <a:defRPr sz="843"/>
            </a:lvl6pPr>
            <a:lvl7pPr marL="1156533" indent="0">
              <a:buNone/>
              <a:defRPr sz="843"/>
            </a:lvl7pPr>
            <a:lvl8pPr marL="1349289" indent="0">
              <a:buNone/>
              <a:defRPr sz="843"/>
            </a:lvl8pPr>
            <a:lvl9pPr marL="1542044" indent="0">
              <a:buNone/>
              <a:defRPr sz="843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067" y="875824"/>
            <a:ext cx="1657888" cy="1622572"/>
          </a:xfrm>
        </p:spPr>
        <p:txBody>
          <a:bodyPr/>
          <a:lstStyle>
            <a:lvl1pPr marL="0" indent="0">
              <a:buNone/>
              <a:defRPr sz="675"/>
            </a:lvl1pPr>
            <a:lvl2pPr marL="192756" indent="0">
              <a:buNone/>
              <a:defRPr sz="590"/>
            </a:lvl2pPr>
            <a:lvl3pPr marL="385511" indent="0">
              <a:buNone/>
              <a:defRPr sz="506"/>
            </a:lvl3pPr>
            <a:lvl4pPr marL="578267" indent="0">
              <a:buNone/>
              <a:defRPr sz="422"/>
            </a:lvl4pPr>
            <a:lvl5pPr marL="771022" indent="0">
              <a:buNone/>
              <a:defRPr sz="422"/>
            </a:lvl5pPr>
            <a:lvl6pPr marL="963778" indent="0">
              <a:buNone/>
              <a:defRPr sz="422"/>
            </a:lvl6pPr>
            <a:lvl7pPr marL="1156533" indent="0">
              <a:buNone/>
              <a:defRPr sz="422"/>
            </a:lvl7pPr>
            <a:lvl8pPr marL="1349289" indent="0">
              <a:buNone/>
              <a:defRPr sz="422"/>
            </a:lvl8pPr>
            <a:lvl9pPr marL="1542044" indent="0">
              <a:buNone/>
              <a:defRPr sz="42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61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398" y="155432"/>
            <a:ext cx="4433530" cy="56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398" y="777158"/>
            <a:ext cx="4433530" cy="185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397" y="2705863"/>
            <a:ext cx="1156573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8E6-2104-4845-8C4A-12B25A0AF686}" type="datetimeFigureOut">
              <a:rPr lang="es-CO" smtClean="0"/>
              <a:t>28/09/2020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2733" y="2705863"/>
            <a:ext cx="1734860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0355" y="2705863"/>
            <a:ext cx="1156573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34BB-4274-4E17-AE28-89AE3FA7B17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27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5511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378" indent="-96378" algn="l" defTabSz="38551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133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481889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3" kern="1200">
          <a:solidFill>
            <a:schemeClr val="tx1"/>
          </a:solidFill>
          <a:latin typeface="+mn-lt"/>
          <a:ea typeface="+mn-ea"/>
          <a:cs typeface="+mn-cs"/>
        </a:defRPr>
      </a:lvl3pPr>
      <a:lvl4pPr marL="674644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7400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155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2911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5666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8422" indent="-96378" algn="l" defTabSz="385511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756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511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267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022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3778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6533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49289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2044" algn="l" defTabSz="385511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76605"/>
              </p:ext>
            </p:extLst>
          </p:nvPr>
        </p:nvGraphicFramePr>
        <p:xfrm>
          <a:off x="0" y="0"/>
          <a:ext cx="5140325" cy="291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468B8-A9A3-4715-AF4C-9D5882B77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FFF65E-7A86-4DAC-800C-177F66A19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50FFCB-561F-4D67-98C2-F156760F1A49}">
  <ds:schemaRefs>
    <ds:schemaRef ds:uri="fa7e26b2-5651-4109-9bcc-4045094b0554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5f0894-4906-4cf0-9a07-40bae8ee774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13</cp:revision>
  <dcterms:created xsi:type="dcterms:W3CDTF">2020-08-12T06:16:14Z</dcterms:created>
  <dcterms:modified xsi:type="dcterms:W3CDTF">2020-09-28T22:12:37Z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