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</p:sldIdLst>
  <p:sldSz cx="127698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40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6" y="908"/>
      </p:cViewPr>
      <p:guideLst>
        <p:guide orient="horz" pos="794"/>
        <p:guide pos="40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231" y="412312"/>
            <a:ext cx="9577388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231" y="1323249"/>
            <a:ext cx="957738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83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8424" y="134133"/>
            <a:ext cx="2753499" cy="21350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927" y="134133"/>
            <a:ext cx="8100874" cy="21350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7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1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76" y="628091"/>
            <a:ext cx="1101399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276" y="1685991"/>
            <a:ext cx="1101399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8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927" y="670664"/>
            <a:ext cx="5427186" cy="15985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737" y="670664"/>
            <a:ext cx="5427186" cy="15985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4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90" y="134133"/>
            <a:ext cx="11013996" cy="48696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91" y="617594"/>
            <a:ext cx="5402245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91" y="920267"/>
            <a:ext cx="5402245" cy="13535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4736" y="617594"/>
            <a:ext cx="542885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4736" y="920267"/>
            <a:ext cx="5428850" cy="13535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4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600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0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91" y="167958"/>
            <a:ext cx="411860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849" y="362742"/>
            <a:ext cx="6464737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9591" y="755809"/>
            <a:ext cx="411860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5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91" y="167958"/>
            <a:ext cx="411860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8849" y="362742"/>
            <a:ext cx="6464737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9591" y="755809"/>
            <a:ext cx="411860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61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927" y="134133"/>
            <a:ext cx="1101399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927" y="670664"/>
            <a:ext cx="1101399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927" y="2335076"/>
            <a:ext cx="287321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AE0C-94F2-4937-BBF3-60A2BC3E6133}" type="datetimeFigureOut">
              <a:rPr lang="es-CO" smtClean="0"/>
              <a:t>21/07/2020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0013" y="2335076"/>
            <a:ext cx="430982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8707" y="2335076"/>
            <a:ext cx="287321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A754-F427-4D23-8C18-3DA54DB6F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8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6"/>
          <p:cNvSpPr txBox="1"/>
          <p:nvPr/>
        </p:nvSpPr>
        <p:spPr>
          <a:xfrm>
            <a:off x="12469934" y="188641"/>
            <a:ext cx="28910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10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9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8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7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6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5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4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3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2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1</a:t>
            </a: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7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700" b="1" dirty="0" smtClean="0"/>
              <a:t>0</a:t>
            </a:r>
            <a:endParaRPr lang="es-CO" sz="700" b="1" dirty="0">
              <a:latin typeface="Palatino Linotype" panose="02040502050505030304" pitchFamily="18" charset="0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79" t="9023" r="10906" b="16290"/>
          <a:stretch/>
        </p:blipFill>
        <p:spPr>
          <a:xfrm>
            <a:off x="89807" y="313138"/>
            <a:ext cx="4537928" cy="20988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7" t="8444" r="13292" b="17321"/>
          <a:stretch/>
        </p:blipFill>
        <p:spPr>
          <a:xfrm>
            <a:off x="4744796" y="313412"/>
            <a:ext cx="4429217" cy="209880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0" t="5407" r="30087" b="1167"/>
          <a:stretch/>
        </p:blipFill>
        <p:spPr>
          <a:xfrm>
            <a:off x="9291075" y="313262"/>
            <a:ext cx="3098801" cy="2098676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311" t="11009" r="4708" b="3759"/>
          <a:stretch/>
        </p:blipFill>
        <p:spPr>
          <a:xfrm>
            <a:off x="12502064" y="277318"/>
            <a:ext cx="48717" cy="2147341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12287250" y="11727"/>
            <a:ext cx="476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900" b="1" dirty="0" smtClean="0"/>
              <a:t>mm/s</a:t>
            </a:r>
            <a:endParaRPr lang="es-CO" sz="900" b="1" dirty="0">
              <a:latin typeface="Palatino Linotype" panose="02040502050505030304" pitchFamily="18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-75820" y="25592"/>
            <a:ext cx="46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400" b="1" dirty="0"/>
              <a:t>A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561756" y="29193"/>
            <a:ext cx="46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400" b="1" dirty="0"/>
              <a:t>B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9120698" y="29193"/>
            <a:ext cx="46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400" b="1" dirty="0"/>
              <a:t>C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88144" r="93901" b="2782"/>
          <a:stretch/>
        </p:blipFill>
        <p:spPr>
          <a:xfrm>
            <a:off x="125705" y="2150681"/>
            <a:ext cx="269421" cy="2286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88144" r="93901" b="2782"/>
          <a:stretch/>
        </p:blipFill>
        <p:spPr>
          <a:xfrm>
            <a:off x="4776348" y="2150681"/>
            <a:ext cx="269421" cy="2286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88144" r="93901" b="2782"/>
          <a:stretch/>
        </p:blipFill>
        <p:spPr>
          <a:xfrm>
            <a:off x="9318297" y="2145990"/>
            <a:ext cx="269421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34BAB6-23A7-4432-BD48-6A86162DB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328FB-74AE-432D-AA2E-2E686EE24943}">
  <ds:schemaRefs>
    <ds:schemaRef ds:uri="http://purl.org/dc/terms/"/>
    <ds:schemaRef ds:uri="485f0894-4906-4cf0-9a07-40bae8ee7744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a7e26b2-5651-4109-9bcc-4045094b055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DAE1B9A-B6E1-423A-A7E6-2C84AC6319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18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9</cp:revision>
  <dcterms:created xsi:type="dcterms:W3CDTF">2020-07-21T02:53:40Z</dcterms:created>
  <dcterms:modified xsi:type="dcterms:W3CDTF">2020-07-21T07:01:03Z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