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21602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" y="784"/>
      </p:cViewPr>
      <p:guideLst>
        <p:guide orient="horz" pos="907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31" y="471289"/>
            <a:ext cx="91201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031" y="1512522"/>
            <a:ext cx="91201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234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7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2179" y="153319"/>
            <a:ext cx="2622054" cy="244043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017" y="153319"/>
            <a:ext cx="7714159" cy="24404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13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99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84" y="717932"/>
            <a:ext cx="1048821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684" y="1927150"/>
            <a:ext cx="1048821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5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017" y="766593"/>
            <a:ext cx="5168106" cy="18271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127" y="766593"/>
            <a:ext cx="5168106" cy="18271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55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153319"/>
            <a:ext cx="10488216" cy="55661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602" y="705933"/>
            <a:ext cx="514435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602" y="1051899"/>
            <a:ext cx="5144355" cy="15471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127" y="705933"/>
            <a:ext cx="516969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127" y="1051899"/>
            <a:ext cx="5169690" cy="15471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71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44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120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191982"/>
            <a:ext cx="392199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690" y="414627"/>
            <a:ext cx="6156127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601" y="863918"/>
            <a:ext cx="392199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54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191982"/>
            <a:ext cx="392199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690" y="414627"/>
            <a:ext cx="6156127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601" y="863918"/>
            <a:ext cx="392199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774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017" y="153319"/>
            <a:ext cx="1048821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017" y="766593"/>
            <a:ext cx="1048821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017" y="2669079"/>
            <a:ext cx="273605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D2B6-B63E-4CD3-B552-72E436628EA2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83" y="2669079"/>
            <a:ext cx="410408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177" y="2669079"/>
            <a:ext cx="273605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C871-A27B-4AD3-AAAE-804E18B5D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93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15498" y="59409"/>
            <a:ext cx="12159067" cy="2764987"/>
            <a:chOff x="65327" y="199046"/>
            <a:chExt cx="12159068" cy="2764987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1" t="4866" r="9457"/>
            <a:stretch/>
          </p:blipFill>
          <p:spPr>
            <a:xfrm>
              <a:off x="267940" y="486213"/>
              <a:ext cx="4100470" cy="2412000"/>
            </a:xfrm>
            <a:prstGeom prst="rect">
              <a:avLst/>
            </a:prstGeom>
            <a:ln w="3175">
              <a:solidFill>
                <a:schemeClr val="bg2"/>
              </a:solidFill>
            </a:ln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8" t="3351" r="9944" b="1540"/>
            <a:stretch/>
          </p:blipFill>
          <p:spPr>
            <a:xfrm>
              <a:off x="4524765" y="486213"/>
              <a:ext cx="4120304" cy="2412000"/>
            </a:xfrm>
            <a:prstGeom prst="rect">
              <a:avLst/>
            </a:prstGeom>
            <a:ln w="3175">
              <a:solidFill>
                <a:schemeClr val="bg2"/>
              </a:solidFill>
            </a:ln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3" r="23765" b="4872"/>
            <a:stretch/>
          </p:blipFill>
          <p:spPr>
            <a:xfrm>
              <a:off x="8801424" y="486213"/>
              <a:ext cx="2843649" cy="2412000"/>
            </a:xfrm>
            <a:prstGeom prst="rect">
              <a:avLst/>
            </a:prstGeom>
            <a:ln w="3175">
              <a:solidFill>
                <a:schemeClr val="bg2"/>
              </a:solidFill>
            </a:ln>
          </p:spPr>
        </p:pic>
        <p:grpSp>
          <p:nvGrpSpPr>
            <p:cNvPr id="21" name="Grupo 20"/>
            <p:cNvGrpSpPr/>
            <p:nvPr/>
          </p:nvGrpSpPr>
          <p:grpSpPr>
            <a:xfrm>
              <a:off x="11712957" y="199046"/>
              <a:ext cx="511438" cy="2764987"/>
              <a:chOff x="13714117" y="232655"/>
              <a:chExt cx="511438" cy="2764987"/>
            </a:xfrm>
          </p:grpSpPr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17" t="10079" r="69214" b="3502"/>
              <a:stretch/>
            </p:blipFill>
            <p:spPr>
              <a:xfrm>
                <a:off x="13791537" y="437321"/>
                <a:ext cx="75538" cy="2560321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3788202" y="528177"/>
                <a:ext cx="437353" cy="236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799" b="1" dirty="0"/>
                  <a:t>0.4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4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799" b="1" dirty="0"/>
                  <a:t>0.3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4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799" b="1" dirty="0"/>
                  <a:t>0.2</a:t>
                </a:r>
                <a:endParaRPr lang="en-US" sz="799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4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799" b="1" dirty="0"/>
                  <a:t>0.1</a:t>
                </a:r>
                <a:endParaRPr lang="en-US" sz="799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4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799" b="1" dirty="0"/>
                  <a:t>0</a:t>
                </a:r>
                <a:endParaRPr lang="en-US" sz="799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4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799" b="1" dirty="0"/>
                  <a:t>-0.1</a:t>
                </a:r>
                <a:endParaRPr lang="en-US" sz="799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4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799" b="1" dirty="0"/>
                  <a:t>-0.2</a:t>
                </a:r>
                <a:endParaRPr lang="en-US" sz="799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799" b="1" dirty="0"/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13714117" y="232655"/>
                <a:ext cx="4767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900" b="1" dirty="0"/>
                  <a:t>T</a:t>
                </a:r>
                <a:endParaRPr lang="es-CO" sz="900" b="1" dirty="0"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18" name="CuadroTexto 17"/>
            <p:cNvSpPr txBox="1"/>
            <p:nvPr/>
          </p:nvSpPr>
          <p:spPr>
            <a:xfrm>
              <a:off x="65327" y="203716"/>
              <a:ext cx="467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1400" b="1" dirty="0"/>
                <a:t>A</a:t>
              </a:r>
              <a:r>
                <a:rPr lang="en-US" sz="1400" b="1" dirty="0"/>
                <a:t>)</a:t>
              </a:r>
              <a:endParaRPr lang="en-US" sz="1400" b="1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326840" y="203716"/>
              <a:ext cx="467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1400" b="1" dirty="0"/>
                <a:t>B</a:t>
              </a:r>
              <a:r>
                <a:rPr lang="en-US" sz="1400" b="1" dirty="0"/>
                <a:t>)</a:t>
              </a:r>
              <a:endParaRPr lang="en-US" sz="1400" b="1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8632149" y="208734"/>
              <a:ext cx="467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1400" b="1" dirty="0"/>
                <a:t>C</a:t>
              </a:r>
              <a:r>
                <a:rPr lang="en-US" sz="1400" b="1" dirty="0"/>
                <a:t>)</a:t>
              </a:r>
              <a:endParaRPr lang="en-US" sz="1400" b="1" dirty="0"/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" t="89450" r="94800" b="4724"/>
            <a:stretch/>
          </p:blipFill>
          <p:spPr>
            <a:xfrm>
              <a:off x="300162" y="2697480"/>
              <a:ext cx="248478" cy="173317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" t="89450" r="94800" b="4724"/>
            <a:stretch/>
          </p:blipFill>
          <p:spPr>
            <a:xfrm>
              <a:off x="4560350" y="2697480"/>
              <a:ext cx="248478" cy="173317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" t="89450" r="94800" b="4724"/>
            <a:stretch/>
          </p:blipFill>
          <p:spPr>
            <a:xfrm>
              <a:off x="8840911" y="2707156"/>
              <a:ext cx="248478" cy="173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98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ED83EE-3618-4E50-9649-542C760AD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55B391-DCA3-4B42-AFAE-58C6504E17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87AADD-6275-497B-BF79-3D7C323C3613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85f0894-4906-4cf0-9a07-40bae8ee7744"/>
    <ds:schemaRef ds:uri="http://schemas.microsoft.com/office/2006/documentManagement/types"/>
    <ds:schemaRef ds:uri="http://purl.org/dc/elements/1.1/"/>
    <ds:schemaRef ds:uri="fa7e26b2-5651-4109-9bcc-4045094b0554"/>
    <ds:schemaRef ds:uri="http://www.w3.org/XML/1998/namespace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16</Words>
  <Application>Microsoft Office PowerPoint</Application>
  <PresentationFormat>Personalizado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7</cp:revision>
  <dcterms:created xsi:type="dcterms:W3CDTF">2020-07-21T06:05:57Z</dcterms:created>
  <dcterms:modified xsi:type="dcterms:W3CDTF">2020-07-21T06:57:33Z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