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4671338" cy="350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" userDrawn="1">
          <p15:clr>
            <a:srgbClr val="A4A3A4"/>
          </p15:clr>
        </p15:guide>
        <p15:guide id="2" pos="7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28" y="1092"/>
      </p:cViewPr>
      <p:guideLst>
        <p:guide orient="horz" pos="1106"/>
        <p:guide pos="7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917" y="574432"/>
            <a:ext cx="18503504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917" y="1843543"/>
            <a:ext cx="18503504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4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1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55426" y="186873"/>
            <a:ext cx="5319757" cy="29745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6155" y="186873"/>
            <a:ext cx="15650880" cy="297453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51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73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05" y="875054"/>
            <a:ext cx="21279029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305" y="2348913"/>
            <a:ext cx="21279029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6154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9865" y="934365"/>
            <a:ext cx="10485319" cy="222703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1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8" y="186873"/>
            <a:ext cx="21279029" cy="6784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69" y="860429"/>
            <a:ext cx="10437131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9369" y="1282111"/>
            <a:ext cx="10437131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89865" y="860429"/>
            <a:ext cx="10488532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89865" y="1282111"/>
            <a:ext cx="10488532" cy="188579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48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5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77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532" y="505370"/>
            <a:ext cx="12489865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369" y="233998"/>
            <a:ext cx="7957148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88532" y="505370"/>
            <a:ext cx="12489865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9369" y="1052989"/>
            <a:ext cx="7957148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0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6155" y="186873"/>
            <a:ext cx="21279029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55" y="934365"/>
            <a:ext cx="21279029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6155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94B-E07D-4172-9728-E900592B0EB1}" type="datetimeFigureOut">
              <a:rPr lang="es-CO" smtClean="0"/>
              <a:t>12/08/2020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2381" y="3253216"/>
            <a:ext cx="8326577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24132" y="3253216"/>
            <a:ext cx="5551051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6579-B50C-46DC-96B5-CEAA75FCF6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1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186" y="-55606"/>
            <a:ext cx="24788944" cy="3628269"/>
            <a:chOff x="2186" y="1564645"/>
            <a:chExt cx="24788944" cy="3628269"/>
          </a:xfrm>
        </p:grpSpPr>
        <p:grpSp>
          <p:nvGrpSpPr>
            <p:cNvPr id="5" name="Grupo 4"/>
            <p:cNvGrpSpPr/>
            <p:nvPr/>
          </p:nvGrpSpPr>
          <p:grpSpPr>
            <a:xfrm>
              <a:off x="223697" y="1564645"/>
              <a:ext cx="24567433" cy="3628269"/>
              <a:chOff x="223697" y="1564645"/>
              <a:chExt cx="24567433" cy="3628269"/>
            </a:xfrm>
          </p:grpSpPr>
          <p:sp>
            <p:nvSpPr>
              <p:cNvPr id="14" name="CuadroTexto 13"/>
              <p:cNvSpPr txBox="1"/>
              <p:nvPr/>
            </p:nvSpPr>
            <p:spPr>
              <a:xfrm>
                <a:off x="24204262" y="2030510"/>
                <a:ext cx="466928" cy="316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16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 smtClean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14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12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10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2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8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2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6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5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4</a:t>
                </a:r>
                <a:endParaRPr lang="en-US" sz="11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/>
                  <a:t>2</a:t>
                </a:r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en-US" sz="1300" b="1" dirty="0"/>
              </a:p>
              <a:p>
                <a:pPr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100" b="1" dirty="0" smtClean="0"/>
                  <a:t>0</a:t>
                </a:r>
                <a:endParaRPr lang="en-US" sz="1100" b="1" dirty="0"/>
              </a:p>
            </p:txBody>
          </p:sp>
          <p:grpSp>
            <p:nvGrpSpPr>
              <p:cNvPr id="15" name="Grupo 14"/>
              <p:cNvGrpSpPr/>
              <p:nvPr/>
            </p:nvGrpSpPr>
            <p:grpSpPr>
              <a:xfrm>
                <a:off x="223697" y="1868573"/>
                <a:ext cx="24064535" cy="3240000"/>
                <a:chOff x="414197" y="1868573"/>
                <a:chExt cx="24064535" cy="3240000"/>
              </a:xfrm>
            </p:grpSpPr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0" t="28987" r="18050" b="29044"/>
                <a:stretch/>
              </p:blipFill>
              <p:spPr>
                <a:xfrm>
                  <a:off x="414197" y="2100121"/>
                  <a:ext cx="5764695" cy="2878372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ot"/>
                </a:ln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83" t="28985" r="18051" b="29043"/>
                <a:stretch/>
              </p:blipFill>
              <p:spPr>
                <a:xfrm>
                  <a:off x="6408353" y="2100121"/>
                  <a:ext cx="5772648" cy="2878372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ot"/>
                </a:ln>
              </p:spPr>
            </p:pic>
            <p:pic>
              <p:nvPicPr>
                <p:cNvPr id="19" name="Imagen 18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82" t="28869" r="18157" b="29160"/>
                <a:stretch/>
              </p:blipFill>
              <p:spPr>
                <a:xfrm>
                  <a:off x="12410462" y="2102108"/>
                  <a:ext cx="5764696" cy="287837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ot"/>
                </a:ln>
              </p:spPr>
            </p:pic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9" t="28899" r="18051" b="29131"/>
                <a:stretch/>
              </p:blipFill>
              <p:spPr>
                <a:xfrm>
                  <a:off x="18404619" y="2102108"/>
                  <a:ext cx="5764695" cy="287837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ot"/>
                </a:ln>
              </p:spPr>
            </p:pic>
            <p:pic>
              <p:nvPicPr>
                <p:cNvPr id="21" name="Imagen 20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495" t="10749" r="8547" b="2843"/>
                <a:stretch/>
              </p:blipFill>
              <p:spPr>
                <a:xfrm>
                  <a:off x="24398775" y="1868573"/>
                  <a:ext cx="79957" cy="3240000"/>
                </a:xfrm>
                <a:prstGeom prst="rect">
                  <a:avLst/>
                </a:prstGeom>
              </p:spPr>
            </p:pic>
          </p:grpSp>
          <p:sp>
            <p:nvSpPr>
              <p:cNvPr id="16" name="CuadroTexto 15"/>
              <p:cNvSpPr txBox="1"/>
              <p:nvPr/>
            </p:nvSpPr>
            <p:spPr>
              <a:xfrm>
                <a:off x="23973429" y="1564645"/>
                <a:ext cx="8177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 sz="1800" b="1" i="0" u="none" strike="noStrike" kern="1200" spc="0" baseline="0">
                    <a:solidFill>
                      <a:prstClr val="black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600" b="1" dirty="0" smtClean="0"/>
                  <a:t>mm/s</a:t>
                </a:r>
                <a:endParaRPr lang="es-CO" sz="1600" b="1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2186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A)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989131" y="1590816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B)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1988065" y="1595834"/>
              <a:ext cx="706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C)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7986484" y="1590815"/>
              <a:ext cx="746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sz="1800" b="1" i="0" u="none" strike="noStrike" kern="1200" spc="0" baseline="0">
                  <a:solidFill>
                    <a:prstClr val="black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r>
                <a:rPr lang="en-US" sz="2800" b="1" dirty="0"/>
                <a:t>D</a:t>
              </a:r>
              <a:r>
                <a:rPr lang="en-US" sz="2800" b="1" dirty="0" smtClean="0"/>
                <a:t>)</a:t>
              </a:r>
              <a:endParaRPr lang="en-US" sz="2800" b="1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235697" y="4636897"/>
              <a:ext cx="472649" cy="32400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6229043" y="4636896"/>
              <a:ext cx="472649" cy="324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2231854" y="4636895"/>
              <a:ext cx="472649" cy="324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02" b="96570" l="668" r="12118">
                          <a14:foregroundMark x1="1431" y1="87838" x2="10019" y2="87838"/>
                          <a14:foregroundMark x1="10019" y1="87838" x2="10115" y2="95530"/>
                          <a14:foregroundMark x1="10115" y1="95530" x2="1240" y2="95530"/>
                          <a14:foregroundMark x1="1336" y1="95426" x2="1336" y2="87734"/>
                          <a14:foregroundMark x1="1431" y1="95218" x2="9733" y2="88046"/>
                          <a14:foregroundMark x1="1527" y1="88254" x2="8397" y2="93867"/>
                          <a14:foregroundMark x1="6298" y1="95114" x2="9924" y2="93451"/>
                          <a14:foregroundMark x1="2767" y1="94699" x2="9256" y2="93035"/>
                          <a14:foregroundMark x1="1908" y1="92100" x2="8779" y2="92308"/>
                          <a14:foregroundMark x1="3531" y1="90852" x2="6107" y2="89293"/>
                          <a14:foregroundMark x1="2576" y1="94491" x2="2958" y2="90541"/>
                          <a14:foregroundMark x1="2004" y1="91684" x2="3912" y2="91372"/>
                          <a14:foregroundMark x1="9256" y1="91684" x2="7729" y2="92516"/>
                          <a14:foregroundMark x1="7538" y1="93971" x2="9447" y2="93347"/>
                          <a14:foregroundMark x1="3721" y1="94075" x2="6584" y2="93243"/>
                          <a14:backgroundMark x1="5630" y1="95738" x2="10782" y2="93555"/>
                          <a14:backgroundMark x1="6298" y1="96154" x2="10592" y2="94595"/>
                          <a14:backgroundMark x1="6679" y1="95738" x2="10496" y2="94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" t="88928" r="90433" b="5044"/>
            <a:stretch/>
          </p:blipFill>
          <p:spPr>
            <a:xfrm>
              <a:off x="18219996" y="4632919"/>
              <a:ext cx="472649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3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20E3BC4D9E5946B8519EC903E1D2D8" ma:contentTypeVersion="15" ma:contentTypeDescription="Crear nuevo documento." ma:contentTypeScope="" ma:versionID="4719fff4955102ae711269344ae484da">
  <xsd:schema xmlns:xsd="http://www.w3.org/2001/XMLSchema" xmlns:xs="http://www.w3.org/2001/XMLSchema" xmlns:p="http://schemas.microsoft.com/office/2006/metadata/properties" xmlns:ns3="fa7e26b2-5651-4109-9bcc-4045094b0554" xmlns:ns4="485f0894-4906-4cf0-9a07-40bae8ee7744" targetNamespace="http://schemas.microsoft.com/office/2006/metadata/properties" ma:root="true" ma:fieldsID="fe73d84c0504b0bb90205ded51ea2971" ns3:_="" ns4:_="">
    <xsd:import namespace="fa7e26b2-5651-4109-9bcc-4045094b0554"/>
    <xsd:import namespace="485f0894-4906-4cf0-9a07-40bae8ee7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e26b2-5651-4109-9bcc-4045094b05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0894-4906-4cf0-9a07-40bae8ee7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371D41-66D1-4160-A7C3-3BF3AB7E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e26b2-5651-4109-9bcc-4045094b0554"/>
    <ds:schemaRef ds:uri="485f0894-4906-4cf0-9a07-40bae8ee7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F1591-C1D5-48E9-8C45-AC40ABBE73B1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485f0894-4906-4cf0-9a07-40bae8ee7744"/>
    <ds:schemaRef ds:uri="http://schemas.openxmlformats.org/package/2006/metadata/core-properties"/>
    <ds:schemaRef ds:uri="fa7e26b2-5651-4109-9bcc-4045094b055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8D3085B-739F-4E25-A683-F83BF6693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18</Words>
  <Application>Microsoft Office PowerPoint</Application>
  <PresentationFormat>Personalizado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Mabel Juliana Noguera Contreras</dc:creator>
  <cp:lastModifiedBy>Mabel Juliana Noguera Contreras</cp:lastModifiedBy>
  <cp:revision>4</cp:revision>
  <dcterms:created xsi:type="dcterms:W3CDTF">2020-08-12T07:19:35Z</dcterms:created>
  <dcterms:modified xsi:type="dcterms:W3CDTF">2020-08-12T08:21:41Z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0x0101001020E3BC4D9E5946B8519EC903E1D2D8</vt:lpwstr>
  </property>
</Properties>
</file>