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Woodruff" initials="CW" lastIdx="1" clrIdx="0">
    <p:extLst>
      <p:ext uri="{19B8F6BF-5375-455C-9EA6-DF929625EA0E}">
        <p15:presenceInfo xmlns:p15="http://schemas.microsoft.com/office/powerpoint/2012/main" userId="2dbf025665e4d9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E8B31-EBF9-4F16-AAE1-98A9B530AB92}" v="267" dt="2019-11-11T20:46:0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012" autoAdjust="0"/>
  </p:normalViewPr>
  <p:slideViewPr>
    <p:cSldViewPr snapToGrid="0">
      <p:cViewPr varScale="1">
        <p:scale>
          <a:sx n="89" d="100"/>
          <a:sy n="89" d="100"/>
        </p:scale>
        <p:origin x="8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07BE8B31-EBF9-4F16-AAE1-98A9B530AB92}"/>
    <pc:docChg chg="undo custSel mod addSld delSld modSld sldOrd">
      <pc:chgData name="Chris Woodruff" userId="2dbf025665e4d94d" providerId="LiveId" clId="{07BE8B31-EBF9-4F16-AAE1-98A9B530AB92}" dt="2019-11-11T23:05:41.899" v="1106" actId="26606"/>
      <pc:docMkLst>
        <pc:docMk/>
      </pc:docMkLst>
      <pc:sldChg chg="addSp modSp mod setBg">
        <pc:chgData name="Chris Woodruff" userId="2dbf025665e4d94d" providerId="LiveId" clId="{07BE8B31-EBF9-4F16-AAE1-98A9B530AB92}" dt="2019-11-11T23:05:41.899" v="1106" actId="26606"/>
        <pc:sldMkLst>
          <pc:docMk/>
          <pc:sldMk cId="4009098867" sldId="256"/>
        </pc:sldMkLst>
        <pc:spChg chg="mo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2" creationId="{966C3D33-BFB1-4D9F-8D49-9B808E2F69D2}"/>
          </ac:spMkLst>
        </pc:spChg>
        <pc:spChg chg="mo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3" creationId="{30ECFC1D-B514-4798-B75A-67C3630DF9C9}"/>
          </ac:spMkLst>
        </pc:spChg>
        <pc:spChg chg="ad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8" creationId="{B4B5CC49-6FAE-42FA-99B6-A3FDA8C68848}"/>
          </ac:spMkLst>
        </pc:spChg>
        <pc:spChg chg="ad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10" creationId="{E6BC9B4A-2119-4645-B4CA-7817D5FAF4B6}"/>
          </ac:spMkLst>
        </pc:spChg>
        <pc:spChg chg="ad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14" creationId="{99A2CD81-3BB6-4ED6-A50F-DC14F37A95CF}"/>
          </ac:spMkLst>
        </pc:spChg>
        <pc:cxnChg chg="add">
          <ac:chgData name="Chris Woodruff" userId="2dbf025665e4d94d" providerId="LiveId" clId="{07BE8B31-EBF9-4F16-AAE1-98A9B530AB92}" dt="2019-11-11T23:05:41.899" v="1106" actId="26606"/>
          <ac:cxnSpMkLst>
            <pc:docMk/>
            <pc:sldMk cId="4009098867" sldId="256"/>
            <ac:cxnSpMk id="12" creationId="{158D888F-D87A-4C3C-BD82-273E4C8C5E83}"/>
          </ac:cxnSpMkLst>
        </pc:cxnChg>
      </pc:sldChg>
      <pc:sldChg chg="addSp delSp modSp add mod setBg">
        <pc:chgData name="Chris Woodruff" userId="2dbf025665e4d94d" providerId="LiveId" clId="{07BE8B31-EBF9-4F16-AAE1-98A9B530AB92}" dt="2019-11-11T19:53:29.905" v="240" actId="1036"/>
        <pc:sldMkLst>
          <pc:docMk/>
          <pc:sldMk cId="1069136365" sldId="257"/>
        </pc:sldMkLst>
        <pc:spChg chg="del">
          <ac:chgData name="Chris Woodruff" userId="2dbf025665e4d94d" providerId="LiveId" clId="{07BE8B31-EBF9-4F16-AAE1-98A9B530AB92}" dt="2019-11-11T19:44:46.827" v="1" actId="478"/>
          <ac:spMkLst>
            <pc:docMk/>
            <pc:sldMk cId="1069136365" sldId="257"/>
            <ac:spMk id="2" creationId="{4D906397-F3BE-464F-AD5C-2890B0E384C7}"/>
          </ac:spMkLst>
        </pc:spChg>
        <pc:spChg chg="del">
          <ac:chgData name="Chris Woodruff" userId="2dbf025665e4d94d" providerId="LiveId" clId="{07BE8B31-EBF9-4F16-AAE1-98A9B530AB92}" dt="2019-11-11T19:45:11.452" v="2"/>
          <ac:spMkLst>
            <pc:docMk/>
            <pc:sldMk cId="1069136365" sldId="257"/>
            <ac:spMk id="3" creationId="{96455E7E-9BFA-4155-A6CB-F9AD6B1AFED3}"/>
          </ac:spMkLst>
        </pc:spChg>
        <pc:spChg chg="add del">
          <ac:chgData name="Chris Woodruff" userId="2dbf025665e4d94d" providerId="LiveId" clId="{07BE8B31-EBF9-4F16-AAE1-98A9B530AB92}" dt="2019-11-11T19:48:04.726" v="66" actId="478"/>
          <ac:spMkLst>
            <pc:docMk/>
            <pc:sldMk cId="1069136365" sldId="257"/>
            <ac:spMk id="9" creationId="{14E81E09-E1EA-4861-91DD-5136B19842C5}"/>
          </ac:spMkLst>
        </pc:spChg>
        <pc:spChg chg="add mod">
          <ac:chgData name="Chris Woodruff" userId="2dbf025665e4d94d" providerId="LiveId" clId="{07BE8B31-EBF9-4F16-AAE1-98A9B530AB92}" dt="2019-11-11T19:46:29.430" v="27" actId="1076"/>
          <ac:spMkLst>
            <pc:docMk/>
            <pc:sldMk cId="1069136365" sldId="257"/>
            <ac:spMk id="10" creationId="{D4C60C65-2899-4614-8554-1F3587D38518}"/>
          </ac:spMkLst>
        </pc:spChg>
        <pc:spChg chg="add mod">
          <ac:chgData name="Chris Woodruff" userId="2dbf025665e4d94d" providerId="LiveId" clId="{07BE8B31-EBF9-4F16-AAE1-98A9B530AB92}" dt="2019-11-11T19:46:59.629" v="65" actId="20577"/>
          <ac:spMkLst>
            <pc:docMk/>
            <pc:sldMk cId="1069136365" sldId="257"/>
            <ac:spMk id="11" creationId="{2AB512A5-AAC8-45F9-9395-A98C1702D471}"/>
          </ac:spMkLst>
        </pc:spChg>
        <pc:spChg chg="add">
          <ac:chgData name="Chris Woodruff" userId="2dbf025665e4d94d" providerId="LiveId" clId="{07BE8B31-EBF9-4F16-AAE1-98A9B530AB92}" dt="2019-11-11T19:45:30.099" v="7" actId="26606"/>
          <ac:spMkLst>
            <pc:docMk/>
            <pc:sldMk cId="1069136365" sldId="257"/>
            <ac:spMk id="12" creationId="{0ED7D299-072B-4BF6-A359-0BE180D21A15}"/>
          </ac:spMkLst>
        </pc:spChg>
        <pc:spChg chg="add del">
          <ac:chgData name="Chris Woodruff" userId="2dbf025665e4d94d" providerId="LiveId" clId="{07BE8B31-EBF9-4F16-AAE1-98A9B530AB92}" dt="2019-11-11T19:48:19.860" v="68" actId="478"/>
          <ac:spMkLst>
            <pc:docMk/>
            <pc:sldMk cId="1069136365" sldId="257"/>
            <ac:spMk id="13" creationId="{922BCCBC-D7CA-4E53-AB81-D9C7B1668F18}"/>
          </ac:spMkLst>
        </pc:spChg>
        <pc:spChg chg="add">
          <ac:chgData name="Chris Woodruff" userId="2dbf025665e4d94d" providerId="LiveId" clId="{07BE8B31-EBF9-4F16-AAE1-98A9B530AB92}" dt="2019-11-11T19:45:30.099" v="7" actId="26606"/>
          <ac:spMkLst>
            <pc:docMk/>
            <pc:sldMk cId="1069136365" sldId="257"/>
            <ac:spMk id="14" creationId="{03605138-1C68-4F6B-A3AA-5C6598986523}"/>
          </ac:spMkLst>
        </pc:spChg>
        <pc:spChg chg="add">
          <ac:chgData name="Chris Woodruff" userId="2dbf025665e4d94d" providerId="LiveId" clId="{07BE8B31-EBF9-4F16-AAE1-98A9B530AB92}" dt="2019-11-11T19:45:30.099" v="7" actId="26606"/>
          <ac:spMkLst>
            <pc:docMk/>
            <pc:sldMk cId="1069136365" sldId="257"/>
            <ac:spMk id="16" creationId="{7F6F248D-01B8-4491-9506-88EAB82A7545}"/>
          </ac:spMkLst>
        </pc:spChg>
        <pc:spChg chg="add mod">
          <ac:chgData name="Chris Woodruff" userId="2dbf025665e4d94d" providerId="LiveId" clId="{07BE8B31-EBF9-4F16-AAE1-98A9B530AB92}" dt="2019-11-11T19:52:54.885" v="138" actId="2710"/>
          <ac:spMkLst>
            <pc:docMk/>
            <pc:sldMk cId="1069136365" sldId="257"/>
            <ac:spMk id="25" creationId="{49F73F1A-A509-4B95-B9B8-67F7EFD6A973}"/>
          </ac:spMkLst>
        </pc:spChg>
        <pc:spChg chg="add del">
          <ac:chgData name="Chris Woodruff" userId="2dbf025665e4d94d" providerId="LiveId" clId="{07BE8B31-EBF9-4F16-AAE1-98A9B530AB92}" dt="2019-11-11T19:49:49.701" v="89"/>
          <ac:spMkLst>
            <pc:docMk/>
            <pc:sldMk cId="1069136365" sldId="257"/>
            <ac:spMk id="26" creationId="{1185C97D-0141-4C21-AB01-A30F7C115038}"/>
          </ac:spMkLst>
        </pc:spChg>
        <pc:spChg chg="add del mod ord">
          <ac:chgData name="Chris Woodruff" userId="2dbf025665e4d94d" providerId="LiveId" clId="{07BE8B31-EBF9-4F16-AAE1-98A9B530AB92}" dt="2019-11-11T19:50:30.284" v="99"/>
          <ac:spMkLst>
            <pc:docMk/>
            <pc:sldMk cId="1069136365" sldId="257"/>
            <ac:spMk id="27" creationId="{C13A35A6-4E92-4D71-9664-8CBFC2B66882}"/>
          </ac:spMkLst>
        </pc:spChg>
        <pc:spChg chg="add mod">
          <ac:chgData name="Chris Woodruff" userId="2dbf025665e4d94d" providerId="LiveId" clId="{07BE8B31-EBF9-4F16-AAE1-98A9B530AB92}" dt="2019-11-11T19:53:29.905" v="240" actId="1036"/>
          <ac:spMkLst>
            <pc:docMk/>
            <pc:sldMk cId="1069136365" sldId="257"/>
            <ac:spMk id="31" creationId="{B2EE92B4-1DF1-4264-8662-D100F21254D0}"/>
          </ac:spMkLst>
        </pc:spChg>
        <pc:spChg chg="mod">
          <ac:chgData name="Chris Woodruff" userId="2dbf025665e4d94d" providerId="LiveId" clId="{07BE8B31-EBF9-4F16-AAE1-98A9B530AB92}" dt="2019-11-11T19:51:28.921" v="110" actId="207"/>
          <ac:spMkLst>
            <pc:docMk/>
            <pc:sldMk cId="1069136365" sldId="257"/>
            <ac:spMk id="33" creationId="{C26B0054-1E04-477E-9ED0-86E0B661271E}"/>
          </ac:spMkLst>
        </pc:spChg>
        <pc:grpChg chg="add mod">
          <ac:chgData name="Chris Woodruff" userId="2dbf025665e4d94d" providerId="LiveId" clId="{07BE8B31-EBF9-4F16-AAE1-98A9B530AB92}" dt="2019-11-11T19:53:21.648" v="215" actId="1036"/>
          <ac:grpSpMkLst>
            <pc:docMk/>
            <pc:sldMk cId="1069136365" sldId="257"/>
            <ac:grpSpMk id="15" creationId="{2F9260F7-20F4-44AF-9225-1AB42C5647DB}"/>
          </ac:grpSpMkLst>
        </pc:grpChg>
        <pc:grpChg chg="add mod">
          <ac:chgData name="Chris Woodruff" userId="2dbf025665e4d94d" providerId="LiveId" clId="{07BE8B31-EBF9-4F16-AAE1-98A9B530AB92}" dt="2019-11-11T19:53:13.411" v="195" actId="1035"/>
          <ac:grpSpMkLst>
            <pc:docMk/>
            <pc:sldMk cId="1069136365" sldId="257"/>
            <ac:grpSpMk id="19" creationId="{40BD2074-5481-4E2F-9D5E-E80B2D785416}"/>
          </ac:grpSpMkLst>
        </pc:grpChg>
        <pc:grpChg chg="mod">
          <ac:chgData name="Chris Woodruff" userId="2dbf025665e4d94d" providerId="LiveId" clId="{07BE8B31-EBF9-4F16-AAE1-98A9B530AB92}" dt="2019-11-11T19:53:13.411" v="195" actId="1035"/>
          <ac:grpSpMkLst>
            <pc:docMk/>
            <pc:sldMk cId="1069136365" sldId="257"/>
            <ac:grpSpMk id="21" creationId="{C77916C6-E34F-41AB-AE7C-F728A238C831}"/>
          </ac:grpSpMkLst>
        </pc:grpChg>
        <pc:grpChg chg="add del mod ord">
          <ac:chgData name="Chris Woodruff" userId="2dbf025665e4d94d" providerId="LiveId" clId="{07BE8B31-EBF9-4F16-AAE1-98A9B530AB92}" dt="2019-11-11T19:50:30.284" v="99"/>
          <ac:grpSpMkLst>
            <pc:docMk/>
            <pc:sldMk cId="1069136365" sldId="257"/>
            <ac:grpSpMk id="28" creationId="{14349336-33BD-4A06-90B0-C4882D0EDA00}"/>
          </ac:grpSpMkLst>
        </pc:grpChg>
        <pc:grpChg chg="add del mod">
          <ac:chgData name="Chris Woodruff" userId="2dbf025665e4d94d" providerId="LiveId" clId="{07BE8B31-EBF9-4F16-AAE1-98A9B530AB92}" dt="2019-11-11T19:51:40.760" v="111" actId="478"/>
          <ac:grpSpMkLst>
            <pc:docMk/>
            <pc:sldMk cId="1069136365" sldId="257"/>
            <ac:grpSpMk id="32" creationId="{F8B39DF0-8A21-402D-94F1-85F6B82E25D3}"/>
          </ac:grpSpMkLst>
        </pc:grpChg>
        <pc:picChg chg="add mod">
          <ac:chgData name="Chris Woodruff" userId="2dbf025665e4d94d" providerId="LiveId" clId="{07BE8B31-EBF9-4F16-AAE1-98A9B530AB92}" dt="2019-11-11T19:45:30.099" v="7" actId="26606"/>
          <ac:picMkLst>
            <pc:docMk/>
            <pc:sldMk cId="1069136365" sldId="257"/>
            <ac:picMk id="5" creationId="{FFD77865-3627-400A-9BD2-FCEEC260BC45}"/>
          </ac:picMkLst>
        </pc:picChg>
        <pc:picChg chg="add mod">
          <ac:chgData name="Chris Woodruff" userId="2dbf025665e4d94d" providerId="LiveId" clId="{07BE8B31-EBF9-4F16-AAE1-98A9B530AB92}" dt="2019-11-11T19:53:29.905" v="240" actId="1036"/>
          <ac:picMkLst>
            <pc:docMk/>
            <pc:sldMk cId="1069136365" sldId="257"/>
            <ac:picMk id="1026" creationId="{347699E2-1F2C-4936-83A1-116249648BC8}"/>
          </ac:picMkLst>
        </pc:picChg>
      </pc:sldChg>
      <pc:sldChg chg="addSp delSp modSp add mod setBg delDesignElem">
        <pc:chgData name="Chris Woodruff" userId="2dbf025665e4d94d" providerId="LiveId" clId="{07BE8B31-EBF9-4F16-AAE1-98A9B530AB92}" dt="2019-11-11T20:46:00.874" v="1105"/>
        <pc:sldMkLst>
          <pc:docMk/>
          <pc:sldMk cId="3359033026" sldId="258"/>
        </pc:sldMkLst>
        <pc:spChg chg="del">
          <ac:chgData name="Chris Woodruff" userId="2dbf025665e4d94d" providerId="LiveId" clId="{07BE8B31-EBF9-4F16-AAE1-98A9B530AB92}" dt="2019-11-11T19:53:59.934" v="242"/>
          <ac:spMkLst>
            <pc:docMk/>
            <pc:sldMk cId="3359033026" sldId="258"/>
            <ac:spMk id="2" creationId="{FF5796C7-F033-4F8F-A1EE-DDD69913FF98}"/>
          </ac:spMkLst>
        </pc:spChg>
        <pc:spChg chg="del">
          <ac:chgData name="Chris Woodruff" userId="2dbf025665e4d94d" providerId="LiveId" clId="{07BE8B31-EBF9-4F16-AAE1-98A9B530AB92}" dt="2019-11-11T19:53:59.934" v="242"/>
          <ac:spMkLst>
            <pc:docMk/>
            <pc:sldMk cId="3359033026" sldId="258"/>
            <ac:spMk id="3" creationId="{B78789AA-9686-4A78-B7B0-306FC353DCF8}"/>
          </ac:spMkLst>
        </pc:spChg>
        <pc:spChg chg="add mod">
          <ac:chgData name="Chris Woodruff" userId="2dbf025665e4d94d" providerId="LiveId" clId="{07BE8B31-EBF9-4F16-AAE1-98A9B530AB92}" dt="2019-11-11T20:29:01.308" v="873" actId="26606"/>
          <ac:spMkLst>
            <pc:docMk/>
            <pc:sldMk cId="3359033026" sldId="258"/>
            <ac:spMk id="4" creationId="{2F3E993F-F056-4C9C-B330-7184CBACD1A3}"/>
          </ac:spMkLst>
        </pc:spChg>
        <pc:spChg chg="add del mod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5" creationId="{6908B66B-6131-4151-B63A-4A7F7F921975}"/>
          </ac:spMkLst>
        </pc:spChg>
        <pc:spChg chg="add del mod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6" creationId="{86DF3806-A3EA-49A2-8A29-B9BC8C97C593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0" creationId="{C162DF2A-64D1-4AA9-BA42-8A4063EADE09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2" creationId="{5D7C1373-63AF-4A75-909E-990E05356670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4" creationId="{2F4AD318-2FB6-4C6E-931E-58E404FA18CD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6" creationId="{1A118E35-1CBF-4863-8497-F4DF1A166D2D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8" creationId="{6E187274-5DC2-4BE0-AF99-925D6D973550}"/>
          </ac:spMkLst>
        </pc:spChg>
      </pc:sldChg>
      <pc:sldChg chg="addSp modSp add mod setBg">
        <pc:chgData name="Chris Woodruff" userId="2dbf025665e4d94d" providerId="LiveId" clId="{07BE8B31-EBF9-4F16-AAE1-98A9B530AB92}" dt="2019-11-11T20:28:52.813" v="872" actId="26606"/>
        <pc:sldMkLst>
          <pc:docMk/>
          <pc:sldMk cId="1636401187" sldId="259"/>
        </pc:sldMkLst>
        <pc:spChg chg="mo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2" creationId="{FA3955DE-BCDC-4353-8FB9-4999F9C04DDE}"/>
          </ac:spMkLst>
        </pc:spChg>
        <pc:spChg chg="mo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3" creationId="{4A74B5B2-92D7-4D43-B543-E9C089D4F614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8" creationId="{C162DF2A-64D1-4AA9-BA42-8A4063EADE09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10" creationId="{5D7C1373-63AF-4A75-909E-990E05356670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12" creationId="{57F231E5-F402-49E1-82B4-C762909ED227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14" creationId="{6F0BA12B-74D1-4DB1-9A3F-C9BA27B81512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16" creationId="{515FCC40-AA93-4D3B-90D0-69BC824EAD47}"/>
          </ac:spMkLst>
        </pc:spChg>
      </pc:sldChg>
      <pc:sldChg chg="del">
        <pc:chgData name="Chris Woodruff" userId="2dbf025665e4d94d" providerId="LiveId" clId="{07BE8B31-EBF9-4F16-AAE1-98A9B530AB92}" dt="2019-11-11T19:55:01.042" v="296" actId="2696"/>
        <pc:sldMkLst>
          <pc:docMk/>
          <pc:sldMk cId="236649477" sldId="260"/>
        </pc:sldMkLst>
      </pc:sldChg>
      <pc:sldChg chg="addSp delSp modSp add">
        <pc:chgData name="Chris Woodruff" userId="2dbf025665e4d94d" providerId="LiveId" clId="{07BE8B31-EBF9-4F16-AAE1-98A9B530AB92}" dt="2019-11-11T19:58:29.222" v="402" actId="403"/>
        <pc:sldMkLst>
          <pc:docMk/>
          <pc:sldMk cId="3300595813" sldId="260"/>
        </pc:sldMkLst>
        <pc:spChg chg="del">
          <ac:chgData name="Chris Woodruff" userId="2dbf025665e4d94d" providerId="LiveId" clId="{07BE8B31-EBF9-4F16-AAE1-98A9B530AB92}" dt="2019-11-11T19:55:16.506" v="298"/>
          <ac:spMkLst>
            <pc:docMk/>
            <pc:sldMk cId="3300595813" sldId="260"/>
            <ac:spMk id="2" creationId="{3F11CF06-7106-43CF-BCD0-DA1B4ECC22DC}"/>
          </ac:spMkLst>
        </pc:spChg>
        <pc:spChg chg="del">
          <ac:chgData name="Chris Woodruff" userId="2dbf025665e4d94d" providerId="LiveId" clId="{07BE8B31-EBF9-4F16-AAE1-98A9B530AB92}" dt="2019-11-11T19:55:16.506" v="298"/>
          <ac:spMkLst>
            <pc:docMk/>
            <pc:sldMk cId="3300595813" sldId="260"/>
            <ac:spMk id="3" creationId="{D0F60AD2-79AD-441F-B865-496F003CF09A}"/>
          </ac:spMkLst>
        </pc:spChg>
        <pc:spChg chg="add mod">
          <ac:chgData name="Chris Woodruff" userId="2dbf025665e4d94d" providerId="LiveId" clId="{07BE8B31-EBF9-4F16-AAE1-98A9B530AB92}" dt="2019-11-11T19:58:29.222" v="402" actId="403"/>
          <ac:spMkLst>
            <pc:docMk/>
            <pc:sldMk cId="3300595813" sldId="260"/>
            <ac:spMk id="4" creationId="{F7430D0F-679C-40C9-8CB7-02EDCA7BBAEC}"/>
          </ac:spMkLst>
        </pc:spChg>
        <pc:spChg chg="add mod">
          <ac:chgData name="Chris Woodruff" userId="2dbf025665e4d94d" providerId="LiveId" clId="{07BE8B31-EBF9-4F16-AAE1-98A9B530AB92}" dt="2019-11-11T19:58:21.060" v="400" actId="242"/>
          <ac:spMkLst>
            <pc:docMk/>
            <pc:sldMk cId="3300595813" sldId="260"/>
            <ac:spMk id="5" creationId="{8CBAA959-0B2F-4574-8CBD-2CFEA95E917C}"/>
          </ac:spMkLst>
        </pc:spChg>
      </pc:sldChg>
      <pc:sldChg chg="addSp delSp add del setBg delDesignElem">
        <pc:chgData name="Chris Woodruff" userId="2dbf025665e4d94d" providerId="LiveId" clId="{07BE8B31-EBF9-4F16-AAE1-98A9B530AB92}" dt="2019-11-11T19:54:48.930" v="295"/>
        <pc:sldMkLst>
          <pc:docMk/>
          <pc:sldMk cId="3402441784" sldId="260"/>
        </pc:sldMkLst>
        <pc:spChg chg="add del">
          <ac:chgData name="Chris Woodruff" userId="2dbf025665e4d94d" providerId="LiveId" clId="{07BE8B31-EBF9-4F16-AAE1-98A9B530AB92}" dt="2019-11-11T19:54:48.930" v="295"/>
          <ac:spMkLst>
            <pc:docMk/>
            <pc:sldMk cId="3402441784" sldId="260"/>
            <ac:spMk id="12" creationId="{0ED7D299-072B-4BF6-A359-0BE180D21A15}"/>
          </ac:spMkLst>
        </pc:spChg>
        <pc:spChg chg="add del">
          <ac:chgData name="Chris Woodruff" userId="2dbf025665e4d94d" providerId="LiveId" clId="{07BE8B31-EBF9-4F16-AAE1-98A9B530AB92}" dt="2019-11-11T19:54:48.930" v="295"/>
          <ac:spMkLst>
            <pc:docMk/>
            <pc:sldMk cId="3402441784" sldId="260"/>
            <ac:spMk id="14" creationId="{03605138-1C68-4F6B-A3AA-5C6598986523}"/>
          </ac:spMkLst>
        </pc:spChg>
        <pc:spChg chg="add del">
          <ac:chgData name="Chris Woodruff" userId="2dbf025665e4d94d" providerId="LiveId" clId="{07BE8B31-EBF9-4F16-AAE1-98A9B530AB92}" dt="2019-11-11T19:54:48.930" v="295"/>
          <ac:spMkLst>
            <pc:docMk/>
            <pc:sldMk cId="3402441784" sldId="260"/>
            <ac:spMk id="16" creationId="{7F6F248D-01B8-4491-9506-88EAB82A7545}"/>
          </ac:spMkLst>
        </pc:spChg>
      </pc:sldChg>
      <pc:sldChg chg="modSp add">
        <pc:chgData name="Chris Woodruff" userId="2dbf025665e4d94d" providerId="LiveId" clId="{07BE8B31-EBF9-4F16-AAE1-98A9B530AB92}" dt="2019-11-11T20:00:10.355" v="433" actId="404"/>
        <pc:sldMkLst>
          <pc:docMk/>
          <pc:sldMk cId="166549143" sldId="261"/>
        </pc:sldMkLst>
        <pc:spChg chg="mod">
          <ac:chgData name="Chris Woodruff" userId="2dbf025665e4d94d" providerId="LiveId" clId="{07BE8B31-EBF9-4F16-AAE1-98A9B530AB92}" dt="2019-11-11T19:58:54.537" v="429" actId="20577"/>
          <ac:spMkLst>
            <pc:docMk/>
            <pc:sldMk cId="166549143" sldId="261"/>
            <ac:spMk id="2" creationId="{768A0A0E-6B9A-431F-90A7-B82FC7020B06}"/>
          </ac:spMkLst>
        </pc:spChg>
        <pc:spChg chg="mod">
          <ac:chgData name="Chris Woodruff" userId="2dbf025665e4d94d" providerId="LiveId" clId="{07BE8B31-EBF9-4F16-AAE1-98A9B530AB92}" dt="2019-11-11T20:00:10.355" v="433" actId="404"/>
          <ac:spMkLst>
            <pc:docMk/>
            <pc:sldMk cId="166549143" sldId="261"/>
            <ac:spMk id="3" creationId="{6DFD5193-7648-4053-830D-55A78AFE2886}"/>
          </ac:spMkLst>
        </pc:spChg>
      </pc:sldChg>
      <pc:sldChg chg="modSp add">
        <pc:chgData name="Chris Woodruff" userId="2dbf025665e4d94d" providerId="LiveId" clId="{07BE8B31-EBF9-4F16-AAE1-98A9B530AB92}" dt="2019-11-11T20:07:43.184" v="604" actId="20577"/>
        <pc:sldMkLst>
          <pc:docMk/>
          <pc:sldMk cId="3479424152" sldId="262"/>
        </pc:sldMkLst>
        <pc:spChg chg="mod">
          <ac:chgData name="Chris Woodruff" userId="2dbf025665e4d94d" providerId="LiveId" clId="{07BE8B31-EBF9-4F16-AAE1-98A9B530AB92}" dt="2019-11-11T20:02:39.851" v="458" actId="20577"/>
          <ac:spMkLst>
            <pc:docMk/>
            <pc:sldMk cId="3479424152" sldId="262"/>
            <ac:spMk id="2" creationId="{6268C764-6F41-460A-B803-4588B13EFBF9}"/>
          </ac:spMkLst>
        </pc:spChg>
        <pc:spChg chg="mod">
          <ac:chgData name="Chris Woodruff" userId="2dbf025665e4d94d" providerId="LiveId" clId="{07BE8B31-EBF9-4F16-AAE1-98A9B530AB92}" dt="2019-11-11T20:07:43.184" v="604" actId="20577"/>
          <ac:spMkLst>
            <pc:docMk/>
            <pc:sldMk cId="3479424152" sldId="262"/>
            <ac:spMk id="3" creationId="{665E073C-AD62-4AFB-AC97-82B9DB372672}"/>
          </ac:spMkLst>
        </pc:spChg>
      </pc:sldChg>
      <pc:sldChg chg="modSp add">
        <pc:chgData name="Chris Woodruff" userId="2dbf025665e4d94d" providerId="LiveId" clId="{07BE8B31-EBF9-4F16-AAE1-98A9B530AB92}" dt="2019-11-11T20:31:40.331" v="918" actId="27636"/>
        <pc:sldMkLst>
          <pc:docMk/>
          <pc:sldMk cId="2030567515" sldId="263"/>
        </pc:sldMkLst>
        <pc:spChg chg="mod">
          <ac:chgData name="Chris Woodruff" userId="2dbf025665e4d94d" providerId="LiveId" clId="{07BE8B31-EBF9-4F16-AAE1-98A9B530AB92}" dt="2019-11-11T20:07:50.871" v="605"/>
          <ac:spMkLst>
            <pc:docMk/>
            <pc:sldMk cId="2030567515" sldId="263"/>
            <ac:spMk id="2" creationId="{B8C11AD9-74A8-4DF7-B9B6-22156FE41C24}"/>
          </ac:spMkLst>
        </pc:spChg>
        <pc:spChg chg="mod">
          <ac:chgData name="Chris Woodruff" userId="2dbf025665e4d94d" providerId="LiveId" clId="{07BE8B31-EBF9-4F16-AAE1-98A9B530AB92}" dt="2019-11-11T20:31:40.331" v="918" actId="27636"/>
          <ac:spMkLst>
            <pc:docMk/>
            <pc:sldMk cId="2030567515" sldId="263"/>
            <ac:spMk id="3" creationId="{850C2735-42A4-41D0-9AEA-68BB3D415EC2}"/>
          </ac:spMkLst>
        </pc:spChg>
      </pc:sldChg>
      <pc:sldChg chg="modSp add">
        <pc:chgData name="Chris Woodruff" userId="2dbf025665e4d94d" providerId="LiveId" clId="{07BE8B31-EBF9-4F16-AAE1-98A9B530AB92}" dt="2019-11-11T20:15:42.338" v="668"/>
        <pc:sldMkLst>
          <pc:docMk/>
          <pc:sldMk cId="2206827731" sldId="264"/>
        </pc:sldMkLst>
        <pc:spChg chg="mod">
          <ac:chgData name="Chris Woodruff" userId="2dbf025665e4d94d" providerId="LiveId" clId="{07BE8B31-EBF9-4F16-AAE1-98A9B530AB92}" dt="2019-11-11T20:15:42.338" v="668"/>
          <ac:spMkLst>
            <pc:docMk/>
            <pc:sldMk cId="2206827731" sldId="264"/>
            <ac:spMk id="2" creationId="{F2A6AEDE-D37F-4B55-8529-BE1C1E230B27}"/>
          </ac:spMkLst>
        </pc:spChg>
        <pc:spChg chg="mod">
          <ac:chgData name="Chris Woodruff" userId="2dbf025665e4d94d" providerId="LiveId" clId="{07BE8B31-EBF9-4F16-AAE1-98A9B530AB92}" dt="2019-11-11T20:10:51.334" v="649" actId="403"/>
          <ac:spMkLst>
            <pc:docMk/>
            <pc:sldMk cId="2206827731" sldId="264"/>
            <ac:spMk id="3" creationId="{DFD6D17E-3F69-4234-9D43-204C2E1BDD35}"/>
          </ac:spMkLst>
        </pc:spChg>
      </pc:sldChg>
      <pc:sldChg chg="addSp modSp add modAnim addCm delCm">
        <pc:chgData name="Chris Woodruff" userId="2dbf025665e4d94d" providerId="LiveId" clId="{07BE8B31-EBF9-4F16-AAE1-98A9B530AB92}" dt="2019-11-11T20:15:29.303" v="666"/>
        <pc:sldMkLst>
          <pc:docMk/>
          <pc:sldMk cId="2402112905" sldId="265"/>
        </pc:sldMkLst>
        <pc:spChg chg="mod">
          <ac:chgData name="Chris Woodruff" userId="2dbf025665e4d94d" providerId="LiveId" clId="{07BE8B31-EBF9-4F16-AAE1-98A9B530AB92}" dt="2019-11-11T20:15:29.303" v="666"/>
          <ac:spMkLst>
            <pc:docMk/>
            <pc:sldMk cId="2402112905" sldId="265"/>
            <ac:spMk id="2" creationId="{AC9DA61D-32B0-4C72-867C-5B8C92310E99}"/>
          </ac:spMkLst>
        </pc:spChg>
        <pc:spChg chg="mod">
          <ac:chgData name="Chris Woodruff" userId="2dbf025665e4d94d" providerId="LiveId" clId="{07BE8B31-EBF9-4F16-AAE1-98A9B530AB92}" dt="2019-11-11T20:13:29.864" v="655" actId="14100"/>
          <ac:spMkLst>
            <pc:docMk/>
            <pc:sldMk cId="2402112905" sldId="265"/>
            <ac:spMk id="3" creationId="{06A0280D-8AA0-49D2-BB1E-945849FF83EA}"/>
          </ac:spMkLst>
        </pc:spChg>
        <pc:spChg chg="add mod">
          <ac:chgData name="Chris Woodruff" userId="2dbf025665e4d94d" providerId="LiveId" clId="{07BE8B31-EBF9-4F16-AAE1-98A9B530AB92}" dt="2019-11-11T20:15:02.425" v="661" actId="1582"/>
          <ac:spMkLst>
            <pc:docMk/>
            <pc:sldMk cId="2402112905" sldId="265"/>
            <ac:spMk id="4" creationId="{B869EB44-146D-4643-908F-9C780FEF1B62}"/>
          </ac:spMkLst>
        </pc:spChg>
      </pc:sldChg>
      <pc:sldChg chg="addSp delSp modSp add mod setBg delAnim">
        <pc:chgData name="Chris Woodruff" userId="2dbf025665e4d94d" providerId="LiveId" clId="{07BE8B31-EBF9-4F16-AAE1-98A9B530AB92}" dt="2019-11-11T20:17:50.134" v="721" actId="27636"/>
        <pc:sldMkLst>
          <pc:docMk/>
          <pc:sldMk cId="131332165" sldId="266"/>
        </pc:sldMkLst>
        <pc:spChg chg="mo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2" creationId="{AC9DA61D-32B0-4C72-867C-5B8C92310E99}"/>
          </ac:spMkLst>
        </pc:spChg>
        <pc:spChg chg="mod">
          <ac:chgData name="Chris Woodruff" userId="2dbf025665e4d94d" providerId="LiveId" clId="{07BE8B31-EBF9-4F16-AAE1-98A9B530AB92}" dt="2019-11-11T20:17:50.134" v="721" actId="27636"/>
          <ac:spMkLst>
            <pc:docMk/>
            <pc:sldMk cId="131332165" sldId="266"/>
            <ac:spMk id="3" creationId="{06A0280D-8AA0-49D2-BB1E-945849FF83EA}"/>
          </ac:spMkLst>
        </pc:spChg>
        <pc:spChg chg="del">
          <ac:chgData name="Chris Woodruff" userId="2dbf025665e4d94d" providerId="LiveId" clId="{07BE8B31-EBF9-4F16-AAE1-98A9B530AB92}" dt="2019-11-11T20:16:28.253" v="672" actId="478"/>
          <ac:spMkLst>
            <pc:docMk/>
            <pc:sldMk cId="131332165" sldId="266"/>
            <ac:spMk id="4" creationId="{B869EB44-146D-4643-908F-9C780FEF1B62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8" creationId="{29DC5A77-10C9-4ECF-B7EB-8D917F36A9EE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10" creationId="{2FFE28B5-FB16-49A9-B851-3C35FAC0CACB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12" creationId="{01014442-855A-4E0F-8D09-C314661A48B9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14" creationId="{9B1ABF09-86CF-414E-88A5-2B84CC7232A9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16" creationId="{3FE91770-CDBB-4D24-94E5-AD484F36CE87}"/>
          </ac:spMkLst>
        </pc:spChg>
      </pc:sldChg>
      <pc:sldChg chg="addSp modSp add mod setBg">
        <pc:chgData name="Chris Woodruff" userId="2dbf025665e4d94d" providerId="LiveId" clId="{07BE8B31-EBF9-4F16-AAE1-98A9B530AB92}" dt="2019-11-11T20:19:55.806" v="735" actId="14100"/>
        <pc:sldMkLst>
          <pc:docMk/>
          <pc:sldMk cId="3544666552" sldId="267"/>
        </pc:sldMkLst>
        <pc:spChg chg="mo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2" creationId="{B794619D-FB81-4E88-B6C0-C7045F424390}"/>
          </ac:spMkLst>
        </pc:spChg>
        <pc:spChg chg="mod">
          <ac:chgData name="Chris Woodruff" userId="2dbf025665e4d94d" providerId="LiveId" clId="{07BE8B31-EBF9-4F16-AAE1-98A9B530AB92}" dt="2019-11-11T20:19:55.806" v="735" actId="14100"/>
          <ac:spMkLst>
            <pc:docMk/>
            <pc:sldMk cId="3544666552" sldId="267"/>
            <ac:spMk id="3" creationId="{E499E3FC-BF9B-495E-8D24-A9051BD05F23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8" creationId="{29DC5A77-10C9-4ECF-B7EB-8D917F36A9EE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10" creationId="{2FFE28B5-FB16-49A9-B851-3C35FAC0CACB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12" creationId="{01014442-855A-4E0F-8D09-C314661A48B9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14" creationId="{9B1ABF09-86CF-414E-88A5-2B84CC7232A9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16" creationId="{3FE91770-CDBB-4D24-94E5-AD484F36CE87}"/>
          </ac:spMkLst>
        </pc:spChg>
      </pc:sldChg>
      <pc:sldChg chg="modSp add ord">
        <pc:chgData name="Chris Woodruff" userId="2dbf025665e4d94d" providerId="LiveId" clId="{07BE8B31-EBF9-4F16-AAE1-98A9B530AB92}" dt="2019-11-11T20:20:49.538" v="742"/>
        <pc:sldMkLst>
          <pc:docMk/>
          <pc:sldMk cId="2510043909" sldId="268"/>
        </pc:sldMkLst>
        <pc:spChg chg="mod">
          <ac:chgData name="Chris Woodruff" userId="2dbf025665e4d94d" providerId="LiveId" clId="{07BE8B31-EBF9-4F16-AAE1-98A9B530AB92}" dt="2019-11-11T20:20:46.675" v="741"/>
          <ac:spMkLst>
            <pc:docMk/>
            <pc:sldMk cId="2510043909" sldId="268"/>
            <ac:spMk id="2" creationId="{1DD386C6-FEC4-44D6-92DD-F619D8FE1BAE}"/>
          </ac:spMkLst>
        </pc:spChg>
        <pc:spChg chg="mod">
          <ac:chgData name="Chris Woodruff" userId="2dbf025665e4d94d" providerId="LiveId" clId="{07BE8B31-EBF9-4F16-AAE1-98A9B530AB92}" dt="2019-11-11T20:20:31.641" v="740" actId="14100"/>
          <ac:spMkLst>
            <pc:docMk/>
            <pc:sldMk cId="2510043909" sldId="268"/>
            <ac:spMk id="3" creationId="{FB4ED389-218A-4F2A-9E2C-FDC7C2BCA4A5}"/>
          </ac:spMkLst>
        </pc:spChg>
      </pc:sldChg>
      <pc:sldChg chg="modSp add">
        <pc:chgData name="Chris Woodruff" userId="2dbf025665e4d94d" providerId="LiveId" clId="{07BE8B31-EBF9-4F16-AAE1-98A9B530AB92}" dt="2019-11-11T20:21:49.508" v="753" actId="27636"/>
        <pc:sldMkLst>
          <pc:docMk/>
          <pc:sldMk cId="1946307342" sldId="269"/>
        </pc:sldMkLst>
        <pc:spChg chg="mod">
          <ac:chgData name="Chris Woodruff" userId="2dbf025665e4d94d" providerId="LiveId" clId="{07BE8B31-EBF9-4F16-AAE1-98A9B530AB92}" dt="2019-11-11T20:21:20.258" v="746" actId="20577"/>
          <ac:spMkLst>
            <pc:docMk/>
            <pc:sldMk cId="1946307342" sldId="269"/>
            <ac:spMk id="2" creationId="{D742415E-B94D-4EAA-B3F7-415605960A58}"/>
          </ac:spMkLst>
        </pc:spChg>
        <pc:spChg chg="mod">
          <ac:chgData name="Chris Woodruff" userId="2dbf025665e4d94d" providerId="LiveId" clId="{07BE8B31-EBF9-4F16-AAE1-98A9B530AB92}" dt="2019-11-11T20:21:49.508" v="753" actId="27636"/>
          <ac:spMkLst>
            <pc:docMk/>
            <pc:sldMk cId="1946307342" sldId="269"/>
            <ac:spMk id="3" creationId="{DA17C1E6-BE2B-4581-8415-236E632A72F1}"/>
          </ac:spMkLst>
        </pc:spChg>
      </pc:sldChg>
      <pc:sldChg chg="modSp add">
        <pc:chgData name="Chris Woodruff" userId="2dbf025665e4d94d" providerId="LiveId" clId="{07BE8B31-EBF9-4F16-AAE1-98A9B530AB92}" dt="2019-11-11T20:25:40.618" v="810" actId="14100"/>
        <pc:sldMkLst>
          <pc:docMk/>
          <pc:sldMk cId="3286424971" sldId="270"/>
        </pc:sldMkLst>
        <pc:spChg chg="mod">
          <ac:chgData name="Chris Woodruff" userId="2dbf025665e4d94d" providerId="LiveId" clId="{07BE8B31-EBF9-4F16-AAE1-98A9B530AB92}" dt="2019-11-11T20:25:40.618" v="810" actId="14100"/>
          <ac:spMkLst>
            <pc:docMk/>
            <pc:sldMk cId="3286424971" sldId="270"/>
            <ac:spMk id="3" creationId="{DA17C1E6-BE2B-4581-8415-236E632A72F1}"/>
          </ac:spMkLst>
        </pc:spChg>
      </pc:sldChg>
      <pc:sldChg chg="modSp add modNotesTx">
        <pc:chgData name="Chris Woodruff" userId="2dbf025665e4d94d" providerId="LiveId" clId="{07BE8B31-EBF9-4F16-AAE1-98A9B530AB92}" dt="2019-11-11T20:27:06.042" v="870" actId="20577"/>
        <pc:sldMkLst>
          <pc:docMk/>
          <pc:sldMk cId="2725611021" sldId="271"/>
        </pc:sldMkLst>
        <pc:spChg chg="mod">
          <ac:chgData name="Chris Woodruff" userId="2dbf025665e4d94d" providerId="LiveId" clId="{07BE8B31-EBF9-4F16-AAE1-98A9B530AB92}" dt="2019-11-11T20:26:06.084" v="816" actId="20577"/>
          <ac:spMkLst>
            <pc:docMk/>
            <pc:sldMk cId="2725611021" sldId="271"/>
            <ac:spMk id="2" creationId="{2CA172EF-D7F7-4107-8CB7-16CEC4B02394}"/>
          </ac:spMkLst>
        </pc:spChg>
        <pc:spChg chg="mod">
          <ac:chgData name="Chris Woodruff" userId="2dbf025665e4d94d" providerId="LiveId" clId="{07BE8B31-EBF9-4F16-AAE1-98A9B530AB92}" dt="2019-11-11T20:26:43.895" v="869" actId="20577"/>
          <ac:spMkLst>
            <pc:docMk/>
            <pc:sldMk cId="2725611021" sldId="271"/>
            <ac:spMk id="3" creationId="{D11DE753-B6C6-46B6-8C64-FC585640D795}"/>
          </ac:spMkLst>
        </pc:spChg>
      </pc:sldChg>
      <pc:sldChg chg="addSp delSp modSp add mod setBg">
        <pc:chgData name="Chris Woodruff" userId="2dbf025665e4d94d" providerId="LiveId" clId="{07BE8B31-EBF9-4F16-AAE1-98A9B530AB92}" dt="2019-11-11T20:31:19.336" v="914" actId="403"/>
        <pc:sldMkLst>
          <pc:docMk/>
          <pc:sldMk cId="754532285" sldId="272"/>
        </pc:sldMkLst>
        <pc:spChg chg="del">
          <ac:chgData name="Chris Woodruff" userId="2dbf025665e4d94d" providerId="LiveId" clId="{07BE8B31-EBF9-4F16-AAE1-98A9B530AB92}" dt="2019-11-11T20:29:19.218" v="874"/>
          <ac:spMkLst>
            <pc:docMk/>
            <pc:sldMk cId="754532285" sldId="272"/>
            <ac:spMk id="2" creationId="{7D194692-1657-4EA5-8BAC-FBC77E914BE9}"/>
          </ac:spMkLst>
        </pc:spChg>
        <pc:spChg chg="del">
          <ac:chgData name="Chris Woodruff" userId="2dbf025665e4d94d" providerId="LiveId" clId="{07BE8B31-EBF9-4F16-AAE1-98A9B530AB92}" dt="2019-11-11T20:29:19.218" v="874"/>
          <ac:spMkLst>
            <pc:docMk/>
            <pc:sldMk cId="754532285" sldId="272"/>
            <ac:spMk id="3" creationId="{EC706A6B-2FB7-482A-BA8E-06C48851D5E0}"/>
          </ac:spMkLst>
        </pc:spChg>
        <pc:spChg chg="add mo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4" creationId="{2467EA7A-900F-4CA8-89B8-4DFF122A9293}"/>
          </ac:spMkLst>
        </pc:spChg>
        <pc:spChg chg="add mod">
          <ac:chgData name="Chris Woodruff" userId="2dbf025665e4d94d" providerId="LiveId" clId="{07BE8B31-EBF9-4F16-AAE1-98A9B530AB92}" dt="2019-11-11T20:31:19.336" v="914" actId="403"/>
          <ac:spMkLst>
            <pc:docMk/>
            <pc:sldMk cId="754532285" sldId="272"/>
            <ac:spMk id="5" creationId="{3979A019-4D51-4CB7-B5B7-8FDF78A6CE84}"/>
          </ac:spMkLst>
        </pc:spChg>
        <pc:spChg chg="add del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10" creationId="{7EDBA180-F7F5-43E0-B455-5FC16E257372}"/>
          </ac:spMkLst>
        </pc:spChg>
        <pc:spChg chg="add del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12" creationId="{FCA42AC7-0102-4C6B-A360-D98DDCD5D0D1}"/>
          </ac:spMkLst>
        </pc:spChg>
        <pc:spChg chg="add del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14" creationId="{D1EAD543-1503-4630-AAE6-E315D68A50AF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19" creationId="{29DC5A77-10C9-4ECF-B7EB-8D917F36A9EE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21" creationId="{2FFE28B5-FB16-49A9-B851-3C35FAC0CACB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23" creationId="{01014442-855A-4E0F-8D09-C314661A48B9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25" creationId="{9B1ABF09-86CF-414E-88A5-2B84CC7232A9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27" creationId="{3FE91770-CDBB-4D24-94E5-AD484F36CE87}"/>
          </ac:spMkLst>
        </pc:spChg>
      </pc:sldChg>
      <pc:sldChg chg="modSp add modAnim">
        <pc:chgData name="Chris Woodruff" userId="2dbf025665e4d94d" providerId="LiveId" clId="{07BE8B31-EBF9-4F16-AAE1-98A9B530AB92}" dt="2019-11-11T20:34:23.870" v="945"/>
        <pc:sldMkLst>
          <pc:docMk/>
          <pc:sldMk cId="391923408" sldId="273"/>
        </pc:sldMkLst>
        <pc:spChg chg="mod">
          <ac:chgData name="Chris Woodruff" userId="2dbf025665e4d94d" providerId="LiveId" clId="{07BE8B31-EBF9-4F16-AAE1-98A9B530AB92}" dt="2019-11-11T20:32:31.867" v="921" actId="20577"/>
          <ac:spMkLst>
            <pc:docMk/>
            <pc:sldMk cId="391923408" sldId="273"/>
            <ac:spMk id="2" creationId="{B058C8CE-E180-45A1-A875-7AA46D30E87F}"/>
          </ac:spMkLst>
        </pc:spChg>
        <pc:spChg chg="mod">
          <ac:chgData name="Chris Woodruff" userId="2dbf025665e4d94d" providerId="LiveId" clId="{07BE8B31-EBF9-4F16-AAE1-98A9B530AB92}" dt="2019-11-11T20:33:51.270" v="935" actId="403"/>
          <ac:spMkLst>
            <pc:docMk/>
            <pc:sldMk cId="391923408" sldId="273"/>
            <ac:spMk id="3" creationId="{131EAE49-F8B5-4E69-BE00-80CDDA56304E}"/>
          </ac:spMkLst>
        </pc:spChg>
      </pc:sldChg>
      <pc:sldChg chg="modSp add modAnim">
        <pc:chgData name="Chris Woodruff" userId="2dbf025665e4d94d" providerId="LiveId" clId="{07BE8B31-EBF9-4F16-AAE1-98A9B530AB92}" dt="2019-11-11T20:36:24.128" v="961"/>
        <pc:sldMkLst>
          <pc:docMk/>
          <pc:sldMk cId="3842019544" sldId="274"/>
        </pc:sldMkLst>
        <pc:spChg chg="mod">
          <ac:chgData name="Chris Woodruff" userId="2dbf025665e4d94d" providerId="LiveId" clId="{07BE8B31-EBF9-4F16-AAE1-98A9B530AB92}" dt="2019-11-11T20:35:00.025" v="947"/>
          <ac:spMkLst>
            <pc:docMk/>
            <pc:sldMk cId="3842019544" sldId="274"/>
            <ac:spMk id="2" creationId="{1CCE6A29-0682-4FB3-94E6-538057E1CBC2}"/>
          </ac:spMkLst>
        </pc:spChg>
        <pc:spChg chg="mod">
          <ac:chgData name="Chris Woodruff" userId="2dbf025665e4d94d" providerId="LiveId" clId="{07BE8B31-EBF9-4F16-AAE1-98A9B530AB92}" dt="2019-11-11T20:36:08.404" v="955" actId="403"/>
          <ac:spMkLst>
            <pc:docMk/>
            <pc:sldMk cId="3842019544" sldId="274"/>
            <ac:spMk id="3" creationId="{401BFE1A-7F8C-49AF-931A-EE0D9A8DB38C}"/>
          </ac:spMkLst>
        </pc:spChg>
      </pc:sldChg>
      <pc:sldChg chg="modSp add modAnim">
        <pc:chgData name="Chris Woodruff" userId="2dbf025665e4d94d" providerId="LiveId" clId="{07BE8B31-EBF9-4F16-AAE1-98A9B530AB92}" dt="2019-11-11T20:38:01.640" v="982"/>
        <pc:sldMkLst>
          <pc:docMk/>
          <pc:sldMk cId="2361846533" sldId="275"/>
        </pc:sldMkLst>
        <pc:spChg chg="mod">
          <ac:chgData name="Chris Woodruff" userId="2dbf025665e4d94d" providerId="LiveId" clId="{07BE8B31-EBF9-4F16-AAE1-98A9B530AB92}" dt="2019-11-11T20:36:41.998" v="963"/>
          <ac:spMkLst>
            <pc:docMk/>
            <pc:sldMk cId="2361846533" sldId="275"/>
            <ac:spMk id="2" creationId="{5115FCDD-E5A7-47CA-9E8B-ECEE8A8BE3BC}"/>
          </ac:spMkLst>
        </pc:spChg>
        <pc:spChg chg="mod">
          <ac:chgData name="Chris Woodruff" userId="2dbf025665e4d94d" providerId="LiveId" clId="{07BE8B31-EBF9-4F16-AAE1-98A9B530AB92}" dt="2019-11-11T20:37:42.750" v="974" actId="403"/>
          <ac:spMkLst>
            <pc:docMk/>
            <pc:sldMk cId="2361846533" sldId="275"/>
            <ac:spMk id="3" creationId="{5FEAE8C4-C0ED-45CB-99D2-76CECCA6AF73}"/>
          </ac:spMkLst>
        </pc:spChg>
      </pc:sldChg>
      <pc:sldChg chg="modSp add modAnim">
        <pc:chgData name="Chris Woodruff" userId="2dbf025665e4d94d" providerId="LiveId" clId="{07BE8B31-EBF9-4F16-AAE1-98A9B530AB92}" dt="2019-11-11T20:39:24.698" v="1005"/>
        <pc:sldMkLst>
          <pc:docMk/>
          <pc:sldMk cId="4168615126" sldId="276"/>
        </pc:sldMkLst>
        <pc:spChg chg="mod">
          <ac:chgData name="Chris Woodruff" userId="2dbf025665e4d94d" providerId="LiveId" clId="{07BE8B31-EBF9-4F16-AAE1-98A9B530AB92}" dt="2019-11-11T20:38:19.241" v="984"/>
          <ac:spMkLst>
            <pc:docMk/>
            <pc:sldMk cId="4168615126" sldId="276"/>
            <ac:spMk id="2" creationId="{71699732-3176-40FF-B34C-9EE76B9D5901}"/>
          </ac:spMkLst>
        </pc:spChg>
        <pc:spChg chg="mod">
          <ac:chgData name="Chris Woodruff" userId="2dbf025665e4d94d" providerId="LiveId" clId="{07BE8B31-EBF9-4F16-AAE1-98A9B530AB92}" dt="2019-11-11T20:39:02.053" v="997" actId="403"/>
          <ac:spMkLst>
            <pc:docMk/>
            <pc:sldMk cId="4168615126" sldId="276"/>
            <ac:spMk id="3" creationId="{E86A5F67-0A35-470F-9B0E-F09747583031}"/>
          </ac:spMkLst>
        </pc:spChg>
      </pc:sldChg>
      <pc:sldChg chg="modSp add modAnim">
        <pc:chgData name="Chris Woodruff" userId="2dbf025665e4d94d" providerId="LiveId" clId="{07BE8B31-EBF9-4F16-AAE1-98A9B530AB92}" dt="2019-11-11T20:42:56.855" v="1034"/>
        <pc:sldMkLst>
          <pc:docMk/>
          <pc:sldMk cId="2858639731" sldId="277"/>
        </pc:sldMkLst>
        <pc:spChg chg="mod">
          <ac:chgData name="Chris Woodruff" userId="2dbf025665e4d94d" providerId="LiveId" clId="{07BE8B31-EBF9-4F16-AAE1-98A9B530AB92}" dt="2019-11-11T20:39:40.489" v="1007"/>
          <ac:spMkLst>
            <pc:docMk/>
            <pc:sldMk cId="2858639731" sldId="277"/>
            <ac:spMk id="2" creationId="{86E084F8-A6A7-445A-8A0B-0673B3707ED4}"/>
          </ac:spMkLst>
        </pc:spChg>
        <pc:spChg chg="mod">
          <ac:chgData name="Chris Woodruff" userId="2dbf025665e4d94d" providerId="LiveId" clId="{07BE8B31-EBF9-4F16-AAE1-98A9B530AB92}" dt="2019-11-11T20:42:37.699" v="1028" actId="255"/>
          <ac:spMkLst>
            <pc:docMk/>
            <pc:sldMk cId="2858639731" sldId="277"/>
            <ac:spMk id="3" creationId="{4E2EF043-F5D0-47F3-BE7A-3697B07045AA}"/>
          </ac:spMkLst>
        </pc:spChg>
      </pc:sldChg>
      <pc:sldChg chg="modSp add modAnim">
        <pc:chgData name="Chris Woodruff" userId="2dbf025665e4d94d" providerId="LiveId" clId="{07BE8B31-EBF9-4F16-AAE1-98A9B530AB92}" dt="2019-11-11T20:44:42.431" v="1077"/>
        <pc:sldMkLst>
          <pc:docMk/>
          <pc:sldMk cId="3728892417" sldId="278"/>
        </pc:sldMkLst>
        <pc:spChg chg="mod">
          <ac:chgData name="Chris Woodruff" userId="2dbf025665e4d94d" providerId="LiveId" clId="{07BE8B31-EBF9-4F16-AAE1-98A9B530AB92}" dt="2019-11-11T20:42:07.931" v="1021" actId="20577"/>
          <ac:spMkLst>
            <pc:docMk/>
            <pc:sldMk cId="3728892417" sldId="278"/>
            <ac:spMk id="2" creationId="{1B0AFF97-1195-4173-BFBA-AA40352C326A}"/>
          </ac:spMkLst>
        </pc:spChg>
        <pc:spChg chg="mod">
          <ac:chgData name="Chris Woodruff" userId="2dbf025665e4d94d" providerId="LiveId" clId="{07BE8B31-EBF9-4F16-AAE1-98A9B530AB92}" dt="2019-11-11T20:44:23.108" v="1069" actId="403"/>
          <ac:spMkLst>
            <pc:docMk/>
            <pc:sldMk cId="3728892417" sldId="278"/>
            <ac:spMk id="3" creationId="{3290C74F-507E-4671-AAC5-A10542479893}"/>
          </ac:spMkLst>
        </pc:spChg>
      </pc:sldChg>
      <pc:sldChg chg="addSp delSp modSp add mod setBg">
        <pc:chgData name="Chris Woodruff" userId="2dbf025665e4d94d" providerId="LiveId" clId="{07BE8B31-EBF9-4F16-AAE1-98A9B530AB92}" dt="2019-11-11T20:45:38.008" v="1102" actId="26606"/>
        <pc:sldMkLst>
          <pc:docMk/>
          <pc:sldMk cId="2961322584" sldId="279"/>
        </pc:sldMkLst>
        <pc:spChg chg="del">
          <ac:chgData name="Chris Woodruff" userId="2dbf025665e4d94d" providerId="LiveId" clId="{07BE8B31-EBF9-4F16-AAE1-98A9B530AB92}" dt="2019-11-11T20:45:10.298" v="1079"/>
          <ac:spMkLst>
            <pc:docMk/>
            <pc:sldMk cId="2961322584" sldId="279"/>
            <ac:spMk id="2" creationId="{CDAB2B64-59BD-4E24-981B-D7469F083DB9}"/>
          </ac:spMkLst>
        </pc:spChg>
        <pc:spChg chg="del">
          <ac:chgData name="Chris Woodruff" userId="2dbf025665e4d94d" providerId="LiveId" clId="{07BE8B31-EBF9-4F16-AAE1-98A9B530AB92}" dt="2019-11-11T20:45:10.298" v="1079"/>
          <ac:spMkLst>
            <pc:docMk/>
            <pc:sldMk cId="2961322584" sldId="279"/>
            <ac:spMk id="3" creationId="{AA05AEFC-D0F9-4D3E-BE3B-D20C0DC11732}"/>
          </ac:spMkLst>
        </pc:spChg>
        <pc:spChg chg="add mo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4" creationId="{F6B5C988-9F22-411E-977B-6099785C9D72}"/>
          </ac:spMkLst>
        </pc:spChg>
        <pc:spChg chg="add mo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5" creationId="{D13BC158-3E93-4AE9-8CC6-CB576EE580D3}"/>
          </ac:spMkLst>
        </pc:spChg>
        <pc:spChg chg="add del">
          <ac:chgData name="Chris Woodruff" userId="2dbf025665e4d94d" providerId="LiveId" clId="{07BE8B31-EBF9-4F16-AAE1-98A9B530AB92}" dt="2019-11-11T20:45:37.992" v="1101" actId="26606"/>
          <ac:spMkLst>
            <pc:docMk/>
            <pc:sldMk cId="2961322584" sldId="279"/>
            <ac:spMk id="11" creationId="{1E658C22-2BBB-4CC7-AC94-BA42B45B4075}"/>
          </ac:spMkLst>
        </pc:spChg>
        <pc:spChg chg="add del">
          <ac:chgData name="Chris Woodruff" userId="2dbf025665e4d94d" providerId="LiveId" clId="{07BE8B31-EBF9-4F16-AAE1-98A9B530AB92}" dt="2019-11-11T20:45:37.992" v="1101" actId="26606"/>
          <ac:spMkLst>
            <pc:docMk/>
            <pc:sldMk cId="2961322584" sldId="279"/>
            <ac:spMk id="13" creationId="{26E714D6-B8AE-4EAF-80CA-1900AE364020}"/>
          </ac:spMkLst>
        </pc:spChg>
        <pc:spChg chg="add del">
          <ac:chgData name="Chris Woodruff" userId="2dbf025665e4d94d" providerId="LiveId" clId="{07BE8B31-EBF9-4F16-AAE1-98A9B530AB92}" dt="2019-11-11T20:45:37.992" v="1101" actId="26606"/>
          <ac:spMkLst>
            <pc:docMk/>
            <pc:sldMk cId="2961322584" sldId="279"/>
            <ac:spMk id="15" creationId="{BC512124-0D13-4ED9-80B7-52AE15B6B41F}"/>
          </ac:spMkLst>
        </pc:spChg>
        <pc:spChg chg="ad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17" creationId="{1E658C22-2BBB-4CC7-AC94-BA42B45B4075}"/>
          </ac:spMkLst>
        </pc:spChg>
        <pc:spChg chg="ad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18" creationId="{26E714D6-B8AE-4EAF-80CA-1900AE364020}"/>
          </ac:spMkLst>
        </pc:spChg>
        <pc:spChg chg="ad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19" creationId="{BC512124-0D13-4ED9-80B7-52AE15B6B41F}"/>
          </ac:spMkLst>
        </pc:spChg>
        <pc:picChg chg="add del">
          <ac:chgData name="Chris Woodruff" userId="2dbf025665e4d94d" providerId="LiveId" clId="{07BE8B31-EBF9-4F16-AAE1-98A9B530AB92}" dt="2019-11-11T20:45:37.992" v="1101" actId="26606"/>
          <ac:picMkLst>
            <pc:docMk/>
            <pc:sldMk cId="2961322584" sldId="279"/>
            <ac:picMk id="7" creationId="{28AC46B5-1081-4BA1-B8F7-DB6020DB55D1}"/>
          </ac:picMkLst>
        </pc:picChg>
        <pc:picChg chg="add">
          <ac:chgData name="Chris Woodruff" userId="2dbf025665e4d94d" providerId="LiveId" clId="{07BE8B31-EBF9-4F16-AAE1-98A9B530AB92}" dt="2019-11-11T20:45:38.008" v="1102" actId="26606"/>
          <ac:picMkLst>
            <pc:docMk/>
            <pc:sldMk cId="2961322584" sldId="279"/>
            <ac:picMk id="20" creationId="{5039F259-92B6-4969-A3B1-3DE32834DA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547D-46A9-4CCC-B237-29B560FFE09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7C77-9724-4EDB-8C87-8E22F75A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allWords</a:t>
            </a:r>
            <a:r>
              <a:rPr lang="en-US" dirty="0"/>
              <a:t> = words[..]; // contains "The" through "dog".</a:t>
            </a:r>
          </a:p>
          <a:p>
            <a:r>
              <a:rPr lang="en-US" dirty="0"/>
              <a:t>var </a:t>
            </a:r>
            <a:r>
              <a:rPr lang="en-US" dirty="0" err="1"/>
              <a:t>firstPhrase</a:t>
            </a:r>
            <a:r>
              <a:rPr lang="en-US" dirty="0"/>
              <a:t> = words[..4]; // contains "The" through "fox"</a:t>
            </a:r>
          </a:p>
          <a:p>
            <a:r>
              <a:rPr lang="en-US" dirty="0"/>
              <a:t>var </a:t>
            </a:r>
            <a:r>
              <a:rPr lang="en-US" dirty="0" err="1"/>
              <a:t>lastPhrase</a:t>
            </a:r>
            <a:r>
              <a:rPr lang="en-US" dirty="0"/>
              <a:t> = words[6..]; // contains "the", "lazy" and "dog"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C77-9724-4EDB-8C87-8E22F75AD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 ", numbers)); // output: 17 17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(i); // output: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C77-9724-4EDB-8C87-8E22F75AD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C3D33-BFB1-4D9F-8D49-9B808E2F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C# 8 and .NET Core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CFC1D-B514-4798-B75A-67C3630D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QConSF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DA61D-32B0-4C72-867C-5B8C9231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280D-8AA0-49D2-BB1E-945849FF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10381040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class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SurveyQuestion</a:t>
            </a:r>
            <a:endParaRPr lang="en-US" sz="19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public string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QuestionText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public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QuestionType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get; }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public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SurveyQuestion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QuestionType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string text) =&gt;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(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QuestionText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= (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text);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3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4619D-FB81-4E88-B6C0-C7045F42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Asynchronous Streams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E3FC-BF9B-495E-8D24-A9051BD0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10370337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static async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System.Collections.Generic.IAsyncEnumerable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&lt;int&gt;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GenerateSequence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for (int i = 0; i &lt; 20; i++)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await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Task.Delay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yield return i;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6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86C6-FEC4-44D6-92DD-F619D8FE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D389-218A-4F2A-9E2C-FDC7C2BC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65684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await foreach (var number 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GenerateSequence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(number);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04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415E-B94D-4EAA-B3F7-41560596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C1E6-BE2B-4581-8415-236E632A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42258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words = new string[]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// index from start    index from end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"The",      // 0                   ^9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"quick",    // 1                   ^8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"brown",    // 2                   ^7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"fox",      // 3                   ^6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"jumped",   // 4                   ^5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"over",     // 5                   ^4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"the",      // 6                   ^3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"lazy",     // 7                   ^2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"dog"       // 8                   ^1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};              // 9 (or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words.Length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^0</a:t>
            </a:r>
          </a:p>
        </p:txBody>
      </p:sp>
    </p:spTree>
    <p:extLst>
      <p:ext uri="{BB962C8B-B14F-4D97-AF65-F5344CB8AC3E}">
        <p14:creationId xmlns:p14="http://schemas.microsoft.com/office/powerpoint/2010/main" val="194630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415E-B94D-4EAA-B3F7-41560596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C1E6-BE2B-4581-8415-236E632A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4225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($"The last word is {words[^1]}");</a:t>
            </a: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quickBrownFox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words[1..4];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lazyDog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words[^2..^0];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allWords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words[..];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firstPhrase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words[..4];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lastPhrase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words[6..];</a:t>
            </a: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 phrase = 1..4;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text = words[phrase];</a:t>
            </a:r>
          </a:p>
        </p:txBody>
      </p:sp>
    </p:spTree>
    <p:extLst>
      <p:ext uri="{BB962C8B-B14F-4D97-AF65-F5344CB8AC3E}">
        <p14:creationId xmlns:p14="http://schemas.microsoft.com/office/powerpoint/2010/main" val="328642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72EF-D7F7-4107-8CB7-16CEC4B0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Null-Coalescing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E753-B6C6-46B6-8C64-FC585640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List&lt;int&gt; numbers = null;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int? i = null;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numbers ??= new List&lt;int&gt;();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numbers.Add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 ??= 17);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numbers.Add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 ??= 20);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string.Join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 ", numbers));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272561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955DE-BCDC-4353-8FB9-4999F9C0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What’s New in 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B5B2-92D7-4D43-B543-E9C089D4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4397" y="4670246"/>
            <a:ext cx="6714232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0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67EA7A-900F-4CA8-89B8-4DFF122A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.NET Standard 2.1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9A019-4D51-4CB7-B5B7-8FDF78A6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10445838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&lt;Project 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Sdk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Microsoft.NET.Sdk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PropertyGroup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TargetFramework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&gt;netstandard2.1&lt;/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TargetFramework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&lt;/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PropertyGroup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75453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C8CE-E180-45A1-A875-7AA46D30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Compile/</a:t>
            </a:r>
            <a:br>
              <a:rPr lang="en-US" dirty="0"/>
            </a:br>
            <a:r>
              <a:rPr lang="en-US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AE49-F8B5-4E69-BE00-80CDDA56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Default executables</a:t>
            </a:r>
          </a:p>
          <a:p>
            <a:r>
              <a:rPr lang="en-US" sz="2800" dirty="0"/>
              <a:t>Single-file executables</a:t>
            </a:r>
          </a:p>
          <a:p>
            <a:r>
              <a:rPr lang="en-US" sz="2800" dirty="0"/>
              <a:t>Assembly linking</a:t>
            </a:r>
          </a:p>
          <a:p>
            <a:r>
              <a:rPr lang="en-US" sz="2800" dirty="0"/>
              <a:t>Tiered compilation</a:t>
            </a:r>
          </a:p>
          <a:p>
            <a:r>
              <a:rPr lang="en-US" sz="2800" dirty="0" err="1"/>
              <a:t>ReadyToRun</a:t>
            </a:r>
            <a:r>
              <a:rPr lang="en-US" sz="2800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919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6A29-0682-4FB3-94E6-538057E1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Runtime/SDK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FE1A-7F8C-49AF-931A-EE0D9A8D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Major-version Roll Forward</a:t>
            </a:r>
          </a:p>
          <a:p>
            <a:r>
              <a:rPr lang="en-US" sz="2800" dirty="0"/>
              <a:t>Smaller Garbage Collection heap sizes</a:t>
            </a:r>
          </a:p>
          <a:p>
            <a:r>
              <a:rPr lang="fr-FR" sz="2800" dirty="0"/>
              <a:t>Garbage Collection Large Page support</a:t>
            </a:r>
          </a:p>
        </p:txBody>
      </p:sp>
    </p:spTree>
    <p:extLst>
      <p:ext uri="{BB962C8B-B14F-4D97-AF65-F5344CB8AC3E}">
        <p14:creationId xmlns:p14="http://schemas.microsoft.com/office/powerpoint/2010/main" val="38420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D7D299-072B-4BF6-A359-0BE180D21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05138-1C68-4F6B-A3AA-5C6598986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7052486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FD77865-3627-400A-9BD2-FCEEC260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535134"/>
            <a:ext cx="3778286" cy="37782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6F248D-01B8-4491-9506-88EAB82A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C60C65-2899-4614-8554-1F3587D38518}"/>
              </a:ext>
            </a:extLst>
          </p:cNvPr>
          <p:cNvSpPr txBox="1">
            <a:spLocks/>
          </p:cNvSpPr>
          <p:nvPr/>
        </p:nvSpPr>
        <p:spPr>
          <a:xfrm>
            <a:off x="289247" y="924003"/>
            <a:ext cx="6451109" cy="74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Chris Woodruff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AB512A5-AAC8-45F9-9395-A98C1702D471}"/>
              </a:ext>
            </a:extLst>
          </p:cNvPr>
          <p:cNvSpPr txBox="1">
            <a:spLocks/>
          </p:cNvSpPr>
          <p:nvPr/>
        </p:nvSpPr>
        <p:spPr>
          <a:xfrm>
            <a:off x="289247" y="1666963"/>
            <a:ext cx="7315200" cy="40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Quicken Loans, Platform Strategist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9260F7-20F4-44AF-9225-1AB42C5647DB}"/>
              </a:ext>
            </a:extLst>
          </p:cNvPr>
          <p:cNvGrpSpPr/>
          <p:nvPr/>
        </p:nvGrpSpPr>
        <p:grpSpPr>
          <a:xfrm>
            <a:off x="463414" y="4219065"/>
            <a:ext cx="368899" cy="363238"/>
            <a:chOff x="470537" y="3886355"/>
            <a:chExt cx="229600" cy="229600"/>
          </a:xfrm>
        </p:grpSpPr>
        <p:sp>
          <p:nvSpPr>
            <p:cNvPr id="17" name="Rounded Rectangle 38">
              <a:extLst>
                <a:ext uri="{FF2B5EF4-FFF2-40B4-BE49-F238E27FC236}">
                  <a16:creationId xmlns:a16="http://schemas.microsoft.com/office/drawing/2014/main" id="{32BEDEBD-E1C5-46BA-BA81-016E734770A1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383">
              <a:extLst>
                <a:ext uri="{FF2B5EF4-FFF2-40B4-BE49-F238E27FC236}">
                  <a16:creationId xmlns:a16="http://schemas.microsoft.com/office/drawing/2014/main" id="{C6E25583-1B56-4333-ADF5-B415C56F0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BD2074-5481-4E2F-9D5E-E80B2D785416}"/>
              </a:ext>
            </a:extLst>
          </p:cNvPr>
          <p:cNvGrpSpPr/>
          <p:nvPr/>
        </p:nvGrpSpPr>
        <p:grpSpPr>
          <a:xfrm>
            <a:off x="464710" y="3685174"/>
            <a:ext cx="368899" cy="363238"/>
            <a:chOff x="470535" y="3492943"/>
            <a:chExt cx="229600" cy="229600"/>
          </a:xfrm>
        </p:grpSpPr>
        <p:sp>
          <p:nvSpPr>
            <p:cNvPr id="20" name="Rounded Rectangle 41">
              <a:extLst>
                <a:ext uri="{FF2B5EF4-FFF2-40B4-BE49-F238E27FC236}">
                  <a16:creationId xmlns:a16="http://schemas.microsoft.com/office/drawing/2014/main" id="{6CB5A8BB-F3C0-4E6A-8060-CC2B49348918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1216">
              <a:extLst>
                <a:ext uri="{FF2B5EF4-FFF2-40B4-BE49-F238E27FC236}">
                  <a16:creationId xmlns:a16="http://schemas.microsoft.com/office/drawing/2014/main" id="{C77916C6-E34F-41AB-AE7C-F728A238C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22" name="Oval 315">
                <a:extLst>
                  <a:ext uri="{FF2B5EF4-FFF2-40B4-BE49-F238E27FC236}">
                    <a16:creationId xmlns:a16="http://schemas.microsoft.com/office/drawing/2014/main" id="{F382685E-A790-4166-A00F-242B8B5C9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23" name="Rectangle 316">
                <a:extLst>
                  <a:ext uri="{FF2B5EF4-FFF2-40B4-BE49-F238E27FC236}">
                    <a16:creationId xmlns:a16="http://schemas.microsoft.com/office/drawing/2014/main" id="{BD25ED78-BA74-4ED5-8849-D0462F5F4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24" name="Freeform 317">
                <a:extLst>
                  <a:ext uri="{FF2B5EF4-FFF2-40B4-BE49-F238E27FC236}">
                    <a16:creationId xmlns:a16="http://schemas.microsoft.com/office/drawing/2014/main" id="{616294BA-05F1-4C02-9A82-CC289B752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9F73F1A-A509-4B95-B9B8-67F7EFD6A973}"/>
              </a:ext>
            </a:extLst>
          </p:cNvPr>
          <p:cNvSpPr txBox="1">
            <a:spLocks/>
          </p:cNvSpPr>
          <p:nvPr/>
        </p:nvSpPr>
        <p:spPr>
          <a:xfrm>
            <a:off x="870590" y="3488853"/>
            <a:ext cx="3651410" cy="120807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chris.woodruff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@cwoodruff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cwoodruff@live.com</a:t>
            </a:r>
          </a:p>
        </p:txBody>
      </p:sp>
      <p:sp>
        <p:nvSpPr>
          <p:cNvPr id="31" name="Rounded Rectangle 18">
            <a:extLst>
              <a:ext uri="{FF2B5EF4-FFF2-40B4-BE49-F238E27FC236}">
                <a16:creationId xmlns:a16="http://schemas.microsoft.com/office/drawing/2014/main" id="{B2EE92B4-1DF1-4264-8662-D100F21254D0}"/>
              </a:ext>
            </a:extLst>
          </p:cNvPr>
          <p:cNvSpPr/>
          <p:nvPr/>
        </p:nvSpPr>
        <p:spPr>
          <a:xfrm>
            <a:off x="463414" y="4758694"/>
            <a:ext cx="364281" cy="363238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47699E2-1F2C-4936-83A1-11624964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" y="4860522"/>
            <a:ext cx="239982" cy="16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3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FCDD-E5A7-47CA-9E8B-ECEE8A8B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 &amp;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E8C4-C0ED-45CB-99D2-76CECCA6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.NET Core SDK Windows Installer</a:t>
            </a:r>
          </a:p>
          <a:p>
            <a:r>
              <a:rPr lang="en-US" sz="2800" dirty="0"/>
              <a:t>Windows desktop</a:t>
            </a:r>
          </a:p>
          <a:p>
            <a:r>
              <a:rPr lang="en-US" sz="2800" dirty="0"/>
              <a:t>WinForms high DPI</a:t>
            </a:r>
          </a:p>
          <a:p>
            <a:r>
              <a:rPr lang="en-US" sz="2800" dirty="0"/>
              <a:t>MSIX Deployment</a:t>
            </a:r>
          </a:p>
        </p:txBody>
      </p:sp>
    </p:spTree>
    <p:extLst>
      <p:ext uri="{BB962C8B-B14F-4D97-AF65-F5344CB8AC3E}">
        <p14:creationId xmlns:p14="http://schemas.microsoft.com/office/powerpoint/2010/main" val="236184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9732-3176-40FF-B34C-9EE76B9D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5F67-0A35-470F-9B0E-F0974758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SerialPort</a:t>
            </a:r>
            <a:r>
              <a:rPr lang="en-US" sz="2800" dirty="0"/>
              <a:t> for Linux</a:t>
            </a:r>
          </a:p>
          <a:p>
            <a:r>
              <a:rPr lang="en-US" sz="2800" dirty="0"/>
              <a:t>Docker and </a:t>
            </a:r>
            <a:r>
              <a:rPr lang="en-US" sz="2800" dirty="0" err="1"/>
              <a:t>cgroup</a:t>
            </a:r>
            <a:r>
              <a:rPr lang="en-US" sz="2800" dirty="0"/>
              <a:t> memory Limits</a:t>
            </a:r>
          </a:p>
          <a:p>
            <a:r>
              <a:rPr lang="en-US" sz="2800" dirty="0"/>
              <a:t>GPIO Support for Raspberry Pi</a:t>
            </a:r>
          </a:p>
          <a:p>
            <a:r>
              <a:rPr lang="en-US" sz="2800" dirty="0"/>
              <a:t>ARM64 Linux support</a:t>
            </a:r>
          </a:p>
        </p:txBody>
      </p:sp>
    </p:spTree>
    <p:extLst>
      <p:ext uri="{BB962C8B-B14F-4D97-AF65-F5344CB8AC3E}">
        <p14:creationId xmlns:p14="http://schemas.microsoft.com/office/powerpoint/2010/main" val="4168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84F8-A6A7-445A-8A0B-0673B370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F043-F5D0-47F3-BE7A-3697B070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TLS 1.3 &amp; OpenSSL 1.1.1 on Linux</a:t>
            </a:r>
          </a:p>
          <a:p>
            <a:r>
              <a:rPr lang="en-US" sz="2800" dirty="0"/>
              <a:t>Cryptography ciphers</a:t>
            </a:r>
          </a:p>
          <a:p>
            <a:pPr lvl="1"/>
            <a:r>
              <a:rPr lang="en-US" sz="2800" dirty="0"/>
              <a:t>AES-GCM and AES-CCM</a:t>
            </a:r>
          </a:p>
          <a:p>
            <a:r>
              <a:rPr lang="en-US" sz="2800" dirty="0"/>
              <a:t>Cryptographic Key Import/Export</a:t>
            </a:r>
          </a:p>
        </p:txBody>
      </p:sp>
    </p:spTree>
    <p:extLst>
      <p:ext uri="{BB962C8B-B14F-4D97-AF65-F5344CB8AC3E}">
        <p14:creationId xmlns:p14="http://schemas.microsoft.com/office/powerpoint/2010/main" val="28586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FF97-1195-4173-BFBA-AA40352C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C74F-507E-4671-AAC5-A1054247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C# 8</a:t>
            </a:r>
          </a:p>
          <a:p>
            <a:r>
              <a:rPr lang="en-US" sz="2800" dirty="0"/>
              <a:t>IEEE Floating-point (IEEE 754-2008 revision)</a:t>
            </a:r>
          </a:p>
          <a:p>
            <a:r>
              <a:rPr lang="en-US" sz="2800" dirty="0"/>
              <a:t>New JSON Support</a:t>
            </a:r>
          </a:p>
          <a:p>
            <a:r>
              <a:rPr lang="en-US" sz="2800" dirty="0"/>
              <a:t>HTTP/2 support</a:t>
            </a:r>
          </a:p>
        </p:txBody>
      </p:sp>
    </p:spTree>
    <p:extLst>
      <p:ext uri="{BB962C8B-B14F-4D97-AF65-F5344CB8AC3E}">
        <p14:creationId xmlns:p14="http://schemas.microsoft.com/office/powerpoint/2010/main" val="37288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5039F259-92B6-4969-A3B1-3DE32834D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557" b="121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B5C988-9F22-411E-977B-6099785C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Questions/Discussion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BC158-3E93-4AE9-8CC6-CB576EE5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15" y="4670246"/>
            <a:ext cx="731520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22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0C0-7FF2-4AEC-9F40-93B4775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7CD-5329-4EE2-9C33-409AA1BF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 Guide</a:t>
            </a:r>
          </a:p>
          <a:p>
            <a:pPr lvl="1"/>
            <a:r>
              <a:rPr lang="en-US" sz="2000" dirty="0"/>
              <a:t>https://docs.microsoft.com/en-us/dotnet/csharp/</a:t>
            </a:r>
          </a:p>
          <a:p>
            <a:r>
              <a:rPr lang="en-US" sz="2400" dirty="0"/>
              <a:t>What’s New in C# 8</a:t>
            </a:r>
          </a:p>
          <a:p>
            <a:pPr lvl="1"/>
            <a:r>
              <a:rPr lang="en-US" sz="2000" dirty="0"/>
              <a:t>https://docs.microsoft.com/en-us/dotnet/csharp/whats-new/csharp-8</a:t>
            </a:r>
          </a:p>
          <a:p>
            <a:r>
              <a:rPr lang="en-US" sz="2400" dirty="0"/>
              <a:t>.NET Core 3.0 Guide</a:t>
            </a:r>
          </a:p>
          <a:p>
            <a:pPr lvl="1"/>
            <a:r>
              <a:rPr lang="en-US" sz="2000" dirty="0"/>
              <a:t>https://docs.microsoft.com/en-us/dotnet/core/</a:t>
            </a:r>
          </a:p>
          <a:p>
            <a:r>
              <a:rPr lang="en-US" sz="2400" dirty="0"/>
              <a:t>Source on GitHub</a:t>
            </a:r>
          </a:p>
          <a:p>
            <a:pPr lvl="1"/>
            <a:r>
              <a:rPr lang="en-US" sz="2000" dirty="0"/>
              <a:t>https://github.com/dotnet/core</a:t>
            </a:r>
          </a:p>
        </p:txBody>
      </p:sp>
    </p:spTree>
    <p:extLst>
      <p:ext uri="{BB962C8B-B14F-4D97-AF65-F5344CB8AC3E}">
        <p14:creationId xmlns:p14="http://schemas.microsoft.com/office/powerpoint/2010/main" val="20826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3E993F-F056-4C9C-B330-7184CBAC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6917245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What’s New in C#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8B66B-6131-4151-B63A-4A7F7F92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384" y="2144121"/>
            <a:ext cx="3021621" cy="17091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30D0F-679C-40C9-8CB7-02EDCA7B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BAA959-0B2F-4574-8CBD-2CFEA95E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/>
              <a:t>Switch Expressions</a:t>
            </a:r>
          </a:p>
          <a:p>
            <a:r>
              <a:rPr lang="en-US" sz="4000" dirty="0"/>
              <a:t>Property Patterns</a:t>
            </a:r>
          </a:p>
          <a:p>
            <a:r>
              <a:rPr lang="en-US" sz="4000" dirty="0"/>
              <a:t>Tuple Patterns</a:t>
            </a:r>
          </a:p>
          <a:p>
            <a:r>
              <a:rPr lang="en-US" sz="4000" dirty="0"/>
              <a:t>Positional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30059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0A0E-6B9A-431F-90A7-B82FC702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Matching: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5193-7648-4053-830D-55A78AFE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static decimal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ComputeSalesTax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(Address location, decimal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salePrice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=&gt;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location switch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 State: "WA" } =&gt;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salePrice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0.06M,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 State: "MN" } =&gt;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salePrice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0.75M,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 State: "MI" } =&gt;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salePrice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0.05M,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other cases removed for brevity...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_ =&gt; 0M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6654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AD9-74A8-4DF7-B9B6-22156FE4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2735-42A4-41D0-9AEA-68BB3D41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84558"/>
            <a:ext cx="7784602" cy="6333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using (var file = 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System.IO.StreamWriter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("WriteLines2.txt"))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foreach (string line in lines)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if (!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line.Contains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("Second"))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// file is disposed here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56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C764-6F41-460A-B803-4588B13E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073C-AD62-4AFB-AC97-82B9DB37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using var file = 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System.IO.StreamWriter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("WriteLines2.txt");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 Notice how we declare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after the using statement.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foreach (string line in lines)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(!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line.Contains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("Second"))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 Notice how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is in scope here.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 file is disposed here</a:t>
            </a:r>
          </a:p>
        </p:txBody>
      </p:sp>
    </p:spTree>
    <p:extLst>
      <p:ext uri="{BB962C8B-B14F-4D97-AF65-F5344CB8AC3E}">
        <p14:creationId xmlns:p14="http://schemas.microsoft.com/office/powerpoint/2010/main" val="347942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AEDE-D37F-4B55-8529-BE1C1E2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D17E-3F69-4234-9D43-204C2E1B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Add the following to the </a:t>
            </a:r>
            <a:r>
              <a:rPr lang="en-US" sz="2800" dirty="0" err="1"/>
              <a:t>csproj</a:t>
            </a:r>
            <a:r>
              <a:rPr lang="en-US" sz="2800" dirty="0"/>
              <a:t> file</a:t>
            </a:r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LangVersion</a:t>
            </a:r>
            <a:r>
              <a:rPr lang="en-US" sz="2800" dirty="0"/>
              <a:t>&gt;8.0&lt;/</a:t>
            </a:r>
            <a:r>
              <a:rPr lang="en-US" sz="2800" dirty="0" err="1"/>
              <a:t>LangVersion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&lt;Nullable&gt;enable&lt;/Nullable&gt;</a:t>
            </a:r>
          </a:p>
        </p:txBody>
      </p:sp>
    </p:spTree>
    <p:extLst>
      <p:ext uri="{BB962C8B-B14F-4D97-AF65-F5344CB8AC3E}">
        <p14:creationId xmlns:p14="http://schemas.microsoft.com/office/powerpoint/2010/main" val="220682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A61D-32B0-4C72-867C-5B8C9231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280D-8AA0-49D2-BB1E-945849FF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41358" cy="512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namespace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NullableIntroduction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enum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QuestionType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YesNo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Number,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Text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class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SurveyQuestion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public string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QuestionText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public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QuestionType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9EB44-146D-4643-908F-9C780FEF1B62}"/>
              </a:ext>
            </a:extLst>
          </p:cNvPr>
          <p:cNvSpPr/>
          <p:nvPr/>
        </p:nvSpPr>
        <p:spPr>
          <a:xfrm>
            <a:off x="4836861" y="4483713"/>
            <a:ext cx="4855779" cy="48557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985</Words>
  <Application>Microsoft Office PowerPoint</Application>
  <PresentationFormat>Widescreen</PresentationFormat>
  <Paragraphs>190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Corbel</vt:lpstr>
      <vt:lpstr>Open Sans</vt:lpstr>
      <vt:lpstr>Source Code Pro</vt:lpstr>
      <vt:lpstr>Wingdings 2</vt:lpstr>
      <vt:lpstr>Frame</vt:lpstr>
      <vt:lpstr>C# 8 and .NET Core 3.0</vt:lpstr>
      <vt:lpstr>PowerPoint Presentation</vt:lpstr>
      <vt:lpstr>What’s New in C# 8</vt:lpstr>
      <vt:lpstr>Pattern Matching</vt:lpstr>
      <vt:lpstr>Pattern Matching: Property</vt:lpstr>
      <vt:lpstr>Using Declarations</vt:lpstr>
      <vt:lpstr>Using Declarations</vt:lpstr>
      <vt:lpstr>Nullable Reference Types</vt:lpstr>
      <vt:lpstr>Nullable Reference Types</vt:lpstr>
      <vt:lpstr>Nullable Reference Types</vt:lpstr>
      <vt:lpstr>Asynchronous Streams</vt:lpstr>
      <vt:lpstr>Asynchronous Streams</vt:lpstr>
      <vt:lpstr>Indices and Ranges</vt:lpstr>
      <vt:lpstr>Indices and Ranges</vt:lpstr>
      <vt:lpstr>Null-Coalescing Assignment</vt:lpstr>
      <vt:lpstr>What’s New in .NET Core 3.0</vt:lpstr>
      <vt:lpstr>.NET Standard 2.1</vt:lpstr>
      <vt:lpstr>Compile/ Deploy</vt:lpstr>
      <vt:lpstr>Runtime/SDK</vt:lpstr>
      <vt:lpstr>Windows Desktop &amp; COM</vt:lpstr>
      <vt:lpstr>Linux improvements</vt:lpstr>
      <vt:lpstr>Security</vt:lpstr>
      <vt:lpstr>Misc</vt:lpstr>
      <vt:lpstr>Questions/Discussion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 and .NET Core 3.0</dc:title>
  <dc:creator>Chris Woodruff</dc:creator>
  <cp:lastModifiedBy>Chris Woodruff</cp:lastModifiedBy>
  <cp:revision>2</cp:revision>
  <dcterms:created xsi:type="dcterms:W3CDTF">2019-11-11T20:31:05Z</dcterms:created>
  <dcterms:modified xsi:type="dcterms:W3CDTF">2019-11-14T12:38:29Z</dcterms:modified>
</cp:coreProperties>
</file>