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3"/>
  </p:notesMasterIdLst>
  <p:sldIdLst>
    <p:sldId id="256" r:id="rId2"/>
    <p:sldId id="257" r:id="rId3"/>
    <p:sldId id="31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316" r:id="rId19"/>
    <p:sldId id="276" r:id="rId20"/>
    <p:sldId id="271" r:id="rId21"/>
    <p:sldId id="274" r:id="rId22"/>
    <p:sldId id="320" r:id="rId23"/>
    <p:sldId id="321" r:id="rId24"/>
    <p:sldId id="277" r:id="rId25"/>
    <p:sldId id="272" r:id="rId26"/>
    <p:sldId id="275" r:id="rId27"/>
    <p:sldId id="278" r:id="rId28"/>
    <p:sldId id="317" r:id="rId29"/>
    <p:sldId id="318" r:id="rId30"/>
    <p:sldId id="31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8F6A7-7FBA-4476-8045-8154D68392DE}" v="92" dt="2019-11-14T05:24:59.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8542" autoAdjust="0"/>
  </p:normalViewPr>
  <p:slideViewPr>
    <p:cSldViewPr snapToGrid="0">
      <p:cViewPr varScale="1">
        <p:scale>
          <a:sx n="87" d="100"/>
          <a:sy n="87" d="100"/>
        </p:scale>
        <p:origin x="90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A1B8F6A7-7FBA-4476-8045-8154D68392DE}"/>
    <pc:docChg chg="undo custSel mod addSld delSld modSld addMainMaster delMainMaster">
      <pc:chgData name="Chris Woodruff" userId="2dbf025665e4d94d" providerId="LiveId" clId="{A1B8F6A7-7FBA-4476-8045-8154D68392DE}" dt="2019-11-14T05:26:55.478" v="518" actId="20577"/>
      <pc:docMkLst>
        <pc:docMk/>
      </pc:docMkLst>
      <pc:sldChg chg="addSp delSp modSp mod setBg modClrScheme setClrOvrMap chgLayout">
        <pc:chgData name="Chris Woodruff" userId="2dbf025665e4d94d" providerId="LiveId" clId="{A1B8F6A7-7FBA-4476-8045-8154D68392DE}" dt="2019-11-11T23:20:35.025" v="5" actId="26606"/>
        <pc:sldMkLst>
          <pc:docMk/>
          <pc:sldMk cId="538066691" sldId="256"/>
        </pc:sldMkLst>
        <pc:spChg chg="mod">
          <ac:chgData name="Chris Woodruff" userId="2dbf025665e4d94d" providerId="LiveId" clId="{A1B8F6A7-7FBA-4476-8045-8154D68392DE}" dt="2019-11-11T23:20:35.025" v="5" actId="26606"/>
          <ac:spMkLst>
            <pc:docMk/>
            <pc:sldMk cId="538066691" sldId="256"/>
            <ac:spMk id="2" creationId="{78CFE438-9282-45B3-86C3-2E80DDBDB4F3}"/>
          </ac:spMkLst>
        </pc:spChg>
        <pc:spChg chg="mod">
          <ac:chgData name="Chris Woodruff" userId="2dbf025665e4d94d" providerId="LiveId" clId="{A1B8F6A7-7FBA-4476-8045-8154D68392DE}" dt="2019-11-11T23:20:35.025" v="5" actId="26606"/>
          <ac:spMkLst>
            <pc:docMk/>
            <pc:sldMk cId="538066691" sldId="256"/>
            <ac:spMk id="3" creationId="{17598E5F-3A22-46E2-B696-369A11FBCFA2}"/>
          </ac:spMkLst>
        </pc:spChg>
        <pc:spChg chg="add">
          <ac:chgData name="Chris Woodruff" userId="2dbf025665e4d94d" providerId="LiveId" clId="{A1B8F6A7-7FBA-4476-8045-8154D68392DE}" dt="2019-11-11T23:20:35.025" v="5" actId="26606"/>
          <ac:spMkLst>
            <pc:docMk/>
            <pc:sldMk cId="538066691" sldId="256"/>
            <ac:spMk id="8" creationId="{90EB472E-7CA6-4C2D-81E9-CD39A44F0B83}"/>
          </ac:spMkLst>
        </pc:spChg>
        <pc:spChg chg="add del">
          <ac:chgData name="Chris Woodruff" userId="2dbf025665e4d94d" providerId="LiveId" clId="{A1B8F6A7-7FBA-4476-8045-8154D68392DE}" dt="2019-11-11T23:20:17.723" v="3" actId="26606"/>
          <ac:spMkLst>
            <pc:docMk/>
            <pc:sldMk cId="538066691" sldId="256"/>
            <ac:spMk id="9" creationId="{26B4480E-B7FF-4481-890E-043A69AE6FE2}"/>
          </ac:spMkLst>
        </pc:spChg>
        <pc:spChg chg="add">
          <ac:chgData name="Chris Woodruff" userId="2dbf025665e4d94d" providerId="LiveId" clId="{A1B8F6A7-7FBA-4476-8045-8154D68392DE}" dt="2019-11-11T23:20:35.025" v="5" actId="26606"/>
          <ac:spMkLst>
            <pc:docMk/>
            <pc:sldMk cId="538066691" sldId="256"/>
            <ac:spMk id="10" creationId="{AE0A0486-F672-4FEF-A0A9-E6C3B7E3A545}"/>
          </ac:spMkLst>
        </pc:spChg>
        <pc:spChg chg="add del">
          <ac:chgData name="Chris Woodruff" userId="2dbf025665e4d94d" providerId="LiveId" clId="{A1B8F6A7-7FBA-4476-8045-8154D68392DE}" dt="2019-11-11T23:20:17.723" v="3" actId="26606"/>
          <ac:spMkLst>
            <pc:docMk/>
            <pc:sldMk cId="538066691" sldId="256"/>
            <ac:spMk id="11" creationId="{64C13BAB-7C00-4D21-A857-E3D41C0A2A66}"/>
          </ac:spMkLst>
        </pc:spChg>
        <pc:spChg chg="add">
          <ac:chgData name="Chris Woodruff" userId="2dbf025665e4d94d" providerId="LiveId" clId="{A1B8F6A7-7FBA-4476-8045-8154D68392DE}" dt="2019-11-11T23:20:35.025" v="5" actId="26606"/>
          <ac:spMkLst>
            <pc:docMk/>
            <pc:sldMk cId="538066691" sldId="256"/>
            <ac:spMk id="12" creationId="{4689BC21-5566-4B70-91EA-44B4299CB337}"/>
          </ac:spMkLst>
        </pc:spChg>
        <pc:spChg chg="add del">
          <ac:chgData name="Chris Woodruff" userId="2dbf025665e4d94d" providerId="LiveId" clId="{A1B8F6A7-7FBA-4476-8045-8154D68392DE}" dt="2019-11-11T23:20:17.723" v="3" actId="26606"/>
          <ac:spMkLst>
            <pc:docMk/>
            <pc:sldMk cId="538066691" sldId="256"/>
            <ac:spMk id="13" creationId="{1F1FF39A-AC3C-4066-9D4C-519AA22812EA}"/>
          </ac:spMkLst>
        </pc:spChg>
        <pc:spChg chg="add">
          <ac:chgData name="Chris Woodruff" userId="2dbf025665e4d94d" providerId="LiveId" clId="{A1B8F6A7-7FBA-4476-8045-8154D68392DE}" dt="2019-11-11T23:20:35.025" v="5" actId="26606"/>
          <ac:spMkLst>
            <pc:docMk/>
            <pc:sldMk cId="538066691" sldId="256"/>
            <ac:spMk id="14" creationId="{7F1FCE6A-97BC-41EB-809A-50936E0F940B}"/>
          </ac:spMkLst>
        </pc:spChg>
        <pc:picChg chg="add del">
          <ac:chgData name="Chris Woodruff" userId="2dbf025665e4d94d" providerId="LiveId" clId="{A1B8F6A7-7FBA-4476-8045-8154D68392DE}" dt="2019-11-11T23:20:17.723" v="3" actId="26606"/>
          <ac:picMkLst>
            <pc:docMk/>
            <pc:sldMk cId="538066691" sldId="256"/>
            <ac:picMk id="4" creationId="{3BD3C312-53D6-45AB-A67D-C38B254DDE7F}"/>
          </ac:picMkLst>
        </pc:picChg>
      </pc:sldChg>
      <pc:sldChg chg="addSp delSp modSp add">
        <pc:chgData name="Chris Woodruff" userId="2dbf025665e4d94d" providerId="LiveId" clId="{A1B8F6A7-7FBA-4476-8045-8154D68392DE}" dt="2019-11-11T23:20:59.776" v="37" actId="20577"/>
        <pc:sldMkLst>
          <pc:docMk/>
          <pc:sldMk cId="2265346233" sldId="257"/>
        </pc:sldMkLst>
        <pc:spChg chg="del">
          <ac:chgData name="Chris Woodruff" userId="2dbf025665e4d94d" providerId="LiveId" clId="{A1B8F6A7-7FBA-4476-8045-8154D68392DE}" dt="2019-11-11T23:20:47.425" v="6"/>
          <ac:spMkLst>
            <pc:docMk/>
            <pc:sldMk cId="2265346233" sldId="257"/>
            <ac:spMk id="2" creationId="{E63C5BD5-2014-439C-A7FC-1806B7617820}"/>
          </ac:spMkLst>
        </pc:spChg>
        <pc:spChg chg="del">
          <ac:chgData name="Chris Woodruff" userId="2dbf025665e4d94d" providerId="LiveId" clId="{A1B8F6A7-7FBA-4476-8045-8154D68392DE}" dt="2019-11-11T23:20:47.425" v="6"/>
          <ac:spMkLst>
            <pc:docMk/>
            <pc:sldMk cId="2265346233" sldId="257"/>
            <ac:spMk id="3" creationId="{0E87D84B-6926-489D-BBB9-9F1C4529E61F}"/>
          </ac:spMkLst>
        </pc:spChg>
        <pc:spChg chg="add mod">
          <ac:chgData name="Chris Woodruff" userId="2dbf025665e4d94d" providerId="LiveId" clId="{A1B8F6A7-7FBA-4476-8045-8154D68392DE}" dt="2019-11-11T23:20:59.776" v="37" actId="20577"/>
          <ac:spMkLst>
            <pc:docMk/>
            <pc:sldMk cId="2265346233" sldId="257"/>
            <ac:spMk id="4" creationId="{0F3EAE23-8F9E-4A18-BDAC-CAB9DF450E7D}"/>
          </ac:spMkLst>
        </pc:spChg>
        <pc:spChg chg="add mod">
          <ac:chgData name="Chris Woodruff" userId="2dbf025665e4d94d" providerId="LiveId" clId="{A1B8F6A7-7FBA-4476-8045-8154D68392DE}" dt="2019-11-11T23:20:47.425" v="6"/>
          <ac:spMkLst>
            <pc:docMk/>
            <pc:sldMk cId="2265346233" sldId="257"/>
            <ac:spMk id="5" creationId="{670C69FD-7961-4C34-B7CF-79FBB32A3A29}"/>
          </ac:spMkLst>
        </pc:spChg>
      </pc:sldChg>
      <pc:sldChg chg="add del">
        <pc:chgData name="Chris Woodruff" userId="2dbf025665e4d94d" providerId="LiveId" clId="{A1B8F6A7-7FBA-4476-8045-8154D68392DE}" dt="2019-11-11T23:20:17.085" v="2"/>
        <pc:sldMkLst>
          <pc:docMk/>
          <pc:sldMk cId="3460428862" sldId="257"/>
        </pc:sldMkLst>
      </pc:sldChg>
      <pc:sldChg chg="addSp delSp modSp add">
        <pc:chgData name="Chris Woodruff" userId="2dbf025665e4d94d" providerId="LiveId" clId="{A1B8F6A7-7FBA-4476-8045-8154D68392DE}" dt="2019-11-11T23:24:17.183" v="85" actId="403"/>
        <pc:sldMkLst>
          <pc:docMk/>
          <pc:sldMk cId="2079858776" sldId="258"/>
        </pc:sldMkLst>
        <pc:spChg chg="del">
          <ac:chgData name="Chris Woodruff" userId="2dbf025665e4d94d" providerId="LiveId" clId="{A1B8F6A7-7FBA-4476-8045-8154D68392DE}" dt="2019-11-11T23:21:52.499" v="39"/>
          <ac:spMkLst>
            <pc:docMk/>
            <pc:sldMk cId="2079858776" sldId="258"/>
            <ac:spMk id="2" creationId="{28C939DB-FE88-4A01-A85C-8EF88B3A3001}"/>
          </ac:spMkLst>
        </pc:spChg>
        <pc:spChg chg="del">
          <ac:chgData name="Chris Woodruff" userId="2dbf025665e4d94d" providerId="LiveId" clId="{A1B8F6A7-7FBA-4476-8045-8154D68392DE}" dt="2019-11-11T23:21:52.499" v="39"/>
          <ac:spMkLst>
            <pc:docMk/>
            <pc:sldMk cId="2079858776" sldId="258"/>
            <ac:spMk id="3" creationId="{64C1C5B9-786B-418B-B13B-69FB7706EFF5}"/>
          </ac:spMkLst>
        </pc:spChg>
        <pc:spChg chg="add del mod">
          <ac:chgData name="Chris Woodruff" userId="2dbf025665e4d94d" providerId="LiveId" clId="{A1B8F6A7-7FBA-4476-8045-8154D68392DE}" dt="2019-11-11T23:21:58.421" v="40"/>
          <ac:spMkLst>
            <pc:docMk/>
            <pc:sldMk cId="2079858776" sldId="258"/>
            <ac:spMk id="4" creationId="{AD63EDFC-08CD-4382-B970-A4B341959829}"/>
          </ac:spMkLst>
        </pc:spChg>
        <pc:spChg chg="add del mod">
          <ac:chgData name="Chris Woodruff" userId="2dbf025665e4d94d" providerId="LiveId" clId="{A1B8F6A7-7FBA-4476-8045-8154D68392DE}" dt="2019-11-11T23:21:58.421" v="40"/>
          <ac:spMkLst>
            <pc:docMk/>
            <pc:sldMk cId="2079858776" sldId="258"/>
            <ac:spMk id="5" creationId="{20E53DEA-DEE3-417F-ABF9-B95865375B4B}"/>
          </ac:spMkLst>
        </pc:spChg>
        <pc:spChg chg="add del mod">
          <ac:chgData name="Chris Woodruff" userId="2dbf025665e4d94d" providerId="LiveId" clId="{A1B8F6A7-7FBA-4476-8045-8154D68392DE}" dt="2019-11-11T23:21:58.421" v="40"/>
          <ac:spMkLst>
            <pc:docMk/>
            <pc:sldMk cId="2079858776" sldId="258"/>
            <ac:spMk id="6" creationId="{F5FC30E7-B760-43B2-8E48-9C3FCF0F8349}"/>
          </ac:spMkLst>
        </pc:spChg>
        <pc:spChg chg="add mod">
          <ac:chgData name="Chris Woodruff" userId="2dbf025665e4d94d" providerId="LiveId" clId="{A1B8F6A7-7FBA-4476-8045-8154D68392DE}" dt="2019-11-11T23:22:21.806" v="46" actId="20577"/>
          <ac:spMkLst>
            <pc:docMk/>
            <pc:sldMk cId="2079858776" sldId="258"/>
            <ac:spMk id="7" creationId="{D8213571-E413-48C6-8B5D-784D29C46C43}"/>
          </ac:spMkLst>
        </pc:spChg>
        <pc:spChg chg="add mod">
          <ac:chgData name="Chris Woodruff" userId="2dbf025665e4d94d" providerId="LiveId" clId="{A1B8F6A7-7FBA-4476-8045-8154D68392DE}" dt="2019-11-11T23:24:17.183" v="85" actId="403"/>
          <ac:spMkLst>
            <pc:docMk/>
            <pc:sldMk cId="2079858776" sldId="258"/>
            <ac:spMk id="8" creationId="{D47A07D7-7989-4E7D-9DF6-C801C685436E}"/>
          </ac:spMkLst>
        </pc:spChg>
        <pc:spChg chg="add mod">
          <ac:chgData name="Chris Woodruff" userId="2dbf025665e4d94d" providerId="LiveId" clId="{A1B8F6A7-7FBA-4476-8045-8154D68392DE}" dt="2019-11-11T23:21:58.421" v="40"/>
          <ac:spMkLst>
            <pc:docMk/>
            <pc:sldMk cId="2079858776" sldId="258"/>
            <ac:spMk id="9" creationId="{902F7D6F-DA0C-45E0-AB5A-8A902261CF7D}"/>
          </ac:spMkLst>
        </pc:spChg>
      </pc:sldChg>
      <pc:sldChg chg="modSp add">
        <pc:chgData name="Chris Woodruff" userId="2dbf025665e4d94d" providerId="LiveId" clId="{A1B8F6A7-7FBA-4476-8045-8154D68392DE}" dt="2019-11-11T23:25:01.755" v="99" actId="403"/>
        <pc:sldMkLst>
          <pc:docMk/>
          <pc:sldMk cId="2611028584" sldId="259"/>
        </pc:sldMkLst>
        <pc:spChg chg="mod">
          <ac:chgData name="Chris Woodruff" userId="2dbf025665e4d94d" providerId="LiveId" clId="{A1B8F6A7-7FBA-4476-8045-8154D68392DE}" dt="2019-11-11T23:24:28.291" v="92" actId="20577"/>
          <ac:spMkLst>
            <pc:docMk/>
            <pc:sldMk cId="2611028584" sldId="259"/>
            <ac:spMk id="2" creationId="{7FA0DBDA-C21B-4B5D-87A9-56AC99FE7968}"/>
          </ac:spMkLst>
        </pc:spChg>
        <pc:spChg chg="mod">
          <ac:chgData name="Chris Woodruff" userId="2dbf025665e4d94d" providerId="LiveId" clId="{A1B8F6A7-7FBA-4476-8045-8154D68392DE}" dt="2019-11-11T23:25:01.755" v="99" actId="403"/>
          <ac:spMkLst>
            <pc:docMk/>
            <pc:sldMk cId="2611028584" sldId="259"/>
            <ac:spMk id="3" creationId="{996B4F55-443D-48B7-A224-00E13D131BFD}"/>
          </ac:spMkLst>
        </pc:spChg>
      </pc:sldChg>
      <pc:sldChg chg="modSp add">
        <pc:chgData name="Chris Woodruff" userId="2dbf025665e4d94d" providerId="LiveId" clId="{A1B8F6A7-7FBA-4476-8045-8154D68392DE}" dt="2019-11-11T23:27:57.313" v="130" actId="113"/>
        <pc:sldMkLst>
          <pc:docMk/>
          <pc:sldMk cId="126631254" sldId="260"/>
        </pc:sldMkLst>
        <pc:spChg chg="mod">
          <ac:chgData name="Chris Woodruff" userId="2dbf025665e4d94d" providerId="LiveId" clId="{A1B8F6A7-7FBA-4476-8045-8154D68392DE}" dt="2019-11-11T23:27:57.313" v="130" actId="113"/>
          <ac:spMkLst>
            <pc:docMk/>
            <pc:sldMk cId="126631254" sldId="260"/>
            <ac:spMk id="2" creationId="{A5A9F1EC-8A2D-48B3-B02B-2174F8AE44FE}"/>
          </ac:spMkLst>
        </pc:spChg>
        <pc:spChg chg="mod">
          <ac:chgData name="Chris Woodruff" userId="2dbf025665e4d94d" providerId="LiveId" clId="{A1B8F6A7-7FBA-4476-8045-8154D68392DE}" dt="2019-11-11T23:26:12.508" v="119" actId="255"/>
          <ac:spMkLst>
            <pc:docMk/>
            <pc:sldMk cId="126631254" sldId="260"/>
            <ac:spMk id="3" creationId="{3A1B7757-A54A-4B39-A8DC-23E2870839F7}"/>
          </ac:spMkLst>
        </pc:spChg>
      </pc:sldChg>
      <pc:sldChg chg="modSp add">
        <pc:chgData name="Chris Woodruff" userId="2dbf025665e4d94d" providerId="LiveId" clId="{A1B8F6A7-7FBA-4476-8045-8154D68392DE}" dt="2019-11-11T23:26:42.712" v="127" actId="20577"/>
        <pc:sldMkLst>
          <pc:docMk/>
          <pc:sldMk cId="2122967889" sldId="261"/>
        </pc:sldMkLst>
        <pc:spChg chg="mod">
          <ac:chgData name="Chris Woodruff" userId="2dbf025665e4d94d" providerId="LiveId" clId="{A1B8F6A7-7FBA-4476-8045-8154D68392DE}" dt="2019-11-11T23:26:42.712" v="127" actId="20577"/>
          <ac:spMkLst>
            <pc:docMk/>
            <pc:sldMk cId="2122967889" sldId="261"/>
            <ac:spMk id="2" creationId="{EEEAC8C2-6707-442C-9982-91C8D56B777D}"/>
          </ac:spMkLst>
        </pc:spChg>
      </pc:sldChg>
      <pc:sldChg chg="modSp add">
        <pc:chgData name="Chris Woodruff" userId="2dbf025665e4d94d" providerId="LiveId" clId="{A1B8F6A7-7FBA-4476-8045-8154D68392DE}" dt="2019-11-11T23:28:23.364" v="135" actId="403"/>
        <pc:sldMkLst>
          <pc:docMk/>
          <pc:sldMk cId="3511272033" sldId="262"/>
        </pc:sldMkLst>
        <pc:spChg chg="mod">
          <ac:chgData name="Chris Woodruff" userId="2dbf025665e4d94d" providerId="LiveId" clId="{A1B8F6A7-7FBA-4476-8045-8154D68392DE}" dt="2019-11-11T23:28:04.304" v="132" actId="20577"/>
          <ac:spMkLst>
            <pc:docMk/>
            <pc:sldMk cId="3511272033" sldId="262"/>
            <ac:spMk id="2" creationId="{990BA898-690D-4A92-A6F2-BC3EDD1CA164}"/>
          </ac:spMkLst>
        </pc:spChg>
        <pc:spChg chg="mod">
          <ac:chgData name="Chris Woodruff" userId="2dbf025665e4d94d" providerId="LiveId" clId="{A1B8F6A7-7FBA-4476-8045-8154D68392DE}" dt="2019-11-11T23:28:23.364" v="135" actId="403"/>
          <ac:spMkLst>
            <pc:docMk/>
            <pc:sldMk cId="3511272033" sldId="262"/>
            <ac:spMk id="3" creationId="{1327C9C1-C28E-41E3-9DB2-42070E81F870}"/>
          </ac:spMkLst>
        </pc:spChg>
      </pc:sldChg>
      <pc:sldChg chg="modSp add">
        <pc:chgData name="Chris Woodruff" userId="2dbf025665e4d94d" providerId="LiveId" clId="{A1B8F6A7-7FBA-4476-8045-8154D68392DE}" dt="2019-11-11T23:29:17.284" v="145" actId="403"/>
        <pc:sldMkLst>
          <pc:docMk/>
          <pc:sldMk cId="2328090578" sldId="263"/>
        </pc:sldMkLst>
        <pc:spChg chg="mod">
          <ac:chgData name="Chris Woodruff" userId="2dbf025665e4d94d" providerId="LiveId" clId="{A1B8F6A7-7FBA-4476-8045-8154D68392DE}" dt="2019-11-11T23:28:56.171" v="139" actId="20577"/>
          <ac:spMkLst>
            <pc:docMk/>
            <pc:sldMk cId="2328090578" sldId="263"/>
            <ac:spMk id="2" creationId="{BB8F38E0-4DB3-490C-BD89-8BD5342A6B07}"/>
          </ac:spMkLst>
        </pc:spChg>
        <pc:spChg chg="mod">
          <ac:chgData name="Chris Woodruff" userId="2dbf025665e4d94d" providerId="LiveId" clId="{A1B8F6A7-7FBA-4476-8045-8154D68392DE}" dt="2019-11-11T23:29:17.284" v="145" actId="403"/>
          <ac:spMkLst>
            <pc:docMk/>
            <pc:sldMk cId="2328090578" sldId="263"/>
            <ac:spMk id="3" creationId="{551DE0D5-7E21-4C5F-9933-6DCFF7D0851B}"/>
          </ac:spMkLst>
        </pc:spChg>
      </pc:sldChg>
      <pc:sldChg chg="modSp add">
        <pc:chgData name="Chris Woodruff" userId="2dbf025665e4d94d" providerId="LiveId" clId="{A1B8F6A7-7FBA-4476-8045-8154D68392DE}" dt="2019-11-11T23:32:02.851" v="170" actId="1076"/>
        <pc:sldMkLst>
          <pc:docMk/>
          <pc:sldMk cId="480228418" sldId="264"/>
        </pc:sldMkLst>
        <pc:spChg chg="mod">
          <ac:chgData name="Chris Woodruff" userId="2dbf025665e4d94d" providerId="LiveId" clId="{A1B8F6A7-7FBA-4476-8045-8154D68392DE}" dt="2019-11-11T23:31:21.904" v="163"/>
          <ac:spMkLst>
            <pc:docMk/>
            <pc:sldMk cId="480228418" sldId="264"/>
            <ac:spMk id="2" creationId="{BDF1C311-DA65-4DAE-831D-EFDEDB43F4B1}"/>
          </ac:spMkLst>
        </pc:spChg>
        <pc:spChg chg="mod">
          <ac:chgData name="Chris Woodruff" userId="2dbf025665e4d94d" providerId="LiveId" clId="{A1B8F6A7-7FBA-4476-8045-8154D68392DE}" dt="2019-11-11T23:32:02.851" v="170" actId="1076"/>
          <ac:spMkLst>
            <pc:docMk/>
            <pc:sldMk cId="480228418" sldId="264"/>
            <ac:spMk id="3" creationId="{3435C6D5-90DF-4A91-82CD-CBE91DF1D0D9}"/>
          </ac:spMkLst>
        </pc:spChg>
      </pc:sldChg>
      <pc:sldChg chg="addSp modSp add">
        <pc:chgData name="Chris Woodruff" userId="2dbf025665e4d94d" providerId="LiveId" clId="{A1B8F6A7-7FBA-4476-8045-8154D68392DE}" dt="2019-11-11T23:34:49.870" v="210" actId="403"/>
        <pc:sldMkLst>
          <pc:docMk/>
          <pc:sldMk cId="1927362647" sldId="265"/>
        </pc:sldMkLst>
        <pc:spChg chg="mod">
          <ac:chgData name="Chris Woodruff" userId="2dbf025665e4d94d" providerId="LiveId" clId="{A1B8F6A7-7FBA-4476-8045-8154D68392DE}" dt="2019-11-11T23:32:22.945" v="172"/>
          <ac:spMkLst>
            <pc:docMk/>
            <pc:sldMk cId="1927362647" sldId="265"/>
            <ac:spMk id="2" creationId="{06D5CE2B-1166-4464-91C7-BA95CFF25D5F}"/>
          </ac:spMkLst>
        </pc:spChg>
        <pc:spChg chg="mod">
          <ac:chgData name="Chris Woodruff" userId="2dbf025665e4d94d" providerId="LiveId" clId="{A1B8F6A7-7FBA-4476-8045-8154D68392DE}" dt="2019-11-11T23:34:49.870" v="210" actId="403"/>
          <ac:spMkLst>
            <pc:docMk/>
            <pc:sldMk cId="1927362647" sldId="265"/>
            <ac:spMk id="3" creationId="{DE92B6EF-E94B-494F-B657-94EDCEEA9270}"/>
          </ac:spMkLst>
        </pc:spChg>
        <pc:spChg chg="add">
          <ac:chgData name="Chris Woodruff" userId="2dbf025665e4d94d" providerId="LiveId" clId="{A1B8F6A7-7FBA-4476-8045-8154D68392DE}" dt="2019-11-11T23:34:36.117" v="207"/>
          <ac:spMkLst>
            <pc:docMk/>
            <pc:sldMk cId="1927362647" sldId="265"/>
            <ac:spMk id="5" creationId="{58572D78-5F64-43A1-8230-BC503C9FB22B}"/>
          </ac:spMkLst>
        </pc:spChg>
      </pc:sldChg>
      <pc:sldChg chg="modSp add">
        <pc:chgData name="Chris Woodruff" userId="2dbf025665e4d94d" providerId="LiveId" clId="{A1B8F6A7-7FBA-4476-8045-8154D68392DE}" dt="2019-11-11T23:37:02.406" v="223" actId="20577"/>
        <pc:sldMkLst>
          <pc:docMk/>
          <pc:sldMk cId="79884817" sldId="266"/>
        </pc:sldMkLst>
        <pc:spChg chg="mod">
          <ac:chgData name="Chris Woodruff" userId="2dbf025665e4d94d" providerId="LiveId" clId="{A1B8F6A7-7FBA-4476-8045-8154D68392DE}" dt="2019-11-11T23:35:21.389" v="212"/>
          <ac:spMkLst>
            <pc:docMk/>
            <pc:sldMk cId="79884817" sldId="266"/>
            <ac:spMk id="2" creationId="{6E2F9369-8949-4E4A-8A56-1D6033DEFB07}"/>
          </ac:spMkLst>
        </pc:spChg>
        <pc:spChg chg="mod">
          <ac:chgData name="Chris Woodruff" userId="2dbf025665e4d94d" providerId="LiveId" clId="{A1B8F6A7-7FBA-4476-8045-8154D68392DE}" dt="2019-11-11T23:37:02.406" v="223" actId="20577"/>
          <ac:spMkLst>
            <pc:docMk/>
            <pc:sldMk cId="79884817" sldId="266"/>
            <ac:spMk id="3" creationId="{4F1EADCD-09D6-47D8-A166-FA940DE74605}"/>
          </ac:spMkLst>
        </pc:spChg>
      </pc:sldChg>
      <pc:sldChg chg="modSp add">
        <pc:chgData name="Chris Woodruff" userId="2dbf025665e4d94d" providerId="LiveId" clId="{A1B8F6A7-7FBA-4476-8045-8154D68392DE}" dt="2019-11-11T23:38:21.990" v="257" actId="20577"/>
        <pc:sldMkLst>
          <pc:docMk/>
          <pc:sldMk cId="2765907298" sldId="267"/>
        </pc:sldMkLst>
        <pc:spChg chg="mod">
          <ac:chgData name="Chris Woodruff" userId="2dbf025665e4d94d" providerId="LiveId" clId="{A1B8F6A7-7FBA-4476-8045-8154D68392DE}" dt="2019-11-11T23:38:21.990" v="257" actId="20577"/>
          <ac:spMkLst>
            <pc:docMk/>
            <pc:sldMk cId="2765907298" sldId="267"/>
            <ac:spMk id="2" creationId="{DE2FEBBC-BCB4-4EF0-85B2-36A1F1601BC6}"/>
          </ac:spMkLst>
        </pc:spChg>
        <pc:spChg chg="mod">
          <ac:chgData name="Chris Woodruff" userId="2dbf025665e4d94d" providerId="LiveId" clId="{A1B8F6A7-7FBA-4476-8045-8154D68392DE}" dt="2019-11-11T23:38:08.006" v="242" actId="403"/>
          <ac:spMkLst>
            <pc:docMk/>
            <pc:sldMk cId="2765907298" sldId="267"/>
            <ac:spMk id="3" creationId="{AD813283-EBF1-44D2-8CD9-D87E32F2EDF1}"/>
          </ac:spMkLst>
        </pc:spChg>
      </pc:sldChg>
      <pc:sldChg chg="modSp add">
        <pc:chgData name="Chris Woodruff" userId="2dbf025665e4d94d" providerId="LiveId" clId="{A1B8F6A7-7FBA-4476-8045-8154D68392DE}" dt="2019-11-11T23:40:23.768" v="276" actId="113"/>
        <pc:sldMkLst>
          <pc:docMk/>
          <pc:sldMk cId="738357417" sldId="268"/>
        </pc:sldMkLst>
        <pc:spChg chg="mod">
          <ac:chgData name="Chris Woodruff" userId="2dbf025665e4d94d" providerId="LiveId" clId="{A1B8F6A7-7FBA-4476-8045-8154D68392DE}" dt="2019-11-11T23:38:45.786" v="260"/>
          <ac:spMkLst>
            <pc:docMk/>
            <pc:sldMk cId="738357417" sldId="268"/>
            <ac:spMk id="2" creationId="{12295567-4B50-4E0A-A1BD-9599F4E35576}"/>
          </ac:spMkLst>
        </pc:spChg>
        <pc:spChg chg="mod">
          <ac:chgData name="Chris Woodruff" userId="2dbf025665e4d94d" providerId="LiveId" clId="{A1B8F6A7-7FBA-4476-8045-8154D68392DE}" dt="2019-11-11T23:40:23.768" v="276" actId="113"/>
          <ac:spMkLst>
            <pc:docMk/>
            <pc:sldMk cId="738357417" sldId="268"/>
            <ac:spMk id="3" creationId="{61BD8200-0683-4EE4-88B5-C2D592F9B5C1}"/>
          </ac:spMkLst>
        </pc:spChg>
      </pc:sldChg>
      <pc:sldChg chg="modSp add">
        <pc:chgData name="Chris Woodruff" userId="2dbf025665e4d94d" providerId="LiveId" clId="{A1B8F6A7-7FBA-4476-8045-8154D68392DE}" dt="2019-11-11T23:43:08.012" v="282" actId="403"/>
        <pc:sldMkLst>
          <pc:docMk/>
          <pc:sldMk cId="656123670" sldId="269"/>
        </pc:sldMkLst>
        <pc:spChg chg="mod">
          <ac:chgData name="Chris Woodruff" userId="2dbf025665e4d94d" providerId="LiveId" clId="{A1B8F6A7-7FBA-4476-8045-8154D68392DE}" dt="2019-11-11T23:42:57.184" v="280" actId="20577"/>
          <ac:spMkLst>
            <pc:docMk/>
            <pc:sldMk cId="656123670" sldId="269"/>
            <ac:spMk id="2" creationId="{A44A2D9C-2BC2-4FE4-9DC8-E77686E0B2C6}"/>
          </ac:spMkLst>
        </pc:spChg>
        <pc:spChg chg="mod">
          <ac:chgData name="Chris Woodruff" userId="2dbf025665e4d94d" providerId="LiveId" clId="{A1B8F6A7-7FBA-4476-8045-8154D68392DE}" dt="2019-11-11T23:43:08.012" v="282" actId="403"/>
          <ac:spMkLst>
            <pc:docMk/>
            <pc:sldMk cId="656123670" sldId="269"/>
            <ac:spMk id="3" creationId="{8D70F9C5-53E7-4EE0-97B9-487ADFCD4386}"/>
          </ac:spMkLst>
        </pc:spChg>
      </pc:sldChg>
      <pc:sldChg chg="addSp delSp modSp add">
        <pc:chgData name="Chris Woodruff" userId="2dbf025665e4d94d" providerId="LiveId" clId="{A1B8F6A7-7FBA-4476-8045-8154D68392DE}" dt="2019-11-13T12:44:52.410" v="294" actId="20577"/>
        <pc:sldMkLst>
          <pc:docMk/>
          <pc:sldMk cId="3107441247" sldId="270"/>
        </pc:sldMkLst>
        <pc:spChg chg="del">
          <ac:chgData name="Chris Woodruff" userId="2dbf025665e4d94d" providerId="LiveId" clId="{A1B8F6A7-7FBA-4476-8045-8154D68392DE}" dt="2019-11-13T12:44:47.688" v="284"/>
          <ac:spMkLst>
            <pc:docMk/>
            <pc:sldMk cId="3107441247" sldId="270"/>
            <ac:spMk id="2" creationId="{ECB87F8F-9E5D-485D-9F9C-04D1440ABC07}"/>
          </ac:spMkLst>
        </pc:spChg>
        <pc:spChg chg="del">
          <ac:chgData name="Chris Woodruff" userId="2dbf025665e4d94d" providerId="LiveId" clId="{A1B8F6A7-7FBA-4476-8045-8154D68392DE}" dt="2019-11-13T12:44:47.688" v="284"/>
          <ac:spMkLst>
            <pc:docMk/>
            <pc:sldMk cId="3107441247" sldId="270"/>
            <ac:spMk id="3" creationId="{E8520290-8DF3-4D3C-A0A6-6B92EAC3FAB3}"/>
          </ac:spMkLst>
        </pc:spChg>
        <pc:spChg chg="del">
          <ac:chgData name="Chris Woodruff" userId="2dbf025665e4d94d" providerId="LiveId" clId="{A1B8F6A7-7FBA-4476-8045-8154D68392DE}" dt="2019-11-13T12:44:47.688" v="284"/>
          <ac:spMkLst>
            <pc:docMk/>
            <pc:sldMk cId="3107441247" sldId="270"/>
            <ac:spMk id="4" creationId="{558F948E-7329-4FFA-9961-2F8CE726E47A}"/>
          </ac:spMkLst>
        </pc:spChg>
        <pc:spChg chg="add mod">
          <ac:chgData name="Chris Woodruff" userId="2dbf025665e4d94d" providerId="LiveId" clId="{A1B8F6A7-7FBA-4476-8045-8154D68392DE}" dt="2019-11-13T12:44:52.410" v="294" actId="20577"/>
          <ac:spMkLst>
            <pc:docMk/>
            <pc:sldMk cId="3107441247" sldId="270"/>
            <ac:spMk id="5" creationId="{75D25809-6727-439B-8905-A1E9BEF09505}"/>
          </ac:spMkLst>
        </pc:spChg>
        <pc:spChg chg="add mod">
          <ac:chgData name="Chris Woodruff" userId="2dbf025665e4d94d" providerId="LiveId" clId="{A1B8F6A7-7FBA-4476-8045-8154D68392DE}" dt="2019-11-13T12:44:47.688" v="284"/>
          <ac:spMkLst>
            <pc:docMk/>
            <pc:sldMk cId="3107441247" sldId="270"/>
            <ac:spMk id="6" creationId="{F3F8CA83-99DA-48B6-B448-54D43FFE2934}"/>
          </ac:spMkLst>
        </pc:spChg>
      </pc:sldChg>
      <pc:sldChg chg="modSp add">
        <pc:chgData name="Chris Woodruff" userId="2dbf025665e4d94d" providerId="LiveId" clId="{A1B8F6A7-7FBA-4476-8045-8154D68392DE}" dt="2019-11-13T12:45:13.255" v="302" actId="20577"/>
        <pc:sldMkLst>
          <pc:docMk/>
          <pc:sldMk cId="2913094239" sldId="271"/>
        </pc:sldMkLst>
        <pc:spChg chg="mod">
          <ac:chgData name="Chris Woodruff" userId="2dbf025665e4d94d" providerId="LiveId" clId="{A1B8F6A7-7FBA-4476-8045-8154D68392DE}" dt="2019-11-13T12:45:13.255" v="302" actId="20577"/>
          <ac:spMkLst>
            <pc:docMk/>
            <pc:sldMk cId="2913094239" sldId="271"/>
            <ac:spMk id="2" creationId="{5F980C16-64D6-44A2-BDA2-D408D2737479}"/>
          </ac:spMkLst>
        </pc:spChg>
      </pc:sldChg>
      <pc:sldChg chg="modSp add">
        <pc:chgData name="Chris Woodruff" userId="2dbf025665e4d94d" providerId="LiveId" clId="{A1B8F6A7-7FBA-4476-8045-8154D68392DE}" dt="2019-11-13T12:45:24.096" v="314" actId="20577"/>
        <pc:sldMkLst>
          <pc:docMk/>
          <pc:sldMk cId="65504497" sldId="272"/>
        </pc:sldMkLst>
        <pc:spChg chg="mod">
          <ac:chgData name="Chris Woodruff" userId="2dbf025665e4d94d" providerId="LiveId" clId="{A1B8F6A7-7FBA-4476-8045-8154D68392DE}" dt="2019-11-13T12:45:24.096" v="314" actId="20577"/>
          <ac:spMkLst>
            <pc:docMk/>
            <pc:sldMk cId="65504497" sldId="272"/>
            <ac:spMk id="2" creationId="{0F5081CD-88EB-4A9D-97CC-00B75B36E27C}"/>
          </ac:spMkLst>
        </pc:spChg>
      </pc:sldChg>
      <pc:sldChg chg="addSp delSp modSp add modAnim">
        <pc:chgData name="Chris Woodruff" userId="2dbf025665e4d94d" providerId="LiveId" clId="{A1B8F6A7-7FBA-4476-8045-8154D68392DE}" dt="2019-11-13T14:06:57.526" v="382"/>
        <pc:sldMkLst>
          <pc:docMk/>
          <pc:sldMk cId="1668180805" sldId="273"/>
        </pc:sldMkLst>
        <pc:spChg chg="del">
          <ac:chgData name="Chris Woodruff" userId="2dbf025665e4d94d" providerId="LiveId" clId="{A1B8F6A7-7FBA-4476-8045-8154D68392DE}" dt="2019-11-13T12:53:57.549" v="316"/>
          <ac:spMkLst>
            <pc:docMk/>
            <pc:sldMk cId="1668180805" sldId="273"/>
            <ac:spMk id="2" creationId="{31073D99-D72B-4D8C-8CBD-9FD8B384B1F4}"/>
          </ac:spMkLst>
        </pc:spChg>
        <pc:spChg chg="del">
          <ac:chgData name="Chris Woodruff" userId="2dbf025665e4d94d" providerId="LiveId" clId="{A1B8F6A7-7FBA-4476-8045-8154D68392DE}" dt="2019-11-13T12:53:57.549" v="316"/>
          <ac:spMkLst>
            <pc:docMk/>
            <pc:sldMk cId="1668180805" sldId="273"/>
            <ac:spMk id="3" creationId="{98848686-DB05-42F7-BB43-0292B25AD84F}"/>
          </ac:spMkLst>
        </pc:spChg>
        <pc:spChg chg="add del mod">
          <ac:chgData name="Chris Woodruff" userId="2dbf025665e4d94d" providerId="LiveId" clId="{A1B8F6A7-7FBA-4476-8045-8154D68392DE}" dt="2019-11-13T14:06:28.851" v="378"/>
          <ac:spMkLst>
            <pc:docMk/>
            <pc:sldMk cId="1668180805" sldId="273"/>
            <ac:spMk id="4" creationId="{931B1DC4-5F2E-4A9F-A6F7-FC414FBA76D7}"/>
          </ac:spMkLst>
        </pc:spChg>
        <pc:spChg chg="add del mod">
          <ac:chgData name="Chris Woodruff" userId="2dbf025665e4d94d" providerId="LiveId" clId="{A1B8F6A7-7FBA-4476-8045-8154D68392DE}" dt="2019-11-13T14:06:28.851" v="378"/>
          <ac:spMkLst>
            <pc:docMk/>
            <pc:sldMk cId="1668180805" sldId="273"/>
            <ac:spMk id="5" creationId="{EAE4FC36-0ECD-49FD-9746-700885853B90}"/>
          </ac:spMkLst>
        </pc:spChg>
        <pc:spChg chg="add del mod">
          <ac:chgData name="Chris Woodruff" userId="2dbf025665e4d94d" providerId="LiveId" clId="{A1B8F6A7-7FBA-4476-8045-8154D68392DE}" dt="2019-11-13T14:06:28.851" v="378"/>
          <ac:spMkLst>
            <pc:docMk/>
            <pc:sldMk cId="1668180805" sldId="273"/>
            <ac:spMk id="6" creationId="{9DAE214D-404A-435F-ACEC-7A450437F92D}"/>
          </ac:spMkLst>
        </pc:spChg>
        <pc:spChg chg="add del mod">
          <ac:chgData name="Chris Woodruff" userId="2dbf025665e4d94d" providerId="LiveId" clId="{A1B8F6A7-7FBA-4476-8045-8154D68392DE}" dt="2019-11-13T14:06:56.827" v="381"/>
          <ac:spMkLst>
            <pc:docMk/>
            <pc:sldMk cId="1668180805" sldId="273"/>
            <ac:spMk id="7" creationId="{D7530F3F-4CDA-43C3-B04C-8412E1F82B35}"/>
          </ac:spMkLst>
        </pc:spChg>
        <pc:spChg chg="add">
          <ac:chgData name="Chris Woodruff" userId="2dbf025665e4d94d" providerId="LiveId" clId="{A1B8F6A7-7FBA-4476-8045-8154D68392DE}" dt="2019-11-13T14:06:57.526" v="382"/>
          <ac:spMkLst>
            <pc:docMk/>
            <pc:sldMk cId="1668180805" sldId="273"/>
            <ac:spMk id="14" creationId="{6EFE8676-364F-469D-B634-1FE37958F6B8}"/>
          </ac:spMkLst>
        </pc:spChg>
        <pc:grpChg chg="add del">
          <ac:chgData name="Chris Woodruff" userId="2dbf025665e4d94d" providerId="LiveId" clId="{A1B8F6A7-7FBA-4476-8045-8154D68392DE}" dt="2019-11-13T14:06:38.484" v="380"/>
          <ac:grpSpMkLst>
            <pc:docMk/>
            <pc:sldMk cId="1668180805" sldId="273"/>
            <ac:grpSpMk id="8" creationId="{5BC819A7-4338-4FE4-BC2B-6B88FFCD7182}"/>
          </ac:grpSpMkLst>
        </pc:grpChg>
        <pc:grpChg chg="add del">
          <ac:chgData name="Chris Woodruff" userId="2dbf025665e4d94d" providerId="LiveId" clId="{A1B8F6A7-7FBA-4476-8045-8154D68392DE}" dt="2019-11-13T14:06:38.484" v="380"/>
          <ac:grpSpMkLst>
            <pc:docMk/>
            <pc:sldMk cId="1668180805" sldId="273"/>
            <ac:grpSpMk id="11" creationId="{0CAE8ABF-7DBD-464E-9F98-584BA73467D7}"/>
          </ac:grpSpMkLst>
        </pc:grpChg>
        <pc:grpChg chg="add">
          <ac:chgData name="Chris Woodruff" userId="2dbf025665e4d94d" providerId="LiveId" clId="{A1B8F6A7-7FBA-4476-8045-8154D68392DE}" dt="2019-11-13T14:06:57.526" v="382"/>
          <ac:grpSpMkLst>
            <pc:docMk/>
            <pc:sldMk cId="1668180805" sldId="273"/>
            <ac:grpSpMk id="15" creationId="{F4A5FEE7-8022-4D2E-B1C1-4A718A2D3223}"/>
          </ac:grpSpMkLst>
        </pc:grpChg>
        <pc:grpChg chg="add">
          <ac:chgData name="Chris Woodruff" userId="2dbf025665e4d94d" providerId="LiveId" clId="{A1B8F6A7-7FBA-4476-8045-8154D68392DE}" dt="2019-11-13T14:06:57.526" v="382"/>
          <ac:grpSpMkLst>
            <pc:docMk/>
            <pc:sldMk cId="1668180805" sldId="273"/>
            <ac:grpSpMk id="18" creationId="{0905B7B2-5F49-479F-8B4A-43E4C18EFCB6}"/>
          </ac:grpSpMkLst>
        </pc:grpChg>
      </pc:sldChg>
      <pc:sldChg chg="add">
        <pc:chgData name="Chris Woodruff" userId="2dbf025665e4d94d" providerId="LiveId" clId="{A1B8F6A7-7FBA-4476-8045-8154D68392DE}" dt="2019-11-13T12:54:02.681" v="317"/>
        <pc:sldMkLst>
          <pc:docMk/>
          <pc:sldMk cId="1759231013" sldId="274"/>
        </pc:sldMkLst>
      </pc:sldChg>
      <pc:sldChg chg="modSp add">
        <pc:chgData name="Chris Woodruff" userId="2dbf025665e4d94d" providerId="LiveId" clId="{A1B8F6A7-7FBA-4476-8045-8154D68392DE}" dt="2019-11-14T05:26:55.478" v="518" actId="20577"/>
        <pc:sldMkLst>
          <pc:docMk/>
          <pc:sldMk cId="190578748" sldId="275"/>
        </pc:sldMkLst>
        <pc:spChg chg="mod">
          <ac:chgData name="Chris Woodruff" userId="2dbf025665e4d94d" providerId="LiveId" clId="{A1B8F6A7-7FBA-4476-8045-8154D68392DE}" dt="2019-11-14T05:24:51.732" v="505" actId="20577"/>
          <ac:spMkLst>
            <pc:docMk/>
            <pc:sldMk cId="190578748" sldId="275"/>
            <ac:spMk id="4" creationId="{931B1DC4-5F2E-4A9F-A6F7-FC414FBA76D7}"/>
          </ac:spMkLst>
        </pc:spChg>
        <pc:spChg chg="mod">
          <ac:chgData name="Chris Woodruff" userId="2dbf025665e4d94d" providerId="LiveId" clId="{A1B8F6A7-7FBA-4476-8045-8154D68392DE}" dt="2019-11-14T05:26:55.478" v="518" actId="20577"/>
          <ac:spMkLst>
            <pc:docMk/>
            <pc:sldMk cId="190578748" sldId="275"/>
            <ac:spMk id="5" creationId="{EAE4FC36-0ECD-49FD-9746-700885853B90}"/>
          </ac:spMkLst>
        </pc:spChg>
      </pc:sldChg>
      <pc:sldChg chg="addSp delSp modSp add mod setBg">
        <pc:chgData name="Chris Woodruff" userId="2dbf025665e4d94d" providerId="LiveId" clId="{A1B8F6A7-7FBA-4476-8045-8154D68392DE}" dt="2019-11-13T12:57:00.157" v="354" actId="20577"/>
        <pc:sldMkLst>
          <pc:docMk/>
          <pc:sldMk cId="2216825279" sldId="276"/>
        </pc:sldMkLst>
        <pc:spChg chg="del">
          <ac:chgData name="Chris Woodruff" userId="2dbf025665e4d94d" providerId="LiveId" clId="{A1B8F6A7-7FBA-4476-8045-8154D68392DE}" dt="2019-11-13T12:54:28.128" v="320"/>
          <ac:spMkLst>
            <pc:docMk/>
            <pc:sldMk cId="2216825279" sldId="276"/>
            <ac:spMk id="2" creationId="{1149F78F-3F4F-4DB3-BF9B-7103EF7F8BA6}"/>
          </ac:spMkLst>
        </pc:spChg>
        <pc:spChg chg="del">
          <ac:chgData name="Chris Woodruff" userId="2dbf025665e4d94d" providerId="LiveId" clId="{A1B8F6A7-7FBA-4476-8045-8154D68392DE}" dt="2019-11-13T12:54:28.128" v="320"/>
          <ac:spMkLst>
            <pc:docMk/>
            <pc:sldMk cId="2216825279" sldId="276"/>
            <ac:spMk id="3" creationId="{654FAFDA-2E04-4AF1-9E46-F661F9234364}"/>
          </ac:spMkLst>
        </pc:spChg>
        <pc:spChg chg="del">
          <ac:chgData name="Chris Woodruff" userId="2dbf025665e4d94d" providerId="LiveId" clId="{A1B8F6A7-7FBA-4476-8045-8154D68392DE}" dt="2019-11-13T12:54:28.128" v="320"/>
          <ac:spMkLst>
            <pc:docMk/>
            <pc:sldMk cId="2216825279" sldId="276"/>
            <ac:spMk id="4" creationId="{C7909461-E53B-4D44-8558-DA3DEF6D5FE4}"/>
          </ac:spMkLst>
        </pc:spChg>
        <pc:spChg chg="add del mod">
          <ac:chgData name="Chris Woodruff" userId="2dbf025665e4d94d" providerId="LiveId" clId="{A1B8F6A7-7FBA-4476-8045-8154D68392DE}" dt="2019-11-13T12:56:30.653" v="341" actId="478"/>
          <ac:spMkLst>
            <pc:docMk/>
            <pc:sldMk cId="2216825279" sldId="276"/>
            <ac:spMk id="5" creationId="{2D90DCBA-D9F8-4542-815C-74756D976242}"/>
          </ac:spMkLst>
        </pc:spChg>
        <pc:spChg chg="add del mod">
          <ac:chgData name="Chris Woodruff" userId="2dbf025665e4d94d" providerId="LiveId" clId="{A1B8F6A7-7FBA-4476-8045-8154D68392DE}" dt="2019-11-13T12:55:49.130" v="325"/>
          <ac:spMkLst>
            <pc:docMk/>
            <pc:sldMk cId="2216825279" sldId="276"/>
            <ac:spMk id="6" creationId="{749C37B4-F7DD-479D-B5A5-8ABEDA38CBAA}"/>
          </ac:spMkLst>
        </pc:spChg>
        <pc:spChg chg="add del mod">
          <ac:chgData name="Chris Woodruff" userId="2dbf025665e4d94d" providerId="LiveId" clId="{A1B8F6A7-7FBA-4476-8045-8154D68392DE}" dt="2019-11-13T12:55:50.990" v="326"/>
          <ac:spMkLst>
            <pc:docMk/>
            <pc:sldMk cId="2216825279" sldId="276"/>
            <ac:spMk id="7" creationId="{FF518EB1-FAF0-49EB-8357-12B949216B4C}"/>
          </ac:spMkLst>
        </pc:spChg>
        <pc:spChg chg="add del mod ord">
          <ac:chgData name="Chris Woodruff" userId="2dbf025665e4d94d" providerId="LiveId" clId="{A1B8F6A7-7FBA-4476-8045-8154D68392DE}" dt="2019-11-13T12:56:15.815" v="330" actId="478"/>
          <ac:spMkLst>
            <pc:docMk/>
            <pc:sldMk cId="2216825279" sldId="276"/>
            <ac:spMk id="8" creationId="{5C09A77D-2BBD-4177-8D74-31BEF794CB73}"/>
          </ac:spMkLst>
        </pc:spChg>
        <pc:spChg chg="add mod">
          <ac:chgData name="Chris Woodruff" userId="2dbf025665e4d94d" providerId="LiveId" clId="{A1B8F6A7-7FBA-4476-8045-8154D68392DE}" dt="2019-11-13T12:57:00.157" v="354" actId="20577"/>
          <ac:spMkLst>
            <pc:docMk/>
            <pc:sldMk cId="2216825279" sldId="276"/>
            <ac:spMk id="10" creationId="{51BB0871-8DFD-41AF-93A5-DE41977D502C}"/>
          </ac:spMkLst>
        </pc:spChg>
        <pc:spChg chg="add del">
          <ac:chgData name="Chris Woodruff" userId="2dbf025665e4d94d" providerId="LiveId" clId="{A1B8F6A7-7FBA-4476-8045-8154D68392DE}" dt="2019-11-13T12:56:08.825" v="328" actId="26606"/>
          <ac:spMkLst>
            <pc:docMk/>
            <pc:sldMk cId="2216825279" sldId="276"/>
            <ac:spMk id="71" creationId="{94DA05E1-7869-4FBE-837E-1B62E9D78A0B}"/>
          </ac:spMkLst>
        </pc:spChg>
        <pc:spChg chg="add del">
          <ac:chgData name="Chris Woodruff" userId="2dbf025665e4d94d" providerId="LiveId" clId="{A1B8F6A7-7FBA-4476-8045-8154D68392DE}" dt="2019-11-13T12:56:08.825" v="328" actId="26606"/>
          <ac:spMkLst>
            <pc:docMk/>
            <pc:sldMk cId="2216825279" sldId="276"/>
            <ac:spMk id="73" creationId="{89BAAE7D-1EA6-4D3B-96B5-43F5B61782D9}"/>
          </ac:spMkLst>
        </pc:spChg>
        <pc:spChg chg="add del">
          <ac:chgData name="Chris Woodruff" userId="2dbf025665e4d94d" providerId="LiveId" clId="{A1B8F6A7-7FBA-4476-8045-8154D68392DE}" dt="2019-11-13T12:56:53.937" v="343" actId="26606"/>
          <ac:spMkLst>
            <pc:docMk/>
            <pc:sldMk cId="2216825279" sldId="276"/>
            <ac:spMk id="74" creationId="{1E658C22-2BBB-4CC7-AC94-BA42B45B4075}"/>
          </ac:spMkLst>
        </pc:spChg>
        <pc:spChg chg="add del">
          <ac:chgData name="Chris Woodruff" userId="2dbf025665e4d94d" providerId="LiveId" clId="{A1B8F6A7-7FBA-4476-8045-8154D68392DE}" dt="2019-11-13T12:56:08.825" v="328" actId="26606"/>
          <ac:spMkLst>
            <pc:docMk/>
            <pc:sldMk cId="2216825279" sldId="276"/>
            <ac:spMk id="75" creationId="{3CD47BD6-B753-40AF-80C8-F8DFCC5484C6}"/>
          </ac:spMkLst>
        </pc:spChg>
        <pc:spChg chg="add del">
          <ac:chgData name="Chris Woodruff" userId="2dbf025665e4d94d" providerId="LiveId" clId="{A1B8F6A7-7FBA-4476-8045-8154D68392DE}" dt="2019-11-13T12:56:53.937" v="343" actId="26606"/>
          <ac:spMkLst>
            <pc:docMk/>
            <pc:sldMk cId="2216825279" sldId="276"/>
            <ac:spMk id="76" creationId="{26E714D6-B8AE-4EAF-80CA-1900AE364020}"/>
          </ac:spMkLst>
        </pc:spChg>
        <pc:spChg chg="add del">
          <ac:chgData name="Chris Woodruff" userId="2dbf025665e4d94d" providerId="LiveId" clId="{A1B8F6A7-7FBA-4476-8045-8154D68392DE}" dt="2019-11-13T12:56:08.825" v="328" actId="26606"/>
          <ac:spMkLst>
            <pc:docMk/>
            <pc:sldMk cId="2216825279" sldId="276"/>
            <ac:spMk id="77" creationId="{9B67A1B2-B419-43BE-A0CA-9E2404A1A873}"/>
          </ac:spMkLst>
        </pc:spChg>
        <pc:spChg chg="add del">
          <ac:chgData name="Chris Woodruff" userId="2dbf025665e4d94d" providerId="LiveId" clId="{A1B8F6A7-7FBA-4476-8045-8154D68392DE}" dt="2019-11-13T12:56:53.937" v="343" actId="26606"/>
          <ac:spMkLst>
            <pc:docMk/>
            <pc:sldMk cId="2216825279" sldId="276"/>
            <ac:spMk id="78" creationId="{5E40FA13-8792-401C-A9B1-AFB63F508516}"/>
          </ac:spMkLst>
        </pc:spChg>
        <pc:spChg chg="add del">
          <ac:chgData name="Chris Woodruff" userId="2dbf025665e4d94d" providerId="LiveId" clId="{A1B8F6A7-7FBA-4476-8045-8154D68392DE}" dt="2019-11-13T12:56:08.825" v="328" actId="26606"/>
          <ac:spMkLst>
            <pc:docMk/>
            <pc:sldMk cId="2216825279" sldId="276"/>
            <ac:spMk id="79" creationId="{DE981F49-E49B-4139-932F-55F09B423BF3}"/>
          </ac:spMkLst>
        </pc:spChg>
        <pc:spChg chg="add del">
          <ac:chgData name="Chris Woodruff" userId="2dbf025665e4d94d" providerId="LiveId" clId="{A1B8F6A7-7FBA-4476-8045-8154D68392DE}" dt="2019-11-13T12:56:53.937" v="343" actId="26606"/>
          <ac:spMkLst>
            <pc:docMk/>
            <pc:sldMk cId="2216825279" sldId="276"/>
            <ac:spMk id="80" creationId="{E84323AF-559C-4105-8782-F6C3FBB1F9C4}"/>
          </ac:spMkLst>
        </pc:spChg>
        <pc:spChg chg="add del">
          <ac:chgData name="Chris Woodruff" userId="2dbf025665e4d94d" providerId="LiveId" clId="{A1B8F6A7-7FBA-4476-8045-8154D68392DE}" dt="2019-11-13T12:56:53.958" v="344" actId="26606"/>
          <ac:spMkLst>
            <pc:docMk/>
            <pc:sldMk cId="2216825279" sldId="276"/>
            <ac:spMk id="1028" creationId="{76B2CBBB-AF1C-447A-BF6F-B18A7233CFD6}"/>
          </ac:spMkLst>
        </pc:spChg>
        <pc:spChg chg="add del">
          <ac:chgData name="Chris Woodruff" userId="2dbf025665e4d94d" providerId="LiveId" clId="{A1B8F6A7-7FBA-4476-8045-8154D68392DE}" dt="2019-11-13T12:56:53.958" v="344" actId="26606"/>
          <ac:spMkLst>
            <pc:docMk/>
            <pc:sldMk cId="2216825279" sldId="276"/>
            <ac:spMk id="1029" creationId="{45C497D1-E12B-468D-8A3E-DA12159B80FE}"/>
          </ac:spMkLst>
        </pc:spChg>
        <pc:spChg chg="add">
          <ac:chgData name="Chris Woodruff" userId="2dbf025665e4d94d" providerId="LiveId" clId="{A1B8F6A7-7FBA-4476-8045-8154D68392DE}" dt="2019-11-13T12:56:53.958" v="344" actId="26606"/>
          <ac:spMkLst>
            <pc:docMk/>
            <pc:sldMk cId="2216825279" sldId="276"/>
            <ac:spMk id="1031" creationId="{1E658C22-2BBB-4CC7-AC94-BA42B45B4075}"/>
          </ac:spMkLst>
        </pc:spChg>
        <pc:spChg chg="add">
          <ac:chgData name="Chris Woodruff" userId="2dbf025665e4d94d" providerId="LiveId" clId="{A1B8F6A7-7FBA-4476-8045-8154D68392DE}" dt="2019-11-13T12:56:53.958" v="344" actId="26606"/>
          <ac:spMkLst>
            <pc:docMk/>
            <pc:sldMk cId="2216825279" sldId="276"/>
            <ac:spMk id="1032" creationId="{26E714D6-B8AE-4EAF-80CA-1900AE364020}"/>
          </ac:spMkLst>
        </pc:spChg>
        <pc:spChg chg="add">
          <ac:chgData name="Chris Woodruff" userId="2dbf025665e4d94d" providerId="LiveId" clId="{A1B8F6A7-7FBA-4476-8045-8154D68392DE}" dt="2019-11-13T12:56:53.958" v="344" actId="26606"/>
          <ac:spMkLst>
            <pc:docMk/>
            <pc:sldMk cId="2216825279" sldId="276"/>
            <ac:spMk id="1033" creationId="{803A4B35-1FCE-47E3-B639-BE494F38108B}"/>
          </ac:spMkLst>
        </pc:spChg>
        <pc:spChg chg="add">
          <ac:chgData name="Chris Woodruff" userId="2dbf025665e4d94d" providerId="LiveId" clId="{A1B8F6A7-7FBA-4476-8045-8154D68392DE}" dt="2019-11-13T12:56:53.958" v="344" actId="26606"/>
          <ac:spMkLst>
            <pc:docMk/>
            <pc:sldMk cId="2216825279" sldId="276"/>
            <ac:spMk id="1034" creationId="{4575AC84-0990-4526-8F6A-DDAA0767E914}"/>
          </ac:spMkLst>
        </pc:spChg>
        <pc:picChg chg="add mod ord">
          <ac:chgData name="Chris Woodruff" userId="2dbf025665e4d94d" providerId="LiveId" clId="{A1B8F6A7-7FBA-4476-8045-8154D68392DE}" dt="2019-11-13T12:56:53.958" v="344" actId="26606"/>
          <ac:picMkLst>
            <pc:docMk/>
            <pc:sldMk cId="2216825279" sldId="276"/>
            <ac:picMk id="1026" creationId="{F611E5F6-C4C5-484E-9F5B-8B88DFB51FB3}"/>
          </ac:picMkLst>
        </pc:picChg>
      </pc:sldChg>
      <pc:sldChg chg="modSp">
        <pc:chgData name="Chris Woodruff" userId="2dbf025665e4d94d" providerId="LiveId" clId="{A1B8F6A7-7FBA-4476-8045-8154D68392DE}" dt="2019-11-13T12:57:26.264" v="364" actId="20577"/>
        <pc:sldMkLst>
          <pc:docMk/>
          <pc:sldMk cId="1012229838" sldId="277"/>
        </pc:sldMkLst>
        <pc:spChg chg="mod">
          <ac:chgData name="Chris Woodruff" userId="2dbf025665e4d94d" providerId="LiveId" clId="{A1B8F6A7-7FBA-4476-8045-8154D68392DE}" dt="2019-11-13T12:57:26.264" v="364" actId="20577"/>
          <ac:spMkLst>
            <pc:docMk/>
            <pc:sldMk cId="1012229838" sldId="277"/>
            <ac:spMk id="10" creationId="{51BB0871-8DFD-41AF-93A5-DE41977D502C}"/>
          </ac:spMkLst>
        </pc:spChg>
      </pc:sldChg>
      <pc:sldChg chg="addSp delSp add del setBg delDesignElem">
        <pc:chgData name="Chris Woodruff" userId="2dbf025665e4d94d" providerId="LiveId" clId="{A1B8F6A7-7FBA-4476-8045-8154D68392DE}" dt="2019-11-13T12:57:11.569" v="357"/>
        <pc:sldMkLst>
          <pc:docMk/>
          <pc:sldMk cId="2476899658" sldId="277"/>
        </pc:sldMkLst>
        <pc:spChg chg="add del">
          <ac:chgData name="Chris Woodruff" userId="2dbf025665e4d94d" providerId="LiveId" clId="{A1B8F6A7-7FBA-4476-8045-8154D68392DE}" dt="2019-11-13T12:57:11.569" v="357"/>
          <ac:spMkLst>
            <pc:docMk/>
            <pc:sldMk cId="2476899658" sldId="277"/>
            <ac:spMk id="1031" creationId="{1E658C22-2BBB-4CC7-AC94-BA42B45B4075}"/>
          </ac:spMkLst>
        </pc:spChg>
        <pc:spChg chg="add del">
          <ac:chgData name="Chris Woodruff" userId="2dbf025665e4d94d" providerId="LiveId" clId="{A1B8F6A7-7FBA-4476-8045-8154D68392DE}" dt="2019-11-13T12:57:11.569" v="357"/>
          <ac:spMkLst>
            <pc:docMk/>
            <pc:sldMk cId="2476899658" sldId="277"/>
            <ac:spMk id="1032" creationId="{26E714D6-B8AE-4EAF-80CA-1900AE364020}"/>
          </ac:spMkLst>
        </pc:spChg>
        <pc:spChg chg="add del">
          <ac:chgData name="Chris Woodruff" userId="2dbf025665e4d94d" providerId="LiveId" clId="{A1B8F6A7-7FBA-4476-8045-8154D68392DE}" dt="2019-11-13T12:57:11.569" v="357"/>
          <ac:spMkLst>
            <pc:docMk/>
            <pc:sldMk cId="2476899658" sldId="277"/>
            <ac:spMk id="1033" creationId="{803A4B35-1FCE-47E3-B639-BE494F38108B}"/>
          </ac:spMkLst>
        </pc:spChg>
        <pc:spChg chg="add del">
          <ac:chgData name="Chris Woodruff" userId="2dbf025665e4d94d" providerId="LiveId" clId="{A1B8F6A7-7FBA-4476-8045-8154D68392DE}" dt="2019-11-13T12:57:11.569" v="357"/>
          <ac:spMkLst>
            <pc:docMk/>
            <pc:sldMk cId="2476899658" sldId="277"/>
            <ac:spMk id="1034" creationId="{4575AC84-0990-4526-8F6A-DDAA0767E914}"/>
          </ac:spMkLst>
        </pc:spChg>
      </pc:sldChg>
      <pc:sldChg chg="modSp">
        <pc:chgData name="Chris Woodruff" userId="2dbf025665e4d94d" providerId="LiveId" clId="{A1B8F6A7-7FBA-4476-8045-8154D68392DE}" dt="2019-11-13T12:57:32.122" v="375" actId="20577"/>
        <pc:sldMkLst>
          <pc:docMk/>
          <pc:sldMk cId="2942125785" sldId="278"/>
        </pc:sldMkLst>
        <pc:spChg chg="mod">
          <ac:chgData name="Chris Woodruff" userId="2dbf025665e4d94d" providerId="LiveId" clId="{A1B8F6A7-7FBA-4476-8045-8154D68392DE}" dt="2019-11-13T12:57:32.122" v="375" actId="20577"/>
          <ac:spMkLst>
            <pc:docMk/>
            <pc:sldMk cId="2942125785" sldId="278"/>
            <ac:spMk id="10" creationId="{51BB0871-8DFD-41AF-93A5-DE41977D502C}"/>
          </ac:spMkLst>
        </pc:spChg>
      </pc:sldChg>
      <pc:sldChg chg="delSp add setBg">
        <pc:chgData name="Chris Woodruff" userId="2dbf025665e4d94d" providerId="LiveId" clId="{A1B8F6A7-7FBA-4476-8045-8154D68392DE}" dt="2019-11-13T14:05:48.856" v="377" actId="478"/>
        <pc:sldMkLst>
          <pc:docMk/>
          <pc:sldMk cId="4136626373" sldId="315"/>
        </pc:sldMkLst>
        <pc:spChg chg="del">
          <ac:chgData name="Chris Woodruff" userId="2dbf025665e4d94d" providerId="LiveId" clId="{A1B8F6A7-7FBA-4476-8045-8154D68392DE}" dt="2019-11-13T14:05:48.856" v="377" actId="478"/>
          <ac:spMkLst>
            <pc:docMk/>
            <pc:sldMk cId="4136626373" sldId="315"/>
            <ac:spMk id="2" creationId="{00000000-0000-0000-0000-000000000000}"/>
          </ac:spMkLst>
        </pc:spChg>
      </pc:sldChg>
      <pc:sldChg chg="addSp delSp modSp add mod setBg">
        <pc:chgData name="Chris Woodruff" userId="2dbf025665e4d94d" providerId="LiveId" clId="{A1B8F6A7-7FBA-4476-8045-8154D68392DE}" dt="2019-11-13T14:50:10.014" v="494" actId="26606"/>
        <pc:sldMkLst>
          <pc:docMk/>
          <pc:sldMk cId="171037282" sldId="316"/>
        </pc:sldMkLst>
        <pc:spChg chg="add mod">
          <ac:chgData name="Chris Woodruff" userId="2dbf025665e4d94d" providerId="LiveId" clId="{A1B8F6A7-7FBA-4476-8045-8154D68392DE}" dt="2019-11-13T14:50:10.014" v="494" actId="26606"/>
          <ac:spMkLst>
            <pc:docMk/>
            <pc:sldMk cId="171037282" sldId="316"/>
            <ac:spMk id="2" creationId="{F58CE953-FA45-4CFB-B63A-D5AC8D5AA6DF}"/>
          </ac:spMkLst>
        </pc:spChg>
        <pc:spChg chg="add del mod">
          <ac:chgData name="Chris Woodruff" userId="2dbf025665e4d94d" providerId="LiveId" clId="{A1B8F6A7-7FBA-4476-8045-8154D68392DE}" dt="2019-11-13T14:07:58.294" v="388"/>
          <ac:spMkLst>
            <pc:docMk/>
            <pc:sldMk cId="171037282" sldId="316"/>
            <ac:spMk id="3" creationId="{279A370E-9FD0-4ED1-B050-C7AB2E2C3B43}"/>
          </ac:spMkLst>
        </pc:spChg>
        <pc:spChg chg="add del">
          <ac:chgData name="Chris Woodruff" userId="2dbf025665e4d94d" providerId="LiveId" clId="{A1B8F6A7-7FBA-4476-8045-8154D68392DE}" dt="2019-11-13T14:08:15.946" v="390"/>
          <ac:spMkLst>
            <pc:docMk/>
            <pc:sldMk cId="171037282" sldId="316"/>
            <ac:spMk id="4" creationId="{35AAA107-62E2-41F1-A9A2-C689CB468FB8}"/>
          </ac:spMkLst>
        </pc:spChg>
        <pc:spChg chg="add del">
          <ac:chgData name="Chris Woodruff" userId="2dbf025665e4d94d" providerId="LiveId" clId="{A1B8F6A7-7FBA-4476-8045-8154D68392DE}" dt="2019-11-13T14:09:19.328" v="400" actId="26606"/>
          <ac:spMkLst>
            <pc:docMk/>
            <pc:sldMk cId="171037282" sldId="316"/>
            <ac:spMk id="11" creationId="{94DA05E1-7869-4FBE-837E-1B62E9D78A0B}"/>
          </ac:spMkLst>
        </pc:spChg>
        <pc:spChg chg="add del">
          <ac:chgData name="Chris Woodruff" userId="2dbf025665e4d94d" providerId="LiveId" clId="{A1B8F6A7-7FBA-4476-8045-8154D68392DE}" dt="2019-11-13T14:09:19.328" v="400" actId="26606"/>
          <ac:spMkLst>
            <pc:docMk/>
            <pc:sldMk cId="171037282" sldId="316"/>
            <ac:spMk id="13" creationId="{89BAAE7D-1EA6-4D3B-96B5-43F5B61782D9}"/>
          </ac:spMkLst>
        </pc:spChg>
        <pc:spChg chg="add del">
          <ac:chgData name="Chris Woodruff" userId="2dbf025665e4d94d" providerId="LiveId" clId="{A1B8F6A7-7FBA-4476-8045-8154D68392DE}" dt="2019-11-13T14:50:10.014" v="494" actId="26606"/>
          <ac:spMkLst>
            <pc:docMk/>
            <pc:sldMk cId="171037282" sldId="316"/>
            <ac:spMk id="14" creationId="{1E658C22-2BBB-4CC7-AC94-BA42B45B4075}"/>
          </ac:spMkLst>
        </pc:spChg>
        <pc:spChg chg="add del">
          <ac:chgData name="Chris Woodruff" userId="2dbf025665e4d94d" providerId="LiveId" clId="{A1B8F6A7-7FBA-4476-8045-8154D68392DE}" dt="2019-11-13T14:09:19.328" v="400" actId="26606"/>
          <ac:spMkLst>
            <pc:docMk/>
            <pc:sldMk cId="171037282" sldId="316"/>
            <ac:spMk id="15" creationId="{3CD47BD6-B753-40AF-80C8-F8DFCC5484C6}"/>
          </ac:spMkLst>
        </pc:spChg>
        <pc:spChg chg="add del">
          <ac:chgData name="Chris Woodruff" userId="2dbf025665e4d94d" providerId="LiveId" clId="{A1B8F6A7-7FBA-4476-8045-8154D68392DE}" dt="2019-11-13T14:50:10.014" v="494" actId="26606"/>
          <ac:spMkLst>
            <pc:docMk/>
            <pc:sldMk cId="171037282" sldId="316"/>
            <ac:spMk id="16" creationId="{26E714D6-B8AE-4EAF-80CA-1900AE364020}"/>
          </ac:spMkLst>
        </pc:spChg>
        <pc:spChg chg="add del">
          <ac:chgData name="Chris Woodruff" userId="2dbf025665e4d94d" providerId="LiveId" clId="{A1B8F6A7-7FBA-4476-8045-8154D68392DE}" dt="2019-11-13T14:09:19.328" v="400" actId="26606"/>
          <ac:spMkLst>
            <pc:docMk/>
            <pc:sldMk cId="171037282" sldId="316"/>
            <ac:spMk id="17" creationId="{9B67A1B2-B419-43BE-A0CA-9E2404A1A873}"/>
          </ac:spMkLst>
        </pc:spChg>
        <pc:spChg chg="add del">
          <ac:chgData name="Chris Woodruff" userId="2dbf025665e4d94d" providerId="LiveId" clId="{A1B8F6A7-7FBA-4476-8045-8154D68392DE}" dt="2019-11-13T14:09:19.328" v="400" actId="26606"/>
          <ac:spMkLst>
            <pc:docMk/>
            <pc:sldMk cId="171037282" sldId="316"/>
            <ac:spMk id="19" creationId="{DE981F49-E49B-4139-932F-55F09B423BF3}"/>
          </ac:spMkLst>
        </pc:spChg>
        <pc:spChg chg="add del">
          <ac:chgData name="Chris Woodruff" userId="2dbf025665e4d94d" providerId="LiveId" clId="{A1B8F6A7-7FBA-4476-8045-8154D68392DE}" dt="2019-11-13T14:50:10.014" v="494" actId="26606"/>
          <ac:spMkLst>
            <pc:docMk/>
            <pc:sldMk cId="171037282" sldId="316"/>
            <ac:spMk id="21" creationId="{D01DC988-5D7A-4BE8-B740-2B3EE9A742A6}"/>
          </ac:spMkLst>
        </pc:spChg>
        <pc:spChg chg="add del">
          <ac:chgData name="Chris Woodruff" userId="2dbf025665e4d94d" providerId="LiveId" clId="{A1B8F6A7-7FBA-4476-8045-8154D68392DE}" dt="2019-11-13T14:50:10.014" v="494" actId="26606"/>
          <ac:spMkLst>
            <pc:docMk/>
            <pc:sldMk cId="171037282" sldId="316"/>
            <ac:spMk id="23" creationId="{DBF91652-0CD5-44FF-9AD5-BB2473820245}"/>
          </ac:spMkLst>
        </pc:spChg>
        <pc:spChg chg="add del">
          <ac:chgData name="Chris Woodruff" userId="2dbf025665e4d94d" providerId="LiveId" clId="{A1B8F6A7-7FBA-4476-8045-8154D68392DE}" dt="2019-11-13T14:50:10.014" v="494" actId="26606"/>
          <ac:spMkLst>
            <pc:docMk/>
            <pc:sldMk cId="171037282" sldId="316"/>
            <ac:spMk id="25" creationId="{9B5112DE-FC8C-4BAA-9A1A-530C6A1BB354}"/>
          </ac:spMkLst>
        </pc:spChg>
        <pc:picChg chg="add del mod">
          <ac:chgData name="Chris Woodruff" userId="2dbf025665e4d94d" providerId="LiveId" clId="{A1B8F6A7-7FBA-4476-8045-8154D68392DE}" dt="2019-11-13T14:49:48.117" v="490" actId="478"/>
          <ac:picMkLst>
            <pc:docMk/>
            <pc:sldMk cId="171037282" sldId="316"/>
            <ac:picMk id="6" creationId="{5220E77A-81CD-4CFF-B19C-132077195165}"/>
          </ac:picMkLst>
        </pc:picChg>
        <pc:picChg chg="add mod">
          <ac:chgData name="Chris Woodruff" userId="2dbf025665e4d94d" providerId="LiveId" clId="{A1B8F6A7-7FBA-4476-8045-8154D68392DE}" dt="2019-11-13T14:50:10.014" v="494" actId="26606"/>
          <ac:picMkLst>
            <pc:docMk/>
            <pc:sldMk cId="171037282" sldId="316"/>
            <ac:picMk id="12" creationId="{6A680B65-F603-4C4B-804C-235706EDBD3E}"/>
          </ac:picMkLst>
        </pc:picChg>
      </pc:sldChg>
      <pc:sldChg chg="addSp delSp modSp add">
        <pc:chgData name="Chris Woodruff" userId="2dbf025665e4d94d" providerId="LiveId" clId="{A1B8F6A7-7FBA-4476-8045-8154D68392DE}" dt="2019-11-13T14:35:52.954" v="428" actId="20577"/>
        <pc:sldMkLst>
          <pc:docMk/>
          <pc:sldMk cId="2054384454" sldId="317"/>
        </pc:sldMkLst>
        <pc:spChg chg="del">
          <ac:chgData name="Chris Woodruff" userId="2dbf025665e4d94d" providerId="LiveId" clId="{A1B8F6A7-7FBA-4476-8045-8154D68392DE}" dt="2019-11-13T14:35:45.842" v="412"/>
          <ac:spMkLst>
            <pc:docMk/>
            <pc:sldMk cId="2054384454" sldId="317"/>
            <ac:spMk id="2" creationId="{B680C8F1-7D3D-451C-8110-F733EFE423DE}"/>
          </ac:spMkLst>
        </pc:spChg>
        <pc:spChg chg="del">
          <ac:chgData name="Chris Woodruff" userId="2dbf025665e4d94d" providerId="LiveId" clId="{A1B8F6A7-7FBA-4476-8045-8154D68392DE}" dt="2019-11-13T14:35:45.842" v="412"/>
          <ac:spMkLst>
            <pc:docMk/>
            <pc:sldMk cId="2054384454" sldId="317"/>
            <ac:spMk id="3" creationId="{5A9002CF-77F7-4E1F-B057-D75DC1F5A1A6}"/>
          </ac:spMkLst>
        </pc:spChg>
        <pc:spChg chg="del">
          <ac:chgData name="Chris Woodruff" userId="2dbf025665e4d94d" providerId="LiveId" clId="{A1B8F6A7-7FBA-4476-8045-8154D68392DE}" dt="2019-11-13T14:35:45.842" v="412"/>
          <ac:spMkLst>
            <pc:docMk/>
            <pc:sldMk cId="2054384454" sldId="317"/>
            <ac:spMk id="4" creationId="{300357BE-8D88-40B0-8761-44C825664D02}"/>
          </ac:spMkLst>
        </pc:spChg>
        <pc:spChg chg="add mod">
          <ac:chgData name="Chris Woodruff" userId="2dbf025665e4d94d" providerId="LiveId" clId="{A1B8F6A7-7FBA-4476-8045-8154D68392DE}" dt="2019-11-13T14:35:52.954" v="428" actId="20577"/>
          <ac:spMkLst>
            <pc:docMk/>
            <pc:sldMk cId="2054384454" sldId="317"/>
            <ac:spMk id="5" creationId="{3CB840E8-AA5D-4286-AB5B-A508918924DB}"/>
          </ac:spMkLst>
        </pc:spChg>
        <pc:spChg chg="add mod">
          <ac:chgData name="Chris Woodruff" userId="2dbf025665e4d94d" providerId="LiveId" clId="{A1B8F6A7-7FBA-4476-8045-8154D68392DE}" dt="2019-11-13T14:35:45.842" v="412"/>
          <ac:spMkLst>
            <pc:docMk/>
            <pc:sldMk cId="2054384454" sldId="317"/>
            <ac:spMk id="6" creationId="{08708F0A-26EE-4BB0-AA56-2FEB8E9F40F5}"/>
          </ac:spMkLst>
        </pc:spChg>
      </pc:sldChg>
      <pc:sldChg chg="addSp delSp modSp add">
        <pc:chgData name="Chris Woodruff" userId="2dbf025665e4d94d" providerId="LiveId" clId="{A1B8F6A7-7FBA-4476-8045-8154D68392DE}" dt="2019-11-13T14:36:53.981" v="470" actId="14100"/>
        <pc:sldMkLst>
          <pc:docMk/>
          <pc:sldMk cId="4057897724" sldId="318"/>
        </pc:sldMkLst>
        <pc:spChg chg="del">
          <ac:chgData name="Chris Woodruff" userId="2dbf025665e4d94d" providerId="LiveId" clId="{A1B8F6A7-7FBA-4476-8045-8154D68392DE}" dt="2019-11-13T14:36:20.309" v="430"/>
          <ac:spMkLst>
            <pc:docMk/>
            <pc:sldMk cId="4057897724" sldId="318"/>
            <ac:spMk id="2" creationId="{FB69D546-472C-4E9D-9D82-3408C93A33F2}"/>
          </ac:spMkLst>
        </pc:spChg>
        <pc:spChg chg="del">
          <ac:chgData name="Chris Woodruff" userId="2dbf025665e4d94d" providerId="LiveId" clId="{A1B8F6A7-7FBA-4476-8045-8154D68392DE}" dt="2019-11-13T14:36:20.309" v="430"/>
          <ac:spMkLst>
            <pc:docMk/>
            <pc:sldMk cId="4057897724" sldId="318"/>
            <ac:spMk id="3" creationId="{62934269-A373-46EB-AFF7-DDEBF645C9F0}"/>
          </ac:spMkLst>
        </pc:spChg>
        <pc:spChg chg="add mod">
          <ac:chgData name="Chris Woodruff" userId="2dbf025665e4d94d" providerId="LiveId" clId="{A1B8F6A7-7FBA-4476-8045-8154D68392DE}" dt="2019-11-13T14:36:53.981" v="470" actId="14100"/>
          <ac:spMkLst>
            <pc:docMk/>
            <pc:sldMk cId="4057897724" sldId="318"/>
            <ac:spMk id="4" creationId="{128179A2-242C-4861-8E75-9C55BC94C4EE}"/>
          </ac:spMkLst>
        </pc:spChg>
        <pc:spChg chg="add mod">
          <ac:chgData name="Chris Woodruff" userId="2dbf025665e4d94d" providerId="LiveId" clId="{A1B8F6A7-7FBA-4476-8045-8154D68392DE}" dt="2019-11-13T14:36:44.447" v="468" actId="403"/>
          <ac:spMkLst>
            <pc:docMk/>
            <pc:sldMk cId="4057897724" sldId="318"/>
            <ac:spMk id="5" creationId="{C45A25E6-755F-409E-933B-287F787E7ADA}"/>
          </ac:spMkLst>
        </pc:spChg>
        <pc:spChg chg="add mod">
          <ac:chgData name="Chris Woodruff" userId="2dbf025665e4d94d" providerId="LiveId" clId="{A1B8F6A7-7FBA-4476-8045-8154D68392DE}" dt="2019-11-13T14:36:37.570" v="462" actId="20577"/>
          <ac:spMkLst>
            <pc:docMk/>
            <pc:sldMk cId="4057897724" sldId="318"/>
            <ac:spMk id="6" creationId="{F36057AB-8E30-4C35-8B1B-77A47D1ABCAB}"/>
          </ac:spMkLst>
        </pc:spChg>
      </pc:sldChg>
      <pc:sldChg chg="addSp delSp add del setBg delDesignElem">
        <pc:chgData name="Chris Woodruff" userId="2dbf025665e4d94d" providerId="LiveId" clId="{A1B8F6A7-7FBA-4476-8045-8154D68392DE}" dt="2019-11-13T14:37:03.044" v="473"/>
        <pc:sldMkLst>
          <pc:docMk/>
          <pc:sldMk cId="2514668108" sldId="319"/>
        </pc:sldMkLst>
        <pc:spChg chg="add del">
          <ac:chgData name="Chris Woodruff" userId="2dbf025665e4d94d" providerId="LiveId" clId="{A1B8F6A7-7FBA-4476-8045-8154D68392DE}" dt="2019-11-13T14:37:03.044" v="473"/>
          <ac:spMkLst>
            <pc:docMk/>
            <pc:sldMk cId="2514668108" sldId="319"/>
            <ac:spMk id="1031" creationId="{1E658C22-2BBB-4CC7-AC94-BA42B45B4075}"/>
          </ac:spMkLst>
        </pc:spChg>
        <pc:spChg chg="add del">
          <ac:chgData name="Chris Woodruff" userId="2dbf025665e4d94d" providerId="LiveId" clId="{A1B8F6A7-7FBA-4476-8045-8154D68392DE}" dt="2019-11-13T14:37:03.044" v="473"/>
          <ac:spMkLst>
            <pc:docMk/>
            <pc:sldMk cId="2514668108" sldId="319"/>
            <ac:spMk id="1032" creationId="{26E714D6-B8AE-4EAF-80CA-1900AE364020}"/>
          </ac:spMkLst>
        </pc:spChg>
        <pc:spChg chg="add del">
          <ac:chgData name="Chris Woodruff" userId="2dbf025665e4d94d" providerId="LiveId" clId="{A1B8F6A7-7FBA-4476-8045-8154D68392DE}" dt="2019-11-13T14:37:03.044" v="473"/>
          <ac:spMkLst>
            <pc:docMk/>
            <pc:sldMk cId="2514668108" sldId="319"/>
            <ac:spMk id="1033" creationId="{803A4B35-1FCE-47E3-B639-BE494F38108B}"/>
          </ac:spMkLst>
        </pc:spChg>
        <pc:spChg chg="add del">
          <ac:chgData name="Chris Woodruff" userId="2dbf025665e4d94d" providerId="LiveId" clId="{A1B8F6A7-7FBA-4476-8045-8154D68392DE}" dt="2019-11-13T14:37:03.044" v="473"/>
          <ac:spMkLst>
            <pc:docMk/>
            <pc:sldMk cId="2514668108" sldId="319"/>
            <ac:spMk id="1034" creationId="{4575AC84-0990-4526-8F6A-DDAA0767E914}"/>
          </ac:spMkLst>
        </pc:spChg>
      </pc:sldChg>
      <pc:sldChg chg="modSp">
        <pc:chgData name="Chris Woodruff" userId="2dbf025665e4d94d" providerId="LiveId" clId="{A1B8F6A7-7FBA-4476-8045-8154D68392DE}" dt="2019-11-13T14:37:15.781" v="489" actId="20577"/>
        <pc:sldMkLst>
          <pc:docMk/>
          <pc:sldMk cId="3337747890" sldId="319"/>
        </pc:sldMkLst>
        <pc:spChg chg="mod">
          <ac:chgData name="Chris Woodruff" userId="2dbf025665e4d94d" providerId="LiveId" clId="{A1B8F6A7-7FBA-4476-8045-8154D68392DE}" dt="2019-11-13T14:37:15.781" v="489" actId="20577"/>
          <ac:spMkLst>
            <pc:docMk/>
            <pc:sldMk cId="3337747890" sldId="319"/>
            <ac:spMk id="10" creationId="{51BB0871-8DFD-41AF-93A5-DE41977D502C}"/>
          </ac:spMkLst>
        </pc:spChg>
      </pc:sldChg>
      <pc:sldMasterChg chg="add del addSldLayout delSldLayout">
        <pc:chgData name="Chris Woodruff" userId="2dbf025665e4d94d" providerId="LiveId" clId="{A1B8F6A7-7FBA-4476-8045-8154D68392DE}" dt="2019-11-11T23:20:17.723" v="3" actId="26606"/>
        <pc:sldMasterMkLst>
          <pc:docMk/>
          <pc:sldMasterMk cId="0" sldId="2147483840"/>
        </pc:sldMasterMkLst>
        <pc:sldLayoutChg chg="add del">
          <pc:chgData name="Chris Woodruff" userId="2dbf025665e4d94d" providerId="LiveId" clId="{A1B8F6A7-7FBA-4476-8045-8154D68392DE}" dt="2019-11-11T23:20:17.723" v="3" actId="26606"/>
          <pc:sldLayoutMkLst>
            <pc:docMk/>
            <pc:sldMasterMk cId="0" sldId="2147483840"/>
            <pc:sldLayoutMk cId="0" sldId="2147483841"/>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2"/>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3"/>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4"/>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5"/>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6"/>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7"/>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8"/>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49"/>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50"/>
          </pc:sldLayoutMkLst>
        </pc:sldLayoutChg>
        <pc:sldLayoutChg chg="add del">
          <pc:chgData name="Chris Woodruff" userId="2dbf025665e4d94d" providerId="LiveId" clId="{A1B8F6A7-7FBA-4476-8045-8154D68392DE}" dt="2019-11-11T23:20:17.723" v="3" actId="26606"/>
          <pc:sldLayoutMkLst>
            <pc:docMk/>
            <pc:sldMasterMk cId="0" sldId="2147483840"/>
            <pc:sldLayoutMk cId="0" sldId="2147483851"/>
          </pc:sldLayoutMkLst>
        </pc:sldLayoutChg>
      </pc:sldMasterChg>
      <pc:sldMasterChg chg="add del replId addSldLayout delSldLayout">
        <pc:chgData name="Chris Woodruff" userId="2dbf025665e4d94d" providerId="LiveId" clId="{A1B8F6A7-7FBA-4476-8045-8154D68392DE}" dt="2019-11-11T23:20:17.723" v="3" actId="26606"/>
        <pc:sldMasterMkLst>
          <pc:docMk/>
          <pc:sldMasterMk cId="1400848091" sldId="2147483852"/>
        </pc:sldMasterMkLst>
        <pc:sldLayoutChg chg="add del">
          <pc:chgData name="Chris Woodruff" userId="2dbf025665e4d94d" providerId="LiveId" clId="{A1B8F6A7-7FBA-4476-8045-8154D68392DE}" dt="2019-11-11T23:20:17.723" v="3" actId="26606"/>
          <pc:sldLayoutMkLst>
            <pc:docMk/>
            <pc:sldMasterMk cId="1400848091" sldId="2147483852"/>
            <pc:sldLayoutMk cId="2118326773" sldId="2147483853"/>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262193100" sldId="2147483854"/>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182542512" sldId="2147483855"/>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3568649094" sldId="2147483856"/>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857714298" sldId="2147483857"/>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975285331" sldId="2147483858"/>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2262498881" sldId="2147483859"/>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1935788573" sldId="2147483860"/>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1257063688" sldId="2147483861"/>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346096966" sldId="2147483862"/>
          </pc:sldLayoutMkLst>
        </pc:sldLayoutChg>
        <pc:sldLayoutChg chg="add del replId">
          <pc:chgData name="Chris Woodruff" userId="2dbf025665e4d94d" providerId="LiveId" clId="{A1B8F6A7-7FBA-4476-8045-8154D68392DE}" dt="2019-11-11T23:20:17.723" v="3" actId="26606"/>
          <pc:sldLayoutMkLst>
            <pc:docMk/>
            <pc:sldMasterMk cId="1400848091" sldId="2147483852"/>
            <pc:sldLayoutMk cId="1889931718" sldId="21474838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90126-F6FD-446B-AD2D-26D0703A5C8A}"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3BA9E-0112-472D-A71E-6334267F2221}" type="slidenum">
              <a:rPr lang="en-US" smtClean="0"/>
              <a:t>‹#›</a:t>
            </a:fld>
            <a:endParaRPr lang="en-US"/>
          </a:p>
        </p:txBody>
      </p:sp>
    </p:spTree>
    <p:extLst>
      <p:ext uri="{BB962C8B-B14F-4D97-AF65-F5344CB8AC3E}">
        <p14:creationId xmlns:p14="http://schemas.microsoft.com/office/powerpoint/2010/main" val="600780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956">
              <a:spcAft>
                <a:spcPts val="347"/>
              </a:spcAft>
              <a:defRPr/>
            </a:pPr>
            <a:endParaRPr lang="en-US" sz="1200" b="1" u="sng" dirty="0"/>
          </a:p>
        </p:txBody>
      </p:sp>
      <p:sp>
        <p:nvSpPr>
          <p:cNvPr id="4" name="Footer Placeholder 3"/>
          <p:cNvSpPr>
            <a:spLocks noGrp="1"/>
          </p:cNvSpPr>
          <p:nvPr>
            <p:ph type="ftr" sz="quarter" idx="10"/>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51956">
              <a:defRPr/>
            </a:pPr>
            <a:fld id="{E74353ED-ACB2-44BF-A903-985B0AF962B7}" type="datetime1">
              <a:rPr lang="en-US">
                <a:solidFill>
                  <a:prstClr val="black"/>
                </a:solidFill>
              </a:rPr>
              <a:pPr defTabSz="951956">
                <a:defRPr/>
              </a:pPr>
              <a:t>11/14/2019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47410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container orchestrator may respond to a failing health check by halting a rolling deployment or restarting a container. A load balancer might react to an unhealthy app by routing traffic away from the failing instance to a healthy instance.</a:t>
            </a:r>
          </a:p>
          <a:p>
            <a:endParaRPr lang="en-US" dirty="0"/>
          </a:p>
        </p:txBody>
      </p:sp>
      <p:sp>
        <p:nvSpPr>
          <p:cNvPr id="4" name="Slide Number Placeholder 3"/>
          <p:cNvSpPr>
            <a:spLocks noGrp="1"/>
          </p:cNvSpPr>
          <p:nvPr>
            <p:ph type="sldNum" sz="quarter" idx="5"/>
          </p:nvPr>
        </p:nvSpPr>
        <p:spPr/>
        <p:txBody>
          <a:bodyPr/>
          <a:lstStyle/>
          <a:p>
            <a:fld id="{CFA3BA9E-0112-472D-A71E-6334267F2221}" type="slidenum">
              <a:rPr lang="en-US" smtClean="0"/>
              <a:t>12</a:t>
            </a:fld>
            <a:endParaRPr lang="en-US"/>
          </a:p>
        </p:txBody>
      </p:sp>
    </p:spTree>
    <p:extLst>
      <p:ext uri="{BB962C8B-B14F-4D97-AF65-F5344CB8AC3E}">
        <p14:creationId xmlns:p14="http://schemas.microsoft.com/office/powerpoint/2010/main" val="55245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7027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11/14/2019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CFE438-9282-45B3-86C3-2E80DDBDB4F3}"/>
              </a:ext>
            </a:extLst>
          </p:cNvPr>
          <p:cNvSpPr>
            <a:spLocks noGrp="1"/>
          </p:cNvSpPr>
          <p:nvPr>
            <p:ph type="ctrTitle"/>
          </p:nvPr>
        </p:nvSpPr>
        <p:spPr>
          <a:xfrm>
            <a:off x="3722622" y="1298448"/>
            <a:ext cx="7187529" cy="2951819"/>
          </a:xfrm>
        </p:spPr>
        <p:txBody>
          <a:bodyPr anchor="b">
            <a:normAutofit/>
          </a:bodyPr>
          <a:lstStyle/>
          <a:p>
            <a:r>
              <a:rPr lang="en-US" sz="5800"/>
              <a:t>ASP.NET Core 3.0</a:t>
            </a:r>
          </a:p>
        </p:txBody>
      </p:sp>
      <p:sp>
        <p:nvSpPr>
          <p:cNvPr id="14"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7598E5F-3A22-46E2-B696-369A11FBCFA2}"/>
              </a:ext>
            </a:extLst>
          </p:cNvPr>
          <p:cNvSpPr>
            <a:spLocks noGrp="1"/>
          </p:cNvSpPr>
          <p:nvPr>
            <p:ph type="subTitle" idx="1"/>
          </p:nvPr>
        </p:nvSpPr>
        <p:spPr>
          <a:xfrm>
            <a:off x="3722622" y="5006151"/>
            <a:ext cx="7187529" cy="768116"/>
          </a:xfrm>
        </p:spPr>
        <p:txBody>
          <a:bodyPr anchor="t">
            <a:normAutofit/>
          </a:bodyPr>
          <a:lstStyle/>
          <a:p>
            <a:r>
              <a:rPr lang="en-US" sz="2400">
                <a:solidFill>
                  <a:schemeClr val="accent1"/>
                </a:solidFill>
              </a:rPr>
              <a:t>QConSF 2019</a:t>
            </a:r>
          </a:p>
          <a:p>
            <a:endParaRPr lang="en-US" sz="2400">
              <a:solidFill>
                <a:schemeClr val="accent1"/>
              </a:solidFill>
            </a:endParaRPr>
          </a:p>
        </p:txBody>
      </p:sp>
    </p:spTree>
    <p:extLst>
      <p:ext uri="{BB962C8B-B14F-4D97-AF65-F5344CB8AC3E}">
        <p14:creationId xmlns:p14="http://schemas.microsoft.com/office/powerpoint/2010/main" val="538066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C311-DA65-4DAE-831D-EFDEDB43F4B1}"/>
              </a:ext>
            </a:extLst>
          </p:cNvPr>
          <p:cNvSpPr>
            <a:spLocks noGrp="1"/>
          </p:cNvSpPr>
          <p:nvPr>
            <p:ph type="title"/>
          </p:nvPr>
        </p:nvSpPr>
        <p:spPr/>
        <p:txBody>
          <a:bodyPr>
            <a:normAutofit/>
          </a:bodyPr>
          <a:lstStyle/>
          <a:p>
            <a:r>
              <a:rPr lang="en-US" dirty="0"/>
              <a:t>HTTP/2</a:t>
            </a:r>
          </a:p>
        </p:txBody>
      </p:sp>
      <p:sp>
        <p:nvSpPr>
          <p:cNvPr id="3" name="Content Placeholder 2">
            <a:extLst>
              <a:ext uri="{FF2B5EF4-FFF2-40B4-BE49-F238E27FC236}">
                <a16:creationId xmlns:a16="http://schemas.microsoft.com/office/drawing/2014/main" id="{3435C6D5-90DF-4A91-82CD-CBE91DF1D0D9}"/>
              </a:ext>
            </a:extLst>
          </p:cNvPr>
          <p:cNvSpPr>
            <a:spLocks noGrp="1"/>
          </p:cNvSpPr>
          <p:nvPr>
            <p:ph idx="1"/>
          </p:nvPr>
        </p:nvSpPr>
        <p:spPr>
          <a:xfrm>
            <a:off x="3867912" y="868680"/>
            <a:ext cx="7315200" cy="5120640"/>
          </a:xfrm>
        </p:spPr>
        <p:txBody>
          <a:bodyPr>
            <a:normAutofit/>
          </a:bodyPr>
          <a:lstStyle/>
          <a:p>
            <a:r>
              <a:rPr lang="en-US" sz="2800" dirty="0"/>
              <a:t>HTTP/2 is enabled by default in Kestrel for HTTPS endpoints.</a:t>
            </a:r>
          </a:p>
          <a:p>
            <a:r>
              <a:rPr lang="en-US" sz="2800" dirty="0"/>
              <a:t>HTTP/2 support for IIS or HTTP.sys is enabled when supported by the operating system.</a:t>
            </a:r>
          </a:p>
        </p:txBody>
      </p:sp>
      <p:sp>
        <p:nvSpPr>
          <p:cNvPr id="4" name="Text Placeholder 3">
            <a:extLst>
              <a:ext uri="{FF2B5EF4-FFF2-40B4-BE49-F238E27FC236}">
                <a16:creationId xmlns:a16="http://schemas.microsoft.com/office/drawing/2014/main" id="{B1AE6D85-5C71-4F48-9DA5-4C0C855CA97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8022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CE2B-1166-4464-91C7-BA95CFF25D5F}"/>
              </a:ext>
            </a:extLst>
          </p:cNvPr>
          <p:cNvSpPr>
            <a:spLocks noGrp="1"/>
          </p:cNvSpPr>
          <p:nvPr>
            <p:ph type="title"/>
          </p:nvPr>
        </p:nvSpPr>
        <p:spPr/>
        <p:txBody>
          <a:bodyPr/>
          <a:lstStyle/>
          <a:p>
            <a:r>
              <a:rPr lang="en-US" dirty="0" err="1"/>
              <a:t>EventCounters</a:t>
            </a:r>
            <a:endParaRPr lang="en-US" dirty="0"/>
          </a:p>
        </p:txBody>
      </p:sp>
      <p:sp>
        <p:nvSpPr>
          <p:cNvPr id="3" name="Content Placeholder 2">
            <a:extLst>
              <a:ext uri="{FF2B5EF4-FFF2-40B4-BE49-F238E27FC236}">
                <a16:creationId xmlns:a16="http://schemas.microsoft.com/office/drawing/2014/main" id="{DE92B6EF-E94B-494F-B657-94EDCEEA9270}"/>
              </a:ext>
            </a:extLst>
          </p:cNvPr>
          <p:cNvSpPr>
            <a:spLocks noGrp="1"/>
          </p:cNvSpPr>
          <p:nvPr>
            <p:ph idx="1"/>
          </p:nvPr>
        </p:nvSpPr>
        <p:spPr/>
        <p:txBody>
          <a:bodyPr>
            <a:normAutofit/>
          </a:bodyPr>
          <a:lstStyle/>
          <a:p>
            <a:pPr marL="0" indent="0">
              <a:buNone/>
            </a:pPr>
            <a:r>
              <a:rPr lang="en-US" sz="2800" dirty="0"/>
              <a:t>We can report on the following:</a:t>
            </a:r>
          </a:p>
          <a:p>
            <a:r>
              <a:rPr lang="en-US" sz="2800" dirty="0"/>
              <a:t>requests-per-second</a:t>
            </a:r>
          </a:p>
          <a:p>
            <a:r>
              <a:rPr lang="en-US" sz="2800" dirty="0"/>
              <a:t>total-requests</a:t>
            </a:r>
          </a:p>
          <a:p>
            <a:r>
              <a:rPr lang="en-US" sz="2800" dirty="0"/>
              <a:t>current-requests</a:t>
            </a:r>
          </a:p>
          <a:p>
            <a:r>
              <a:rPr lang="en-US" sz="2800" dirty="0"/>
              <a:t>failed-requests</a:t>
            </a:r>
          </a:p>
        </p:txBody>
      </p:sp>
      <p:sp>
        <p:nvSpPr>
          <p:cNvPr id="4" name="Text Placeholder 3">
            <a:extLst>
              <a:ext uri="{FF2B5EF4-FFF2-40B4-BE49-F238E27FC236}">
                <a16:creationId xmlns:a16="http://schemas.microsoft.com/office/drawing/2014/main" id="{1F6A89FA-A6B5-4890-9F6F-3CD384C4884E}"/>
              </a:ext>
            </a:extLst>
          </p:cNvPr>
          <p:cNvSpPr>
            <a:spLocks noGrp="1"/>
          </p:cNvSpPr>
          <p:nvPr>
            <p:ph type="body" sz="half" idx="2"/>
          </p:nvPr>
        </p:nvSpPr>
        <p:spPr/>
        <p:txBody>
          <a:bodyPr/>
          <a:lstStyle/>
          <a:p>
            <a:endParaRPr lang="en-US"/>
          </a:p>
        </p:txBody>
      </p:sp>
      <p:sp>
        <p:nvSpPr>
          <p:cNvPr id="5" name="Rectangle 1">
            <a:extLst>
              <a:ext uri="{FF2B5EF4-FFF2-40B4-BE49-F238E27FC236}">
                <a16:creationId xmlns:a16="http://schemas.microsoft.com/office/drawing/2014/main" id="{58572D78-5F64-43A1-8230-BC503C9FB22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0612" tIns="5078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171717"/>
                </a:solidFill>
                <a:effectLst/>
                <a:latin typeface="SFMono-Regular"/>
                <a:cs typeface="Segoe UI" panose="020B0502040204020203" pitchFamily="34" charset="0"/>
              </a:rPr>
              <a:t>requests-per-second</a:t>
            </a:r>
            <a:endPar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171717"/>
                </a:solidFill>
                <a:effectLst/>
                <a:latin typeface="SFMono-Regular"/>
                <a:cs typeface="Segoe UI" panose="020B0502040204020203" pitchFamily="34" charset="0"/>
              </a:rPr>
              <a:t>total-requests</a:t>
            </a:r>
            <a:endPar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171717"/>
                </a:solidFill>
                <a:effectLst/>
                <a:latin typeface="SFMono-Regular"/>
                <a:cs typeface="Segoe UI" panose="020B0502040204020203" pitchFamily="34" charset="0"/>
              </a:rPr>
              <a:t>current-requests</a:t>
            </a:r>
            <a:endPar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171717"/>
                </a:solidFill>
                <a:effectLst/>
                <a:latin typeface="SFMono-Regular"/>
                <a:cs typeface="Segoe UI" panose="020B0502040204020203" pitchFamily="34" charset="0"/>
              </a:rPr>
              <a:t>failed-requests</a:t>
            </a:r>
            <a:endPar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36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9369-8949-4E4A-8A56-1D6033DEFB07}"/>
              </a:ext>
            </a:extLst>
          </p:cNvPr>
          <p:cNvSpPr>
            <a:spLocks noGrp="1"/>
          </p:cNvSpPr>
          <p:nvPr>
            <p:ph type="title"/>
          </p:nvPr>
        </p:nvSpPr>
        <p:spPr/>
        <p:txBody>
          <a:bodyPr/>
          <a:lstStyle/>
          <a:p>
            <a:r>
              <a:rPr lang="en-US" dirty="0"/>
              <a:t>Health Checks</a:t>
            </a:r>
          </a:p>
        </p:txBody>
      </p:sp>
      <p:sp>
        <p:nvSpPr>
          <p:cNvPr id="3" name="Content Placeholder 2">
            <a:extLst>
              <a:ext uri="{FF2B5EF4-FFF2-40B4-BE49-F238E27FC236}">
                <a16:creationId xmlns:a16="http://schemas.microsoft.com/office/drawing/2014/main" id="{4F1EADCD-09D6-47D8-A166-FA940DE74605}"/>
              </a:ext>
            </a:extLst>
          </p:cNvPr>
          <p:cNvSpPr>
            <a:spLocks noGrp="1"/>
          </p:cNvSpPr>
          <p:nvPr>
            <p:ph idx="1"/>
          </p:nvPr>
        </p:nvSpPr>
        <p:spPr/>
        <p:txBody>
          <a:bodyPr/>
          <a:lstStyle/>
          <a:p>
            <a:pPr marL="0" indent="0">
              <a:buNone/>
            </a:pPr>
            <a:r>
              <a:rPr lang="en-US" dirty="0"/>
              <a:t>Health checks are exposed by an app as HTTP endpoints. Health check endpoints can be configured for a variety of real-time monitoring scenarios:</a:t>
            </a:r>
          </a:p>
          <a:p>
            <a:r>
              <a:rPr lang="en-US" dirty="0"/>
              <a:t>Health probes can be used by container orchestrators and load balancers to check an app's status. </a:t>
            </a:r>
          </a:p>
          <a:p>
            <a:r>
              <a:rPr lang="en-US" dirty="0"/>
              <a:t>Use of memory, disk, and other physical server resources can be monitored for healthy status.</a:t>
            </a:r>
          </a:p>
          <a:p>
            <a:r>
              <a:rPr lang="en-US" dirty="0"/>
              <a:t>Health checks can test an app's dependencies, such as databases and external service endpoints, to confirm availability and normal functioning.</a:t>
            </a:r>
          </a:p>
        </p:txBody>
      </p:sp>
      <p:sp>
        <p:nvSpPr>
          <p:cNvPr id="4" name="Text Placeholder 3">
            <a:extLst>
              <a:ext uri="{FF2B5EF4-FFF2-40B4-BE49-F238E27FC236}">
                <a16:creationId xmlns:a16="http://schemas.microsoft.com/office/drawing/2014/main" id="{223680B9-39CF-43EA-A526-F0E88CDA041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988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BBC-BCB4-4EF0-85B2-36A1F1601BC6}"/>
              </a:ext>
            </a:extLst>
          </p:cNvPr>
          <p:cNvSpPr>
            <a:spLocks noGrp="1"/>
          </p:cNvSpPr>
          <p:nvPr>
            <p:ph type="title"/>
          </p:nvPr>
        </p:nvSpPr>
        <p:spPr/>
        <p:txBody>
          <a:bodyPr/>
          <a:lstStyle/>
          <a:p>
            <a:r>
              <a:rPr lang="en-US" dirty="0"/>
              <a:t>Health Checks</a:t>
            </a:r>
          </a:p>
        </p:txBody>
      </p:sp>
      <p:sp>
        <p:nvSpPr>
          <p:cNvPr id="3" name="Content Placeholder 2">
            <a:extLst>
              <a:ext uri="{FF2B5EF4-FFF2-40B4-BE49-F238E27FC236}">
                <a16:creationId xmlns:a16="http://schemas.microsoft.com/office/drawing/2014/main" id="{AD813283-EBF1-44D2-8CD9-D87E32F2EDF1}"/>
              </a:ext>
            </a:extLst>
          </p:cNvPr>
          <p:cNvSpPr>
            <a:spLocks noGrp="1"/>
          </p:cNvSpPr>
          <p:nvPr>
            <p:ph idx="1"/>
          </p:nvPr>
        </p:nvSpPr>
        <p:spPr/>
        <p:txBody>
          <a:bodyPr>
            <a:normAutofit/>
          </a:bodyPr>
          <a:lstStyle/>
          <a:p>
            <a:pPr marL="0" indent="0">
              <a:buNone/>
            </a:pPr>
            <a:r>
              <a:rPr lang="en-US" sz="2400" dirty="0" err="1">
                <a:latin typeface="Source Code Pro" panose="020B0509030403020204" pitchFamily="49" charset="0"/>
                <a:ea typeface="Source Code Pro" panose="020B0509030403020204" pitchFamily="49" charset="0"/>
              </a:rPr>
              <a:t>app.UseEndpoints</a:t>
            </a:r>
            <a:r>
              <a:rPr lang="en-US" sz="2400" dirty="0">
                <a:latin typeface="Source Code Pro" panose="020B0509030403020204" pitchFamily="49" charset="0"/>
                <a:ea typeface="Source Code Pro" panose="020B0509030403020204" pitchFamily="49" charset="0"/>
              </a:rPr>
              <a:t>(endpoints =&gt;</a:t>
            </a:r>
          </a:p>
          <a:p>
            <a:pPr marL="0" indent="0">
              <a:buNone/>
            </a:pPr>
            <a:r>
              <a:rPr lang="en-US" sz="2400" dirty="0">
                <a:latin typeface="Source Code Pro" panose="020B0509030403020204" pitchFamily="49" charset="0"/>
                <a:ea typeface="Source Code Pro" panose="020B0509030403020204" pitchFamily="49" charset="0"/>
              </a:rPr>
              <a:t>{</a:t>
            </a:r>
          </a:p>
          <a:p>
            <a:pPr marL="0" indent="0">
              <a:buNone/>
            </a:pPr>
            <a:r>
              <a:rPr lang="en-US" sz="2400" dirty="0">
                <a:latin typeface="Source Code Pro" panose="020B0509030403020204" pitchFamily="49" charset="0"/>
                <a:ea typeface="Source Code Pro" panose="020B0509030403020204" pitchFamily="49" charset="0"/>
              </a:rPr>
              <a:t>    </a:t>
            </a:r>
            <a:r>
              <a:rPr lang="en-US" sz="2400" dirty="0" err="1">
                <a:latin typeface="Source Code Pro" panose="020B0509030403020204" pitchFamily="49" charset="0"/>
                <a:ea typeface="Source Code Pro" panose="020B0509030403020204" pitchFamily="49" charset="0"/>
              </a:rPr>
              <a:t>endpoints.MapHealthChecks</a:t>
            </a:r>
            <a:r>
              <a:rPr lang="en-US" sz="2400" dirty="0">
                <a:latin typeface="Source Code Pro" panose="020B0509030403020204" pitchFamily="49" charset="0"/>
                <a:ea typeface="Source Code Pro" panose="020B0509030403020204" pitchFamily="49" charset="0"/>
              </a:rPr>
              <a:t>("/health");</a:t>
            </a:r>
          </a:p>
          <a:p>
            <a:pPr marL="0" indent="0">
              <a:buNone/>
            </a:pPr>
            <a:r>
              <a:rPr lang="en-US" sz="2400" dirty="0">
                <a:latin typeface="Source Code Pro" panose="020B0509030403020204" pitchFamily="49" charset="0"/>
                <a:ea typeface="Source Code Pro" panose="020B0509030403020204" pitchFamily="49" charset="0"/>
              </a:rPr>
              <a:t>});</a:t>
            </a:r>
          </a:p>
        </p:txBody>
      </p:sp>
      <p:sp>
        <p:nvSpPr>
          <p:cNvPr id="4" name="Text Placeholder 3">
            <a:extLst>
              <a:ext uri="{FF2B5EF4-FFF2-40B4-BE49-F238E27FC236}">
                <a16:creationId xmlns:a16="http://schemas.microsoft.com/office/drawing/2014/main" id="{2A54FCAA-71DB-449E-97C3-31AFA29959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6590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5567-4B50-4E0A-A1BD-9599F4E35576}"/>
              </a:ext>
            </a:extLst>
          </p:cNvPr>
          <p:cNvSpPr>
            <a:spLocks noGrp="1"/>
          </p:cNvSpPr>
          <p:nvPr>
            <p:ph type="title"/>
          </p:nvPr>
        </p:nvSpPr>
        <p:spPr/>
        <p:txBody>
          <a:bodyPr/>
          <a:lstStyle/>
          <a:p>
            <a:r>
              <a:rPr lang="en-US" dirty="0"/>
              <a:t>Pipes on </a:t>
            </a:r>
            <a:r>
              <a:rPr lang="en-US" dirty="0" err="1"/>
              <a:t>HttpContext</a:t>
            </a:r>
            <a:endParaRPr lang="en-US" dirty="0"/>
          </a:p>
        </p:txBody>
      </p:sp>
      <p:sp>
        <p:nvSpPr>
          <p:cNvPr id="3" name="Content Placeholder 2">
            <a:extLst>
              <a:ext uri="{FF2B5EF4-FFF2-40B4-BE49-F238E27FC236}">
                <a16:creationId xmlns:a16="http://schemas.microsoft.com/office/drawing/2014/main" id="{61BD8200-0683-4EE4-88B5-C2D592F9B5C1}"/>
              </a:ext>
            </a:extLst>
          </p:cNvPr>
          <p:cNvSpPr>
            <a:spLocks noGrp="1"/>
          </p:cNvSpPr>
          <p:nvPr>
            <p:ph idx="1"/>
          </p:nvPr>
        </p:nvSpPr>
        <p:spPr/>
        <p:txBody>
          <a:bodyPr>
            <a:normAutofit/>
          </a:bodyPr>
          <a:lstStyle/>
          <a:p>
            <a:pPr marL="0" indent="0">
              <a:buNone/>
            </a:pPr>
            <a:r>
              <a:rPr lang="en-US" sz="2400" dirty="0"/>
              <a:t>It's now possible to read the request body and write the response body using the </a:t>
            </a:r>
            <a:r>
              <a:rPr lang="en-US" sz="2400" dirty="0" err="1"/>
              <a:t>System.IO.Pipelines</a:t>
            </a:r>
            <a:r>
              <a:rPr lang="en-US" sz="2400" dirty="0"/>
              <a:t> API. </a:t>
            </a:r>
          </a:p>
          <a:p>
            <a:r>
              <a:rPr lang="en-US" sz="2400" dirty="0"/>
              <a:t>The </a:t>
            </a:r>
            <a:r>
              <a:rPr lang="en-US" sz="2400" b="1" dirty="0" err="1"/>
              <a:t>HttpRequest.BodyReader</a:t>
            </a:r>
            <a:r>
              <a:rPr lang="en-US" sz="2400" b="1" dirty="0"/>
              <a:t> </a:t>
            </a:r>
            <a:r>
              <a:rPr lang="en-US" sz="2400" dirty="0"/>
              <a:t>property provides a </a:t>
            </a:r>
            <a:r>
              <a:rPr lang="en-US" sz="2400" dirty="0" err="1"/>
              <a:t>PipeReader</a:t>
            </a:r>
            <a:r>
              <a:rPr lang="en-US" sz="2400" dirty="0"/>
              <a:t> that can be used to read the request body. </a:t>
            </a:r>
          </a:p>
          <a:p>
            <a:r>
              <a:rPr lang="en-US" sz="2400" dirty="0"/>
              <a:t>The </a:t>
            </a:r>
            <a:r>
              <a:rPr lang="en-US" sz="2400" b="1" dirty="0" err="1"/>
              <a:t>HttpResponse.BodyWriter</a:t>
            </a:r>
            <a:r>
              <a:rPr lang="en-US" sz="2400" b="1" dirty="0"/>
              <a:t> </a:t>
            </a:r>
            <a:r>
              <a:rPr lang="en-US" sz="2400" dirty="0"/>
              <a:t>property provides a </a:t>
            </a:r>
            <a:r>
              <a:rPr lang="en-US" sz="2400" dirty="0" err="1"/>
              <a:t>PipeWriter</a:t>
            </a:r>
            <a:r>
              <a:rPr lang="en-US" sz="2400" dirty="0"/>
              <a:t> that can be used to write the response body.</a:t>
            </a:r>
          </a:p>
          <a:p>
            <a:r>
              <a:rPr lang="en-US" sz="2400" b="1" dirty="0" err="1"/>
              <a:t>HttpRequest.BodyReader</a:t>
            </a:r>
            <a:r>
              <a:rPr lang="en-US" sz="2400" b="1" dirty="0"/>
              <a:t> </a:t>
            </a:r>
            <a:r>
              <a:rPr lang="en-US" sz="2400" dirty="0"/>
              <a:t>is an analogue of the </a:t>
            </a:r>
            <a:r>
              <a:rPr lang="en-US" sz="2400" dirty="0" err="1"/>
              <a:t>HttpRequest.Body</a:t>
            </a:r>
            <a:r>
              <a:rPr lang="en-US" sz="2400" dirty="0"/>
              <a:t> stream. </a:t>
            </a:r>
          </a:p>
          <a:p>
            <a:r>
              <a:rPr lang="en-US" sz="2400" b="1" dirty="0" err="1"/>
              <a:t>HttpResponse.BodyWriter</a:t>
            </a:r>
            <a:r>
              <a:rPr lang="en-US" sz="2400" b="1" dirty="0"/>
              <a:t> </a:t>
            </a:r>
            <a:r>
              <a:rPr lang="en-US" sz="2400" dirty="0"/>
              <a:t>is an analogue of the </a:t>
            </a:r>
            <a:r>
              <a:rPr lang="en-US" sz="2400" dirty="0" err="1"/>
              <a:t>HttpResponse.Body</a:t>
            </a:r>
            <a:r>
              <a:rPr lang="en-US" sz="2400" dirty="0"/>
              <a:t> stream.</a:t>
            </a:r>
          </a:p>
        </p:txBody>
      </p:sp>
      <p:sp>
        <p:nvSpPr>
          <p:cNvPr id="4" name="Text Placeholder 3">
            <a:extLst>
              <a:ext uri="{FF2B5EF4-FFF2-40B4-BE49-F238E27FC236}">
                <a16:creationId xmlns:a16="http://schemas.microsoft.com/office/drawing/2014/main" id="{8A1C1110-F735-4AD2-B666-4DFD83B46EA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835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2D9C-2BC2-4FE4-9DC8-E77686E0B2C6}"/>
              </a:ext>
            </a:extLst>
          </p:cNvPr>
          <p:cNvSpPr>
            <a:spLocks noGrp="1"/>
          </p:cNvSpPr>
          <p:nvPr>
            <p:ph type="title"/>
          </p:nvPr>
        </p:nvSpPr>
        <p:spPr/>
        <p:txBody>
          <a:bodyPr/>
          <a:lstStyle/>
          <a:p>
            <a:r>
              <a:rPr lang="en-US" dirty="0"/>
              <a:t>Performance Improvements</a:t>
            </a:r>
          </a:p>
        </p:txBody>
      </p:sp>
      <p:sp>
        <p:nvSpPr>
          <p:cNvPr id="3" name="Content Placeholder 2">
            <a:extLst>
              <a:ext uri="{FF2B5EF4-FFF2-40B4-BE49-F238E27FC236}">
                <a16:creationId xmlns:a16="http://schemas.microsoft.com/office/drawing/2014/main" id="{8D70F9C5-53E7-4EE0-97B9-487ADFCD4386}"/>
              </a:ext>
            </a:extLst>
          </p:cNvPr>
          <p:cNvSpPr>
            <a:spLocks noGrp="1"/>
          </p:cNvSpPr>
          <p:nvPr>
            <p:ph idx="1"/>
          </p:nvPr>
        </p:nvSpPr>
        <p:spPr/>
        <p:txBody>
          <a:bodyPr>
            <a:normAutofit/>
          </a:bodyPr>
          <a:lstStyle/>
          <a:p>
            <a:r>
              <a:rPr lang="en-US" sz="2400" dirty="0"/>
              <a:t>Reduction in memory usage when using the built-in dependency injection container for scoped services.</a:t>
            </a:r>
          </a:p>
          <a:p>
            <a:r>
              <a:rPr lang="en-US" sz="2400" dirty="0"/>
              <a:t>Reduction in allocations across the framework, including middleware scenarios and routing.</a:t>
            </a:r>
          </a:p>
          <a:p>
            <a:r>
              <a:rPr lang="en-US" sz="2400" dirty="0"/>
              <a:t>Reduction in memory usage for WebSocket connections.</a:t>
            </a:r>
          </a:p>
          <a:p>
            <a:r>
              <a:rPr lang="en-US" sz="2400" dirty="0"/>
              <a:t>Memory reduction and throughput improvements for HTTPS connections.</a:t>
            </a:r>
          </a:p>
          <a:p>
            <a:r>
              <a:rPr lang="en-US" sz="2400" dirty="0"/>
              <a:t>New optimized and fully asynchronous JSON serializer.</a:t>
            </a:r>
          </a:p>
          <a:p>
            <a:r>
              <a:rPr lang="en-US" sz="2400" dirty="0"/>
              <a:t>Reduction in memory usage and throughput improvements in form parsing.</a:t>
            </a:r>
          </a:p>
        </p:txBody>
      </p:sp>
      <p:sp>
        <p:nvSpPr>
          <p:cNvPr id="4" name="Text Placeholder 3">
            <a:extLst>
              <a:ext uri="{FF2B5EF4-FFF2-40B4-BE49-F238E27FC236}">
                <a16:creationId xmlns:a16="http://schemas.microsoft.com/office/drawing/2014/main" id="{91F1FDA8-07FF-4271-B529-E523A31D0CB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5612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25809-6727-439B-8905-A1E9BEF09505}"/>
              </a:ext>
            </a:extLst>
          </p:cNvPr>
          <p:cNvSpPr>
            <a:spLocks noGrp="1"/>
          </p:cNvSpPr>
          <p:nvPr>
            <p:ph type="title"/>
          </p:nvPr>
        </p:nvSpPr>
        <p:spPr/>
        <p:txBody>
          <a:bodyPr/>
          <a:lstStyle/>
          <a:p>
            <a:r>
              <a:rPr lang="en-US" dirty="0"/>
              <a:t>Middleware</a:t>
            </a:r>
          </a:p>
        </p:txBody>
      </p:sp>
      <p:sp>
        <p:nvSpPr>
          <p:cNvPr id="6" name="Text Placeholder 5">
            <a:extLst>
              <a:ext uri="{FF2B5EF4-FFF2-40B4-BE49-F238E27FC236}">
                <a16:creationId xmlns:a16="http://schemas.microsoft.com/office/drawing/2014/main" id="{F3F8CA83-99DA-48B6-B448-54D43FFE29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0744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EFE8676-364F-469D-B634-1FE37958F6B8}"/>
              </a:ext>
            </a:extLst>
          </p:cNvPr>
          <p:cNvSpPr txBox="1">
            <a:spLocks/>
          </p:cNvSpPr>
          <p:nvPr/>
        </p:nvSpPr>
        <p:spPr>
          <a:xfrm>
            <a:off x="275481" y="374191"/>
            <a:ext cx="11887878" cy="917575"/>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ASP.NET Core Middleware</a:t>
            </a:r>
          </a:p>
        </p:txBody>
      </p:sp>
      <p:grpSp>
        <p:nvGrpSpPr>
          <p:cNvPr id="15" name="Group 14">
            <a:extLst>
              <a:ext uri="{FF2B5EF4-FFF2-40B4-BE49-F238E27FC236}">
                <a16:creationId xmlns:a16="http://schemas.microsoft.com/office/drawing/2014/main" id="{F4A5FEE7-8022-4D2E-B1C1-4A718A2D3223}"/>
              </a:ext>
            </a:extLst>
          </p:cNvPr>
          <p:cNvGrpSpPr/>
          <p:nvPr/>
        </p:nvGrpSpPr>
        <p:grpSpPr>
          <a:xfrm>
            <a:off x="6827837" y="1726397"/>
            <a:ext cx="4864865" cy="4844372"/>
            <a:chOff x="6827837" y="1726397"/>
            <a:chExt cx="4864865" cy="4844372"/>
          </a:xfrm>
        </p:grpSpPr>
        <p:pic>
          <p:nvPicPr>
            <p:cNvPr id="16" name="Picture 15">
              <a:extLst>
                <a:ext uri="{FF2B5EF4-FFF2-40B4-BE49-F238E27FC236}">
                  <a16:creationId xmlns:a16="http://schemas.microsoft.com/office/drawing/2014/main" id="{9F50FBA0-CDD6-46E0-A355-0695AC318736}"/>
                </a:ext>
              </a:extLst>
            </p:cNvPr>
            <p:cNvPicPr>
              <a:picLocks noChangeAspect="1"/>
            </p:cNvPicPr>
            <p:nvPr/>
          </p:nvPicPr>
          <p:blipFill rotWithShape="1">
            <a:blip r:embed="rId2"/>
            <a:srcRect t="11196"/>
            <a:stretch/>
          </p:blipFill>
          <p:spPr>
            <a:xfrm>
              <a:off x="6827837" y="2354261"/>
              <a:ext cx="4864865" cy="4216508"/>
            </a:xfrm>
            <a:prstGeom prst="rect">
              <a:avLst/>
            </a:prstGeom>
          </p:spPr>
        </p:pic>
        <p:sp>
          <p:nvSpPr>
            <p:cNvPr id="17" name="TextBox 16">
              <a:extLst>
                <a:ext uri="{FF2B5EF4-FFF2-40B4-BE49-F238E27FC236}">
                  <a16:creationId xmlns:a16="http://schemas.microsoft.com/office/drawing/2014/main" id="{4881D9A6-A258-4F65-B560-B28268AD2616}"/>
                </a:ext>
              </a:extLst>
            </p:cNvPr>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18" name="Group 17">
            <a:extLst>
              <a:ext uri="{FF2B5EF4-FFF2-40B4-BE49-F238E27FC236}">
                <a16:creationId xmlns:a16="http://schemas.microsoft.com/office/drawing/2014/main" id="{0905B7B2-5F49-479F-8B4A-43E4C18EFCB6}"/>
              </a:ext>
            </a:extLst>
          </p:cNvPr>
          <p:cNvGrpSpPr/>
          <p:nvPr/>
        </p:nvGrpSpPr>
        <p:grpSpPr>
          <a:xfrm>
            <a:off x="150034" y="1726397"/>
            <a:ext cx="5571269" cy="4844371"/>
            <a:chOff x="150034" y="1726397"/>
            <a:chExt cx="5571269" cy="4844371"/>
          </a:xfrm>
        </p:grpSpPr>
        <p:pic>
          <p:nvPicPr>
            <p:cNvPr id="19" name="Picture 18">
              <a:extLst>
                <a:ext uri="{FF2B5EF4-FFF2-40B4-BE49-F238E27FC236}">
                  <a16:creationId xmlns:a16="http://schemas.microsoft.com/office/drawing/2014/main" id="{83A2D10B-24F1-4B3C-9B17-82E4B0A8CD94}"/>
                </a:ext>
              </a:extLst>
            </p:cNvPr>
            <p:cNvPicPr>
              <a:picLocks noChangeAspect="1"/>
            </p:cNvPicPr>
            <p:nvPr/>
          </p:nvPicPr>
          <p:blipFill rotWithShape="1">
            <a:blip r:embed="rId3"/>
            <a:srcRect t="11196"/>
            <a:stretch/>
          </p:blipFill>
          <p:spPr>
            <a:xfrm>
              <a:off x="503237" y="2354261"/>
              <a:ext cx="4864865" cy="4216507"/>
            </a:xfrm>
            <a:prstGeom prst="rect">
              <a:avLst/>
            </a:prstGeom>
          </p:spPr>
        </p:pic>
        <p:sp>
          <p:nvSpPr>
            <p:cNvPr id="20" name="TextBox 19">
              <a:extLst>
                <a:ext uri="{FF2B5EF4-FFF2-40B4-BE49-F238E27FC236}">
                  <a16:creationId xmlns:a16="http://schemas.microsoft.com/office/drawing/2014/main" id="{1139778A-B438-49D0-A672-23F618E26949}"/>
                </a:ext>
              </a:extLst>
            </p:cNvPr>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166818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E953-FA45-4CFB-B63A-D5AC8D5AA6DF}"/>
              </a:ext>
            </a:extLst>
          </p:cNvPr>
          <p:cNvSpPr>
            <a:spLocks noGrp="1"/>
          </p:cNvSpPr>
          <p:nvPr>
            <p:ph type="title"/>
          </p:nvPr>
        </p:nvSpPr>
        <p:spPr>
          <a:xfrm>
            <a:off x="252919" y="1123837"/>
            <a:ext cx="2947482" cy="4601183"/>
          </a:xfrm>
        </p:spPr>
        <p:txBody>
          <a:bodyPr/>
          <a:lstStyle/>
          <a:p>
            <a:r>
              <a:rPr lang="en-US"/>
              <a:t>Middleware</a:t>
            </a:r>
            <a:endParaRPr lang="en-US" dirty="0"/>
          </a:p>
        </p:txBody>
      </p:sp>
      <p:pic>
        <p:nvPicPr>
          <p:cNvPr id="12" name="Picture 11">
            <a:extLst>
              <a:ext uri="{FF2B5EF4-FFF2-40B4-BE49-F238E27FC236}">
                <a16:creationId xmlns:a16="http://schemas.microsoft.com/office/drawing/2014/main" id="{6A680B65-F603-4C4B-804C-235706EDBD3E}"/>
              </a:ext>
            </a:extLst>
          </p:cNvPr>
          <p:cNvPicPr>
            <a:picLocks noChangeAspect="1"/>
          </p:cNvPicPr>
          <p:nvPr/>
        </p:nvPicPr>
        <p:blipFill>
          <a:blip r:embed="rId2"/>
          <a:stretch>
            <a:fillRect/>
          </a:stretch>
        </p:blipFill>
        <p:spPr>
          <a:xfrm>
            <a:off x="3460400" y="774621"/>
            <a:ext cx="8280646" cy="5299613"/>
          </a:xfrm>
          <a:prstGeom prst="rect">
            <a:avLst/>
          </a:prstGeom>
        </p:spPr>
      </p:pic>
    </p:spTree>
    <p:extLst>
      <p:ext uri="{BB962C8B-B14F-4D97-AF65-F5344CB8AC3E}">
        <p14:creationId xmlns:p14="http://schemas.microsoft.com/office/powerpoint/2010/main" val="17103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73">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5">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3" name="Rectangle 77">
            <a:extLst>
              <a:ext uri="{FF2B5EF4-FFF2-40B4-BE49-F238E27FC236}">
                <a16:creationId xmlns:a16="http://schemas.microsoft.com/office/drawing/2014/main" id="{803A4B35-1FCE-47E3-B639-BE494F381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79">
            <a:extLst>
              <a:ext uri="{FF2B5EF4-FFF2-40B4-BE49-F238E27FC236}">
                <a16:creationId xmlns:a16="http://schemas.microsoft.com/office/drawing/2014/main" id="{4575AC84-0990-4526-8F6A-DDAA0767E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51BB0871-8DFD-41AF-93A5-DE41977D502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Middleware</a:t>
            </a:r>
          </a:p>
        </p:txBody>
      </p:sp>
      <p:pic>
        <p:nvPicPr>
          <p:cNvPr id="1026" name="Picture 2" descr="See the source image">
            <a:extLst>
              <a:ext uri="{FF2B5EF4-FFF2-40B4-BE49-F238E27FC236}">
                <a16:creationId xmlns:a16="http://schemas.microsoft.com/office/drawing/2014/main" id="{F611E5F6-C4C5-484E-9F5B-8B88DFB51FB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31469" r="1" b="32867"/>
          <a:stretch/>
        </p:blipFill>
        <p:spPr bwMode="auto">
          <a:xfrm>
            <a:off x="1069847" y="484632"/>
            <a:ext cx="10637520" cy="35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2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3EAE23-8F9E-4A18-BDAC-CAB9DF450E7D}"/>
              </a:ext>
            </a:extLst>
          </p:cNvPr>
          <p:cNvSpPr>
            <a:spLocks noGrp="1"/>
          </p:cNvSpPr>
          <p:nvPr>
            <p:ph type="title"/>
          </p:nvPr>
        </p:nvSpPr>
        <p:spPr/>
        <p:txBody>
          <a:bodyPr/>
          <a:lstStyle/>
          <a:p>
            <a:r>
              <a:rPr lang="en-US" dirty="0"/>
              <a:t>What’s New in ASP.NET Core 3.0</a:t>
            </a:r>
          </a:p>
        </p:txBody>
      </p:sp>
      <p:sp>
        <p:nvSpPr>
          <p:cNvPr id="5" name="Text Placeholder 4">
            <a:extLst>
              <a:ext uri="{FF2B5EF4-FFF2-40B4-BE49-F238E27FC236}">
                <a16:creationId xmlns:a16="http://schemas.microsoft.com/office/drawing/2014/main" id="{670C69FD-7961-4C34-B7CF-79FBB32A3A2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534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0C16-64D6-44A2-BDA2-D408D2737479}"/>
              </a:ext>
            </a:extLst>
          </p:cNvPr>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id="{75863BD2-7820-4B36-9AC1-35A5B19A7A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09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1B1DC4-5F2E-4A9F-A6F7-FC414FBA76D7}"/>
              </a:ext>
            </a:extLst>
          </p:cNvPr>
          <p:cNvSpPr>
            <a:spLocks noGrp="1"/>
          </p:cNvSpPr>
          <p:nvPr>
            <p:ph type="title"/>
          </p:nvPr>
        </p:nvSpPr>
        <p:spPr/>
        <p:txBody>
          <a:bodyPr/>
          <a:lstStyle/>
          <a:p>
            <a:r>
              <a:rPr lang="en-US" dirty="0"/>
              <a:t>Types of Routing</a:t>
            </a:r>
          </a:p>
        </p:txBody>
      </p:sp>
      <p:sp>
        <p:nvSpPr>
          <p:cNvPr id="5" name="Content Placeholder 4">
            <a:extLst>
              <a:ext uri="{FF2B5EF4-FFF2-40B4-BE49-F238E27FC236}">
                <a16:creationId xmlns:a16="http://schemas.microsoft.com/office/drawing/2014/main" id="{EAE4FC36-0ECD-49FD-9746-700885853B90}"/>
              </a:ext>
            </a:extLst>
          </p:cNvPr>
          <p:cNvSpPr>
            <a:spLocks noGrp="1"/>
          </p:cNvSpPr>
          <p:nvPr>
            <p:ph idx="1"/>
          </p:nvPr>
        </p:nvSpPr>
        <p:spPr/>
        <p:txBody>
          <a:bodyPr>
            <a:normAutofit/>
          </a:bodyPr>
          <a:lstStyle/>
          <a:p>
            <a:pPr marL="0" indent="0">
              <a:buNone/>
            </a:pPr>
            <a:r>
              <a:rPr lang="en-US" sz="2400" dirty="0"/>
              <a:t>The Link Generator can link to MVC/Razor Pages actions and pages via the following extension methods:</a:t>
            </a:r>
          </a:p>
          <a:p>
            <a:pPr marL="0" indent="0">
              <a:buNone/>
            </a:pPr>
            <a:endParaRPr lang="en-US" sz="2400" dirty="0"/>
          </a:p>
          <a:p>
            <a:r>
              <a:rPr lang="en-US" sz="2400" dirty="0" err="1"/>
              <a:t>GetPathByAction</a:t>
            </a:r>
            <a:endParaRPr lang="en-US" sz="2400" dirty="0"/>
          </a:p>
          <a:p>
            <a:r>
              <a:rPr lang="en-US" sz="2400" dirty="0" err="1"/>
              <a:t>GetUriByAction</a:t>
            </a:r>
            <a:endParaRPr lang="en-US" sz="2400" dirty="0"/>
          </a:p>
          <a:p>
            <a:r>
              <a:rPr lang="en-US" sz="2400" dirty="0" err="1"/>
              <a:t>GetPathByPage</a:t>
            </a:r>
            <a:endParaRPr lang="en-US" sz="2400" dirty="0"/>
          </a:p>
          <a:p>
            <a:r>
              <a:rPr lang="en-US" sz="2400" dirty="0" err="1"/>
              <a:t>GetUriByPage</a:t>
            </a:r>
            <a:endParaRPr lang="en-US" sz="2400" dirty="0"/>
          </a:p>
        </p:txBody>
      </p:sp>
      <p:sp>
        <p:nvSpPr>
          <p:cNvPr id="6" name="Text Placeholder 5">
            <a:extLst>
              <a:ext uri="{FF2B5EF4-FFF2-40B4-BE49-F238E27FC236}">
                <a16:creationId xmlns:a16="http://schemas.microsoft.com/office/drawing/2014/main" id="{9DAE214D-404A-435F-ACEC-7A450437F92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5923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A96F-E206-418F-9FF2-A4D2AB19D6B0}"/>
              </a:ext>
            </a:extLst>
          </p:cNvPr>
          <p:cNvSpPr>
            <a:spLocks noGrp="1"/>
          </p:cNvSpPr>
          <p:nvPr>
            <p:ph type="title"/>
          </p:nvPr>
        </p:nvSpPr>
        <p:spPr/>
        <p:txBody>
          <a:bodyPr/>
          <a:lstStyle/>
          <a:p>
            <a:r>
              <a:rPr lang="en-US" dirty="0"/>
              <a:t>Routing to Actions</a:t>
            </a:r>
          </a:p>
        </p:txBody>
      </p:sp>
      <p:sp>
        <p:nvSpPr>
          <p:cNvPr id="3" name="Content Placeholder 2">
            <a:extLst>
              <a:ext uri="{FF2B5EF4-FFF2-40B4-BE49-F238E27FC236}">
                <a16:creationId xmlns:a16="http://schemas.microsoft.com/office/drawing/2014/main" id="{810C491B-09D6-42C4-BB3A-14A1F33D3AB3}"/>
              </a:ext>
            </a:extLst>
          </p:cNvPr>
          <p:cNvSpPr>
            <a:spLocks noGrp="1"/>
          </p:cNvSpPr>
          <p:nvPr>
            <p:ph idx="1"/>
          </p:nvPr>
        </p:nvSpPr>
        <p:spPr>
          <a:xfrm>
            <a:off x="3455009" y="868680"/>
            <a:ext cx="8317208" cy="5120640"/>
          </a:xfrm>
        </p:spPr>
        <p:txBody>
          <a:bodyPr/>
          <a:lstStyle/>
          <a:p>
            <a:pPr marL="0" indent="0">
              <a:buNone/>
            </a:pPr>
            <a:r>
              <a:rPr lang="en-US" dirty="0" err="1">
                <a:latin typeface="Source Code Pro" panose="020B0509030403020204" pitchFamily="49" charset="0"/>
                <a:ea typeface="Source Code Pro" panose="020B0509030403020204" pitchFamily="49" charset="0"/>
              </a:rPr>
              <a:t>app.UseMvc</a:t>
            </a:r>
            <a:r>
              <a:rPr lang="en-US" dirty="0">
                <a:latin typeface="Source Code Pro" panose="020B0509030403020204" pitchFamily="49" charset="0"/>
                <a:ea typeface="Source Code Pro" panose="020B0509030403020204" pitchFamily="49" charset="0"/>
              </a:rPr>
              <a:t>(routes =&gt;</a:t>
            </a:r>
          </a:p>
          <a:p>
            <a:pPr marL="0" indent="0">
              <a:buNone/>
            </a:pPr>
            <a:r>
              <a:rPr lang="en-US" dirty="0">
                <a:latin typeface="Source Code Pro" panose="020B0509030403020204" pitchFamily="49" charset="0"/>
                <a:ea typeface="Source Code Pro" panose="020B0509030403020204" pitchFamily="49" charset="0"/>
              </a:rPr>
              <a:t>{</a:t>
            </a:r>
          </a:p>
          <a:p>
            <a:pPr marL="0" indent="0">
              <a:buNone/>
            </a:pPr>
            <a:r>
              <a:rPr lang="en-US" dirty="0">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routes.MapRoute</a:t>
            </a:r>
            <a:r>
              <a:rPr lang="en-US" dirty="0">
                <a:latin typeface="Source Code Pro" panose="020B0509030403020204" pitchFamily="49" charset="0"/>
                <a:ea typeface="Source Code Pro" panose="020B0509030403020204" pitchFamily="49" charset="0"/>
              </a:rPr>
              <a:t>("default",</a:t>
            </a:r>
          </a:p>
          <a:p>
            <a:pPr marL="0" indent="0">
              <a:buNone/>
            </a:pPr>
            <a:r>
              <a:rPr lang="en-US" dirty="0">
                <a:latin typeface="Source Code Pro" panose="020B0509030403020204" pitchFamily="49" charset="0"/>
                <a:ea typeface="Source Code Pro" panose="020B0509030403020204" pitchFamily="49" charset="0"/>
              </a:rPr>
              <a:t>    "{controller=Home}/{action=Index}/{id?}");</a:t>
            </a:r>
          </a:p>
          <a:p>
            <a:pPr marL="0" indent="0">
              <a:buNone/>
            </a:pPr>
            <a:r>
              <a:rPr lang="en-US" dirty="0">
                <a:latin typeface="Source Code Pro" panose="020B0509030403020204" pitchFamily="49" charset="0"/>
                <a:ea typeface="Source Code Pro" panose="020B0509030403020204" pitchFamily="49" charset="0"/>
              </a:rPr>
              <a:t>});</a:t>
            </a:r>
          </a:p>
          <a:p>
            <a:pPr marL="0" indent="0">
              <a:buNone/>
            </a:pPr>
            <a:endParaRPr lang="en-US" dirty="0">
              <a:latin typeface="Source Code Pro" panose="020B0509030403020204" pitchFamily="49" charset="0"/>
              <a:ea typeface="Source Code Pro" panose="020B0509030403020204" pitchFamily="49" charset="0"/>
            </a:endParaRPr>
          </a:p>
          <a:p>
            <a:pPr marL="0" indent="0">
              <a:buNone/>
            </a:pPr>
            <a:endParaRPr lang="en-US" dirty="0">
              <a:latin typeface="Source Code Pro" panose="020B0509030403020204" pitchFamily="49" charset="0"/>
              <a:ea typeface="Source Code Pro" panose="020B0509030403020204" pitchFamily="49" charset="0"/>
            </a:endParaRPr>
          </a:p>
          <a:p>
            <a:pPr marL="0" indent="0">
              <a:buNone/>
            </a:pPr>
            <a:r>
              <a:rPr lang="en-US" dirty="0">
                <a:latin typeface="Source Code Pro" panose="020B0509030403020204" pitchFamily="49" charset="0"/>
                <a:ea typeface="Source Code Pro" panose="020B0509030403020204" pitchFamily="49" charset="0"/>
              </a:rPr>
              <a:t>var link = </a:t>
            </a:r>
            <a:r>
              <a:rPr lang="en-US" dirty="0" err="1">
                <a:latin typeface="Source Code Pro" panose="020B0509030403020204" pitchFamily="49" charset="0"/>
                <a:ea typeface="Source Code Pro" panose="020B0509030403020204" pitchFamily="49" charset="0"/>
              </a:rPr>
              <a:t>Url.Action</a:t>
            </a:r>
            <a:r>
              <a:rPr lang="en-US" dirty="0">
                <a:latin typeface="Source Code Pro" panose="020B0509030403020204" pitchFamily="49" charset="0"/>
                <a:ea typeface="Source Code Pro" panose="020B0509030403020204" pitchFamily="49" charset="0"/>
              </a:rPr>
              <a:t>("</a:t>
            </a:r>
            <a:r>
              <a:rPr lang="en-US" dirty="0" err="1">
                <a:latin typeface="Source Code Pro" panose="020B0509030403020204" pitchFamily="49" charset="0"/>
                <a:ea typeface="Source Code Pro" panose="020B0509030403020204" pitchFamily="49" charset="0"/>
              </a:rPr>
              <a:t>ReadPost</a:t>
            </a:r>
            <a:r>
              <a:rPr lang="en-US" dirty="0">
                <a:latin typeface="Source Code Pro" panose="020B0509030403020204" pitchFamily="49" charset="0"/>
                <a:ea typeface="Source Code Pro" panose="020B0509030403020204" pitchFamily="49" charset="0"/>
              </a:rPr>
              <a:t>", "blog", new { id = 17, });</a:t>
            </a:r>
          </a:p>
        </p:txBody>
      </p:sp>
      <p:sp>
        <p:nvSpPr>
          <p:cNvPr id="4" name="Text Placeholder 3">
            <a:extLst>
              <a:ext uri="{FF2B5EF4-FFF2-40B4-BE49-F238E27FC236}">
                <a16:creationId xmlns:a16="http://schemas.microsoft.com/office/drawing/2014/main" id="{768330A5-2496-4443-9879-346764775D1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7603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A34-3CEA-4FD9-AB08-C03394BD35A3}"/>
              </a:ext>
            </a:extLst>
          </p:cNvPr>
          <p:cNvSpPr>
            <a:spLocks noGrp="1"/>
          </p:cNvSpPr>
          <p:nvPr>
            <p:ph type="title"/>
          </p:nvPr>
        </p:nvSpPr>
        <p:spPr/>
        <p:txBody>
          <a:bodyPr/>
          <a:lstStyle/>
          <a:p>
            <a:r>
              <a:rPr lang="en-US" dirty="0"/>
              <a:t>Routing to Pages</a:t>
            </a:r>
          </a:p>
        </p:txBody>
      </p:sp>
      <p:sp>
        <p:nvSpPr>
          <p:cNvPr id="3" name="Content Placeholder 2">
            <a:extLst>
              <a:ext uri="{FF2B5EF4-FFF2-40B4-BE49-F238E27FC236}">
                <a16:creationId xmlns:a16="http://schemas.microsoft.com/office/drawing/2014/main" id="{7B9D7FB1-4180-425C-9721-3021A33185F1}"/>
              </a:ext>
            </a:extLst>
          </p:cNvPr>
          <p:cNvSpPr>
            <a:spLocks noGrp="1"/>
          </p:cNvSpPr>
          <p:nvPr>
            <p:ph idx="1"/>
          </p:nvPr>
        </p:nvSpPr>
        <p:spPr>
          <a:xfrm>
            <a:off x="3867911" y="868680"/>
            <a:ext cx="7827647" cy="5120640"/>
          </a:xfrm>
        </p:spPr>
        <p:txBody>
          <a:bodyPr>
            <a:normAutofit/>
          </a:bodyPr>
          <a:lstStyle/>
          <a:p>
            <a:pPr marL="0" indent="0">
              <a:buNone/>
            </a:pPr>
            <a:r>
              <a:rPr lang="en-US" sz="2400" dirty="0">
                <a:latin typeface="Source Code Pro" panose="020B0509030403020204" pitchFamily="49" charset="0"/>
                <a:ea typeface="Source Code Pro" panose="020B0509030403020204" pitchFamily="49" charset="0"/>
              </a:rPr>
              <a:t>@page</a:t>
            </a:r>
          </a:p>
          <a:p>
            <a:pPr marL="0" indent="0">
              <a:buNone/>
            </a:pPr>
            <a:r>
              <a:rPr lang="en-US" sz="2400" dirty="0">
                <a:latin typeface="Source Code Pro" panose="020B0509030403020204" pitchFamily="49" charset="0"/>
                <a:ea typeface="Source Code Pro" panose="020B0509030403020204" pitchFamily="49" charset="0"/>
              </a:rPr>
              <a:t>@model </a:t>
            </a:r>
            <a:r>
              <a:rPr lang="en-US" sz="2400" dirty="0" err="1">
                <a:latin typeface="Source Code Pro" panose="020B0509030403020204" pitchFamily="49" charset="0"/>
                <a:ea typeface="Source Code Pro" panose="020B0509030403020204" pitchFamily="49" charset="0"/>
              </a:rPr>
              <a:t>RazorPages.Pages.Albums.IndexModel</a:t>
            </a:r>
            <a:endParaRPr lang="en-US" sz="2400" dirty="0">
              <a:latin typeface="Source Code Pro" panose="020B0509030403020204" pitchFamily="49" charset="0"/>
              <a:ea typeface="Source Code Pro" panose="020B0509030403020204" pitchFamily="49" charset="0"/>
            </a:endParaRPr>
          </a:p>
          <a:p>
            <a:pPr marL="0" indent="0">
              <a:buNone/>
            </a:pPr>
            <a:endParaRPr lang="en-US" sz="2400" dirty="0">
              <a:latin typeface="Source Code Pro" panose="020B0509030403020204" pitchFamily="49" charset="0"/>
              <a:ea typeface="Source Code Pro" panose="020B0509030403020204" pitchFamily="49" charset="0"/>
            </a:endParaRPr>
          </a:p>
          <a:p>
            <a:pPr marL="0" indent="0">
              <a:buNone/>
            </a:pPr>
            <a:endParaRPr lang="en-US" sz="2400" dirty="0">
              <a:latin typeface="Source Code Pro" panose="020B0509030403020204" pitchFamily="49" charset="0"/>
              <a:ea typeface="Source Code Pro" panose="020B0509030403020204" pitchFamily="49" charset="0"/>
            </a:endParaRPr>
          </a:p>
          <a:p>
            <a:pPr marL="0" indent="0">
              <a:buNone/>
            </a:pPr>
            <a:endParaRPr lang="en-US" sz="2400" dirty="0">
              <a:latin typeface="Source Code Pro" panose="020B0509030403020204" pitchFamily="49" charset="0"/>
              <a:ea typeface="Source Code Pro" panose="020B0509030403020204" pitchFamily="49" charset="0"/>
            </a:endParaRPr>
          </a:p>
          <a:p>
            <a:pPr marL="0" indent="0">
              <a:buNone/>
            </a:pPr>
            <a:r>
              <a:rPr lang="en-US" sz="2400" dirty="0">
                <a:latin typeface="Source Code Pro" panose="020B0509030403020204" pitchFamily="49" charset="0"/>
                <a:ea typeface="Source Code Pro" panose="020B0509030403020204" pitchFamily="49" charset="0"/>
              </a:rPr>
              <a:t>&lt;a asp-page="./Albums/Index"&gt;Albums&lt;/a&gt;</a:t>
            </a:r>
          </a:p>
        </p:txBody>
      </p:sp>
      <p:sp>
        <p:nvSpPr>
          <p:cNvPr id="4" name="Text Placeholder 3">
            <a:extLst>
              <a:ext uri="{FF2B5EF4-FFF2-40B4-BE49-F238E27FC236}">
                <a16:creationId xmlns:a16="http://schemas.microsoft.com/office/drawing/2014/main" id="{D773D34C-EF26-4364-82A2-57701DD923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473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73">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5">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3" name="Rectangle 77">
            <a:extLst>
              <a:ext uri="{FF2B5EF4-FFF2-40B4-BE49-F238E27FC236}">
                <a16:creationId xmlns:a16="http://schemas.microsoft.com/office/drawing/2014/main" id="{803A4B35-1FCE-47E3-B639-BE494F381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034" name="Rectangle 79">
            <a:extLst>
              <a:ext uri="{FF2B5EF4-FFF2-40B4-BE49-F238E27FC236}">
                <a16:creationId xmlns:a16="http://schemas.microsoft.com/office/drawing/2014/main" id="{4575AC84-0990-4526-8F6A-DDAA0767E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51BB0871-8DFD-41AF-93A5-DE41977D502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Routing</a:t>
            </a:r>
          </a:p>
        </p:txBody>
      </p:sp>
      <p:pic>
        <p:nvPicPr>
          <p:cNvPr id="1026" name="Picture 2" descr="See the source image">
            <a:extLst>
              <a:ext uri="{FF2B5EF4-FFF2-40B4-BE49-F238E27FC236}">
                <a16:creationId xmlns:a16="http://schemas.microsoft.com/office/drawing/2014/main" id="{F611E5F6-C4C5-484E-9F5B-8B88DFB51FB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31469" r="1" b="32867"/>
          <a:stretch/>
        </p:blipFill>
        <p:spPr bwMode="auto">
          <a:xfrm>
            <a:off x="1069847" y="484632"/>
            <a:ext cx="10637520" cy="35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29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81CD-88EB-4A9D-97CC-00B75B36E27C}"/>
              </a:ext>
            </a:extLst>
          </p:cNvPr>
          <p:cNvSpPr>
            <a:spLocks noGrp="1"/>
          </p:cNvSpPr>
          <p:nvPr>
            <p:ph type="title"/>
          </p:nvPr>
        </p:nvSpPr>
        <p:spPr/>
        <p:txBody>
          <a:bodyPr/>
          <a:lstStyle/>
          <a:p>
            <a:r>
              <a:rPr lang="en-US" dirty="0"/>
              <a:t>Razor Pages</a:t>
            </a:r>
          </a:p>
        </p:txBody>
      </p:sp>
      <p:sp>
        <p:nvSpPr>
          <p:cNvPr id="3" name="Text Placeholder 2">
            <a:extLst>
              <a:ext uri="{FF2B5EF4-FFF2-40B4-BE49-F238E27FC236}">
                <a16:creationId xmlns:a16="http://schemas.microsoft.com/office/drawing/2014/main" id="{8B986484-A232-4A92-91D9-26E37E33AE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50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1B1DC4-5F2E-4A9F-A6F7-FC414FBA76D7}"/>
              </a:ext>
            </a:extLst>
          </p:cNvPr>
          <p:cNvSpPr>
            <a:spLocks noGrp="1"/>
          </p:cNvSpPr>
          <p:nvPr>
            <p:ph type="title"/>
          </p:nvPr>
        </p:nvSpPr>
        <p:spPr/>
        <p:txBody>
          <a:bodyPr/>
          <a:lstStyle/>
          <a:p>
            <a:r>
              <a:rPr lang="en-US" dirty="0"/>
              <a:t>Scaffolding</a:t>
            </a:r>
          </a:p>
        </p:txBody>
      </p:sp>
      <p:sp>
        <p:nvSpPr>
          <p:cNvPr id="5" name="Content Placeholder 4">
            <a:extLst>
              <a:ext uri="{FF2B5EF4-FFF2-40B4-BE49-F238E27FC236}">
                <a16:creationId xmlns:a16="http://schemas.microsoft.com/office/drawing/2014/main" id="{EAE4FC36-0ECD-49FD-9746-700885853B90}"/>
              </a:ext>
            </a:extLst>
          </p:cNvPr>
          <p:cNvSpPr>
            <a:spLocks noGrp="1"/>
          </p:cNvSpPr>
          <p:nvPr>
            <p:ph idx="1"/>
          </p:nvPr>
        </p:nvSpPr>
        <p:spPr>
          <a:xfrm>
            <a:off x="3867912" y="868680"/>
            <a:ext cx="7828788" cy="5120640"/>
          </a:xfrm>
        </p:spPr>
        <p:txBody>
          <a:bodyPr/>
          <a:lstStyle/>
          <a:p>
            <a:pPr marL="0" indent="0">
              <a:buNone/>
            </a:pPr>
            <a:r>
              <a:rPr lang="en-US" dirty="0"/>
              <a:t>Scaffold-DbContext</a:t>
            </a:r>
          </a:p>
          <a:p>
            <a:pPr marL="0" indent="0">
              <a:buNone/>
            </a:pPr>
            <a:r>
              <a:rPr lang="en-US" dirty="0"/>
              <a:t> 'Server=.;Database=</a:t>
            </a:r>
            <a:r>
              <a:rPr lang="en-US" dirty="0" err="1"/>
              <a:t>Chinook;Trusted_Connection</a:t>
            </a:r>
            <a:r>
              <a:rPr lang="en-US" dirty="0"/>
              <a:t>=</a:t>
            </a:r>
            <a:r>
              <a:rPr lang="en-US" dirty="0" err="1"/>
              <a:t>True;Application</a:t>
            </a:r>
            <a:r>
              <a:rPr lang="en-US" dirty="0"/>
              <a:t> Name=Chinook;’</a:t>
            </a:r>
          </a:p>
          <a:p>
            <a:pPr marL="0" indent="0">
              <a:buNone/>
            </a:pPr>
            <a:r>
              <a:rPr lang="en-US" dirty="0" err="1"/>
              <a:t>Microsoft.EntityFrameworkCore.SqlServer</a:t>
            </a:r>
            <a:endParaRPr lang="en-US" dirty="0"/>
          </a:p>
          <a:p>
            <a:pPr marL="0" indent="0">
              <a:buNone/>
            </a:pPr>
            <a:r>
              <a:rPr lang="en-US" dirty="0"/>
              <a:t>-</a:t>
            </a:r>
            <a:r>
              <a:rPr lang="en-US" dirty="0" err="1"/>
              <a:t>OutputDir</a:t>
            </a:r>
            <a:r>
              <a:rPr lang="en-US" dirty="0"/>
              <a:t> Models</a:t>
            </a:r>
          </a:p>
        </p:txBody>
      </p:sp>
      <p:sp>
        <p:nvSpPr>
          <p:cNvPr id="6" name="Text Placeholder 5">
            <a:extLst>
              <a:ext uri="{FF2B5EF4-FFF2-40B4-BE49-F238E27FC236}">
                <a16:creationId xmlns:a16="http://schemas.microsoft.com/office/drawing/2014/main" id="{9DAE214D-404A-435F-ACEC-7A450437F92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0578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73">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5">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3" name="Rectangle 77">
            <a:extLst>
              <a:ext uri="{FF2B5EF4-FFF2-40B4-BE49-F238E27FC236}">
                <a16:creationId xmlns:a16="http://schemas.microsoft.com/office/drawing/2014/main" id="{803A4B35-1FCE-47E3-B639-BE494F381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034" name="Rectangle 79">
            <a:extLst>
              <a:ext uri="{FF2B5EF4-FFF2-40B4-BE49-F238E27FC236}">
                <a16:creationId xmlns:a16="http://schemas.microsoft.com/office/drawing/2014/main" id="{4575AC84-0990-4526-8F6A-DDAA0767E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51BB0871-8DFD-41AF-93A5-DE41977D502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Razor Pages</a:t>
            </a:r>
          </a:p>
        </p:txBody>
      </p:sp>
      <p:pic>
        <p:nvPicPr>
          <p:cNvPr id="1026" name="Picture 2" descr="See the source image">
            <a:extLst>
              <a:ext uri="{FF2B5EF4-FFF2-40B4-BE49-F238E27FC236}">
                <a16:creationId xmlns:a16="http://schemas.microsoft.com/office/drawing/2014/main" id="{F611E5F6-C4C5-484E-9F5B-8B88DFB51FB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31469" r="1" b="32867"/>
          <a:stretch/>
        </p:blipFill>
        <p:spPr bwMode="auto">
          <a:xfrm>
            <a:off x="1069847" y="484632"/>
            <a:ext cx="10637520" cy="35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12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B840E8-AA5D-4286-AB5B-A508918924DB}"/>
              </a:ext>
            </a:extLst>
          </p:cNvPr>
          <p:cNvSpPr>
            <a:spLocks noGrp="1"/>
          </p:cNvSpPr>
          <p:nvPr>
            <p:ph type="title"/>
          </p:nvPr>
        </p:nvSpPr>
        <p:spPr/>
        <p:txBody>
          <a:bodyPr/>
          <a:lstStyle/>
          <a:p>
            <a:r>
              <a:rPr lang="en-US" dirty="0"/>
              <a:t>Single Page Apps</a:t>
            </a:r>
          </a:p>
        </p:txBody>
      </p:sp>
      <p:sp>
        <p:nvSpPr>
          <p:cNvPr id="6" name="Text Placeholder 5">
            <a:extLst>
              <a:ext uri="{FF2B5EF4-FFF2-40B4-BE49-F238E27FC236}">
                <a16:creationId xmlns:a16="http://schemas.microsoft.com/office/drawing/2014/main" id="{08708F0A-26EE-4BB0-AA56-2FEB8E9F40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4384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8179A2-242C-4861-8E75-9C55BC94C4EE}"/>
              </a:ext>
            </a:extLst>
          </p:cNvPr>
          <p:cNvSpPr>
            <a:spLocks noGrp="1"/>
          </p:cNvSpPr>
          <p:nvPr>
            <p:ph type="title"/>
          </p:nvPr>
        </p:nvSpPr>
        <p:spPr>
          <a:xfrm>
            <a:off x="256032" y="1143000"/>
            <a:ext cx="3047782" cy="2377440"/>
          </a:xfrm>
        </p:spPr>
        <p:txBody>
          <a:bodyPr>
            <a:normAutofit/>
          </a:bodyPr>
          <a:lstStyle/>
          <a:p>
            <a:r>
              <a:rPr lang="en-US" sz="3600" dirty="0"/>
              <a:t>Install Webpack</a:t>
            </a:r>
          </a:p>
        </p:txBody>
      </p:sp>
      <p:sp>
        <p:nvSpPr>
          <p:cNvPr id="5" name="Content Placeholder 4">
            <a:extLst>
              <a:ext uri="{FF2B5EF4-FFF2-40B4-BE49-F238E27FC236}">
                <a16:creationId xmlns:a16="http://schemas.microsoft.com/office/drawing/2014/main" id="{C45A25E6-755F-409E-933B-287F787E7ADA}"/>
              </a:ext>
            </a:extLst>
          </p:cNvPr>
          <p:cNvSpPr>
            <a:spLocks noGrp="1"/>
          </p:cNvSpPr>
          <p:nvPr>
            <p:ph idx="1"/>
          </p:nvPr>
        </p:nvSpPr>
        <p:spPr/>
        <p:txBody>
          <a:bodyPr>
            <a:normAutofit/>
          </a:bodyPr>
          <a:lstStyle/>
          <a:p>
            <a:pPr marL="0" indent="0">
              <a:buNone/>
            </a:pPr>
            <a:r>
              <a:rPr lang="en-US" sz="3600" dirty="0"/>
              <a:t>npm install -g webpack</a:t>
            </a:r>
          </a:p>
        </p:txBody>
      </p:sp>
      <p:sp>
        <p:nvSpPr>
          <p:cNvPr id="6" name="Text Placeholder 5">
            <a:extLst>
              <a:ext uri="{FF2B5EF4-FFF2-40B4-BE49-F238E27FC236}">
                <a16:creationId xmlns:a16="http://schemas.microsoft.com/office/drawing/2014/main" id="{F36057AB-8E30-4C35-8B1B-77A47D1ABCAB}"/>
              </a:ext>
            </a:extLst>
          </p:cNvPr>
          <p:cNvSpPr>
            <a:spLocks noGrp="1"/>
          </p:cNvSpPr>
          <p:nvPr>
            <p:ph type="body" sz="half" idx="2"/>
          </p:nvPr>
        </p:nvSpPr>
        <p:spPr/>
        <p:txBody>
          <a:bodyPr/>
          <a:lstStyle/>
          <a:p>
            <a:r>
              <a:rPr lang="en-US" dirty="0"/>
              <a:t>Single Page Apps</a:t>
            </a:r>
          </a:p>
        </p:txBody>
      </p:sp>
    </p:spTree>
    <p:extLst>
      <p:ext uri="{BB962C8B-B14F-4D97-AF65-F5344CB8AC3E}">
        <p14:creationId xmlns:p14="http://schemas.microsoft.com/office/powerpoint/2010/main" val="405789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62870" y="2824970"/>
            <a:ext cx="3394233" cy="935351"/>
          </a:xfrm>
          <a:prstGeom prst="rect">
            <a:avLst/>
          </a:prstGeom>
        </p:spPr>
        <p:txBody>
          <a:bodyPr wrap="none">
            <a:spAutoFit/>
          </a:bodyPr>
          <a:lstStyle/>
          <a:p>
            <a:pPr defTabSz="914367">
              <a:defRPr/>
            </a:pPr>
            <a:r>
              <a:rPr lang="en-US" sz="2745" dirty="0">
                <a:solidFill>
                  <a:srgbClr val="FFFFFF"/>
                </a:solidFill>
                <a:latin typeface="Segoe UI"/>
              </a:rPr>
              <a:t>Choose your Editors </a:t>
            </a:r>
          </a:p>
          <a:p>
            <a:pPr defTabSz="914367">
              <a:defRPr/>
            </a:pPr>
            <a:r>
              <a:rPr lang="en-US" sz="2745" dirty="0">
                <a:solidFill>
                  <a:srgbClr val="FFFFFF"/>
                </a:solidFill>
                <a:latin typeface="Segoe UI"/>
              </a:rPr>
              <a:t>and Tools</a:t>
            </a:r>
          </a:p>
        </p:txBody>
      </p:sp>
      <p:sp>
        <p:nvSpPr>
          <p:cNvPr id="9" name="Rectangle 8"/>
          <p:cNvSpPr/>
          <p:nvPr/>
        </p:nvSpPr>
        <p:spPr>
          <a:xfrm>
            <a:off x="1922570" y="4105999"/>
            <a:ext cx="3052151" cy="935351"/>
          </a:xfrm>
          <a:prstGeom prst="rect">
            <a:avLst/>
          </a:prstGeom>
        </p:spPr>
        <p:txBody>
          <a:bodyPr wrap="none">
            <a:spAutoFit/>
          </a:bodyPr>
          <a:lstStyle/>
          <a:p>
            <a:pPr defTabSz="914367">
              <a:defRPr/>
            </a:pPr>
            <a:r>
              <a:rPr lang="en-US" sz="2745" dirty="0">
                <a:solidFill>
                  <a:srgbClr val="FFFFFF"/>
                </a:solidFill>
                <a:latin typeface="Segoe UI"/>
              </a:rPr>
              <a:t>Open Source </a:t>
            </a:r>
            <a:br>
              <a:rPr lang="en-US" sz="2745" dirty="0">
                <a:solidFill>
                  <a:srgbClr val="FFFFFF"/>
                </a:solidFill>
                <a:latin typeface="Segoe UI"/>
              </a:rPr>
            </a:br>
            <a:r>
              <a:rPr lang="en-US" sz="2745" dirty="0">
                <a:solidFill>
                  <a:srgbClr val="FFFFFF"/>
                </a:solidFill>
                <a:latin typeface="Segoe UI"/>
              </a:rPr>
              <a:t>with Contributions</a:t>
            </a:r>
          </a:p>
        </p:txBody>
      </p:sp>
      <p:sp>
        <p:nvSpPr>
          <p:cNvPr id="13" name="Rectangle 12"/>
          <p:cNvSpPr/>
          <p:nvPr/>
        </p:nvSpPr>
        <p:spPr>
          <a:xfrm>
            <a:off x="7601846" y="4350564"/>
            <a:ext cx="2484213" cy="512935"/>
          </a:xfrm>
          <a:prstGeom prst="rect">
            <a:avLst/>
          </a:prstGeom>
        </p:spPr>
        <p:txBody>
          <a:bodyPr wrap="none">
            <a:spAutoFit/>
          </a:bodyPr>
          <a:lstStyle/>
          <a:p>
            <a:pPr defTabSz="914367">
              <a:defRPr/>
            </a:pPr>
            <a:r>
              <a:rPr lang="en-US" sz="2745" dirty="0">
                <a:solidFill>
                  <a:srgbClr val="FFFFFF"/>
                </a:solidFill>
                <a:latin typeface="Segoe UI"/>
              </a:rPr>
              <a:t>Cross-Platform</a:t>
            </a:r>
          </a:p>
        </p:txBody>
      </p:sp>
      <p:grpSp>
        <p:nvGrpSpPr>
          <p:cNvPr id="6" name="Group 5"/>
          <p:cNvGrpSpPr/>
          <p:nvPr/>
        </p:nvGrpSpPr>
        <p:grpSpPr>
          <a:xfrm>
            <a:off x="6651632" y="4164503"/>
            <a:ext cx="888525" cy="850502"/>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50">
                  <a:defRPr/>
                </a:pPr>
                <a:endParaRPr lang="en-US" sz="1961" kern="0">
                  <a:solidFill>
                    <a:srgbClr val="000000"/>
                  </a:solidFill>
                  <a:latin typeface="Segoe UI"/>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50">
                  <a:defRPr/>
                </a:pPr>
                <a:endParaRPr lang="en-US" sz="1961" kern="0">
                  <a:solidFill>
                    <a:srgbClr val="000000"/>
                  </a:solidFill>
                  <a:latin typeface="Segoe UI"/>
                </a:endParaRPr>
              </a:p>
            </p:txBody>
          </p:sp>
        </p:grpSp>
      </p:grpSp>
      <p:grpSp>
        <p:nvGrpSpPr>
          <p:cNvPr id="7" name="Group 6"/>
          <p:cNvGrpSpPr/>
          <p:nvPr/>
        </p:nvGrpSpPr>
        <p:grpSpPr>
          <a:xfrm>
            <a:off x="6661253" y="2800923"/>
            <a:ext cx="888525" cy="850502"/>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367">
                <a:defRPr/>
              </a:pPr>
              <a:endParaRPr lang="en-US" sz="1961">
                <a:solidFill>
                  <a:srgbClr val="FFFFFF"/>
                </a:solidFill>
                <a:latin typeface="Segoe UI"/>
              </a:endParaRPr>
            </a:p>
          </p:txBody>
        </p:sp>
      </p:grpSp>
      <p:grpSp>
        <p:nvGrpSpPr>
          <p:cNvPr id="8" name="Group 7"/>
          <p:cNvGrpSpPr/>
          <p:nvPr/>
        </p:nvGrpSpPr>
        <p:grpSpPr>
          <a:xfrm>
            <a:off x="922385" y="4153187"/>
            <a:ext cx="888525" cy="850502"/>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pPr defTabSz="914367">
                <a:defRPr/>
              </a:pPr>
              <a:r>
                <a:rPr lang="en-US" sz="2353" dirty="0">
                  <a:solidFill>
                    <a:srgbClr val="FFFFFF"/>
                  </a:solidFill>
                  <a:latin typeface="Segoe UI"/>
                </a:rPr>
                <a:t>OSS</a:t>
              </a:r>
            </a:p>
          </p:txBody>
        </p:sp>
      </p:grpSp>
      <p:sp>
        <p:nvSpPr>
          <p:cNvPr id="24" name="Rectangle 23"/>
          <p:cNvSpPr/>
          <p:nvPr/>
        </p:nvSpPr>
        <p:spPr>
          <a:xfrm>
            <a:off x="1843059" y="2824970"/>
            <a:ext cx="4314561" cy="935351"/>
          </a:xfrm>
          <a:prstGeom prst="rect">
            <a:avLst/>
          </a:prstGeom>
        </p:spPr>
        <p:txBody>
          <a:bodyPr wrap="none">
            <a:spAutoFit/>
          </a:bodyPr>
          <a:lstStyle/>
          <a:p>
            <a:pPr defTabSz="914367">
              <a:defRPr/>
            </a:pPr>
            <a:r>
              <a:rPr lang="en-US" sz="2745" dirty="0">
                <a:solidFill>
                  <a:srgbClr val="FFFFFF"/>
                </a:solidFill>
                <a:latin typeface="Segoe UI"/>
              </a:rPr>
              <a:t>Seamless transition </a:t>
            </a:r>
            <a:br>
              <a:rPr lang="en-US" sz="2745" dirty="0">
                <a:solidFill>
                  <a:srgbClr val="FFFFFF"/>
                </a:solidFill>
                <a:latin typeface="Segoe UI"/>
              </a:rPr>
            </a:br>
            <a:r>
              <a:rPr lang="en-US" sz="2745" dirty="0">
                <a:solidFill>
                  <a:srgbClr val="FFFFFF"/>
                </a:solidFill>
                <a:latin typeface="Segoe UI"/>
              </a:rPr>
              <a:t>from on-premises to cloud</a:t>
            </a:r>
          </a:p>
        </p:txBody>
      </p:sp>
      <p:sp>
        <p:nvSpPr>
          <p:cNvPr id="30" name="Freeform 13"/>
          <p:cNvSpPr>
            <a:spLocks noChangeAspect="1" noEditPoints="1"/>
          </p:cNvSpPr>
          <p:nvPr/>
        </p:nvSpPr>
        <p:spPr bwMode="auto">
          <a:xfrm>
            <a:off x="918844" y="2808664"/>
            <a:ext cx="899086"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961">
              <a:solidFill>
                <a:srgbClr val="FFFFFF"/>
              </a:solidFill>
              <a:latin typeface="Segoe UI"/>
            </a:endParaRPr>
          </a:p>
        </p:txBody>
      </p:sp>
      <p:sp>
        <p:nvSpPr>
          <p:cNvPr id="35" name="Rectangle 34"/>
          <p:cNvSpPr/>
          <p:nvPr/>
        </p:nvSpPr>
        <p:spPr>
          <a:xfrm>
            <a:off x="7601846" y="1773497"/>
            <a:ext cx="4184441" cy="512935"/>
          </a:xfrm>
          <a:prstGeom prst="rect">
            <a:avLst/>
          </a:prstGeom>
        </p:spPr>
        <p:txBody>
          <a:bodyPr wrap="none">
            <a:spAutoFit/>
          </a:bodyPr>
          <a:lstStyle/>
          <a:p>
            <a:pPr defTabSz="914367">
              <a:defRPr/>
            </a:pPr>
            <a:r>
              <a:rPr lang="en-US" sz="2745" dirty="0">
                <a:solidFill>
                  <a:srgbClr val="FFFFFF"/>
                </a:solidFill>
                <a:latin typeface="Segoe UI"/>
              </a:rPr>
              <a:t>Faster Development Cycle</a:t>
            </a:r>
          </a:p>
        </p:txBody>
      </p:sp>
      <p:sp>
        <p:nvSpPr>
          <p:cNvPr id="36" name="Rectangle 35"/>
          <p:cNvSpPr/>
          <p:nvPr/>
        </p:nvSpPr>
        <p:spPr>
          <a:xfrm>
            <a:off x="1860178" y="1760884"/>
            <a:ext cx="2583721" cy="512935"/>
          </a:xfrm>
          <a:prstGeom prst="rect">
            <a:avLst/>
          </a:prstGeom>
        </p:spPr>
        <p:txBody>
          <a:bodyPr wrap="none">
            <a:spAutoFit/>
          </a:bodyPr>
          <a:lstStyle/>
          <a:p>
            <a:pPr defTabSz="914367">
              <a:defRPr/>
            </a:pPr>
            <a:r>
              <a:rPr lang="en-US" sz="2745" dirty="0">
                <a:solidFill>
                  <a:srgbClr val="FFFFFF"/>
                </a:solidFill>
                <a:latin typeface="Segoe UI"/>
              </a:rPr>
              <a:t>Totally Modular</a:t>
            </a:r>
          </a:p>
        </p:txBody>
      </p:sp>
      <p:grpSp>
        <p:nvGrpSpPr>
          <p:cNvPr id="37" name="Group 36"/>
          <p:cNvGrpSpPr/>
          <p:nvPr/>
        </p:nvGrpSpPr>
        <p:grpSpPr>
          <a:xfrm>
            <a:off x="6662375" y="1595286"/>
            <a:ext cx="870836" cy="833569"/>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defTabSz="914367">
                <a:defRPr/>
              </a:pPr>
              <a:endParaRPr lang="en-US" sz="1765">
                <a:solidFill>
                  <a:srgbClr val="FFFFFF"/>
                </a:solidFill>
                <a:latin typeface="Segoe UI"/>
              </a:endParaRPr>
            </a:p>
          </p:txBody>
        </p:sp>
      </p:grpSp>
      <p:grpSp>
        <p:nvGrpSpPr>
          <p:cNvPr id="40" name="Group 39"/>
          <p:cNvGrpSpPr/>
          <p:nvPr/>
        </p:nvGrpSpPr>
        <p:grpSpPr>
          <a:xfrm>
            <a:off x="932763" y="1607997"/>
            <a:ext cx="870836" cy="833569"/>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31" name="Freeform 5"/>
          <p:cNvSpPr>
            <a:spLocks noEditPoints="1"/>
          </p:cNvSpPr>
          <p:nvPr/>
        </p:nvSpPr>
        <p:spPr bwMode="auto">
          <a:xfrm>
            <a:off x="4690253" y="5387028"/>
            <a:ext cx="861571" cy="82085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32" name="Freeform 35"/>
          <p:cNvSpPr>
            <a:spLocks/>
          </p:cNvSpPr>
          <p:nvPr/>
        </p:nvSpPr>
        <p:spPr bwMode="black">
          <a:xfrm>
            <a:off x="4843041" y="5519457"/>
            <a:ext cx="547994"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defTabSz="914367">
              <a:defRPr/>
            </a:pPr>
            <a:endParaRPr lang="en-US" sz="1568">
              <a:solidFill>
                <a:srgbClr val="FFFFFF"/>
              </a:solidFill>
              <a:latin typeface="Segoe UI"/>
            </a:endParaRPr>
          </a:p>
        </p:txBody>
      </p:sp>
      <p:sp>
        <p:nvSpPr>
          <p:cNvPr id="33" name="Rectangle 32"/>
          <p:cNvSpPr/>
          <p:nvPr/>
        </p:nvSpPr>
        <p:spPr>
          <a:xfrm>
            <a:off x="5651861" y="5421058"/>
            <a:ext cx="1133233" cy="754315"/>
          </a:xfrm>
          <a:prstGeom prst="rect">
            <a:avLst/>
          </a:prstGeom>
        </p:spPr>
        <p:txBody>
          <a:bodyPr wrap="none">
            <a:spAutoFit/>
          </a:bodyPr>
          <a:lstStyle/>
          <a:p>
            <a:pPr defTabSz="914367">
              <a:defRPr/>
            </a:pPr>
            <a:r>
              <a:rPr lang="en-US" sz="4313" dirty="0">
                <a:solidFill>
                  <a:srgbClr val="FFFFFF"/>
                </a:solidFill>
                <a:latin typeface="Segoe UI"/>
              </a:rPr>
              <a:t>Fast</a:t>
            </a:r>
          </a:p>
        </p:txBody>
      </p:sp>
    </p:spTree>
    <p:extLst>
      <p:ext uri="{BB962C8B-B14F-4D97-AF65-F5344CB8AC3E}">
        <p14:creationId xmlns:p14="http://schemas.microsoft.com/office/powerpoint/2010/main" val="41366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73">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5">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3" name="Rectangle 77">
            <a:extLst>
              <a:ext uri="{FF2B5EF4-FFF2-40B4-BE49-F238E27FC236}">
                <a16:creationId xmlns:a16="http://schemas.microsoft.com/office/drawing/2014/main" id="{803A4B35-1FCE-47E3-B639-BE494F381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034" name="Rectangle 79">
            <a:extLst>
              <a:ext uri="{FF2B5EF4-FFF2-40B4-BE49-F238E27FC236}">
                <a16:creationId xmlns:a16="http://schemas.microsoft.com/office/drawing/2014/main" id="{4575AC84-0990-4526-8F6A-DDAA0767E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51BB0871-8DFD-41AF-93A5-DE41977D502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Single Page Apps</a:t>
            </a:r>
          </a:p>
        </p:txBody>
      </p:sp>
      <p:pic>
        <p:nvPicPr>
          <p:cNvPr id="1026" name="Picture 2" descr="See the source image">
            <a:extLst>
              <a:ext uri="{FF2B5EF4-FFF2-40B4-BE49-F238E27FC236}">
                <a16:creationId xmlns:a16="http://schemas.microsoft.com/office/drawing/2014/main" id="{F611E5F6-C4C5-484E-9F5B-8B88DFB51FB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31469" r="1" b="32867"/>
          <a:stretch/>
        </p:blipFill>
        <p:spPr bwMode="auto">
          <a:xfrm>
            <a:off x="1069847" y="484632"/>
            <a:ext cx="10637520" cy="35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47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10C0-7FF2-4AEC-9F40-93B4775A35E5}"/>
              </a:ext>
            </a:extLst>
          </p:cNvPr>
          <p:cNvSpPr>
            <a:spLocks noGrp="1"/>
          </p:cNvSpPr>
          <p:nvPr>
            <p:ph type="title"/>
          </p:nvPr>
        </p:nvSpPr>
        <p:spPr/>
        <p:txBody>
          <a:bodyPr/>
          <a:lstStyle/>
          <a:p>
            <a:r>
              <a:rPr lang="en-US" dirty="0"/>
              <a:t>Additional Information</a:t>
            </a:r>
          </a:p>
        </p:txBody>
      </p:sp>
      <p:sp>
        <p:nvSpPr>
          <p:cNvPr id="3" name="Content Placeholder 2">
            <a:extLst>
              <a:ext uri="{FF2B5EF4-FFF2-40B4-BE49-F238E27FC236}">
                <a16:creationId xmlns:a16="http://schemas.microsoft.com/office/drawing/2014/main" id="{0D0D57CD-5329-4EE2-9C33-409AA1BFC376}"/>
              </a:ext>
            </a:extLst>
          </p:cNvPr>
          <p:cNvSpPr>
            <a:spLocks noGrp="1"/>
          </p:cNvSpPr>
          <p:nvPr>
            <p:ph idx="1"/>
          </p:nvPr>
        </p:nvSpPr>
        <p:spPr/>
        <p:txBody>
          <a:bodyPr>
            <a:normAutofit/>
          </a:bodyPr>
          <a:lstStyle/>
          <a:p>
            <a:r>
              <a:rPr lang="en-US" sz="2800" dirty="0"/>
              <a:t>Documentation</a:t>
            </a:r>
          </a:p>
          <a:p>
            <a:pPr lvl="1"/>
            <a:r>
              <a:rPr lang="en-US" sz="2400" dirty="0"/>
              <a:t>https://docs.microsoft.com/en-us/aspnet</a:t>
            </a:r>
          </a:p>
          <a:p>
            <a:r>
              <a:rPr lang="en-US" sz="2800" dirty="0"/>
              <a:t>What’s New in ASP.NET Core 3.0</a:t>
            </a:r>
          </a:p>
          <a:p>
            <a:pPr lvl="1"/>
            <a:r>
              <a:rPr lang="en-US" sz="2400" dirty="0"/>
              <a:t>https://docs.microsoft.com/en-us/aspnet/core/release-notes/aspnetcore-3.0</a:t>
            </a:r>
          </a:p>
          <a:p>
            <a:r>
              <a:rPr lang="en-US" sz="2800" dirty="0"/>
              <a:t>Source on GitHub</a:t>
            </a:r>
          </a:p>
          <a:p>
            <a:pPr lvl="1"/>
            <a:r>
              <a:rPr lang="en-US" sz="2400" dirty="0"/>
              <a:t>https://github.com/aspnet/AspNetCore</a:t>
            </a:r>
          </a:p>
        </p:txBody>
      </p:sp>
    </p:spTree>
    <p:extLst>
      <p:ext uri="{BB962C8B-B14F-4D97-AF65-F5344CB8AC3E}">
        <p14:creationId xmlns:p14="http://schemas.microsoft.com/office/powerpoint/2010/main" val="208260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213571-E413-48C6-8B5D-784D29C46C43}"/>
              </a:ext>
            </a:extLst>
          </p:cNvPr>
          <p:cNvSpPr>
            <a:spLocks noGrp="1"/>
          </p:cNvSpPr>
          <p:nvPr>
            <p:ph type="title"/>
          </p:nvPr>
        </p:nvSpPr>
        <p:spPr/>
        <p:txBody>
          <a:bodyPr/>
          <a:lstStyle/>
          <a:p>
            <a:r>
              <a:rPr lang="en-US" dirty="0" err="1"/>
              <a:t>Blazor</a:t>
            </a:r>
            <a:endParaRPr lang="en-US" dirty="0"/>
          </a:p>
        </p:txBody>
      </p:sp>
      <p:sp>
        <p:nvSpPr>
          <p:cNvPr id="8" name="Content Placeholder 7">
            <a:extLst>
              <a:ext uri="{FF2B5EF4-FFF2-40B4-BE49-F238E27FC236}">
                <a16:creationId xmlns:a16="http://schemas.microsoft.com/office/drawing/2014/main" id="{D47A07D7-7989-4E7D-9DF6-C801C685436E}"/>
              </a:ext>
            </a:extLst>
          </p:cNvPr>
          <p:cNvSpPr>
            <a:spLocks noGrp="1"/>
          </p:cNvSpPr>
          <p:nvPr>
            <p:ph idx="1"/>
          </p:nvPr>
        </p:nvSpPr>
        <p:spPr>
          <a:xfrm>
            <a:off x="3867912" y="769357"/>
            <a:ext cx="7315200" cy="5316133"/>
          </a:xfrm>
        </p:spPr>
        <p:txBody>
          <a:bodyPr>
            <a:normAutofit/>
          </a:bodyPr>
          <a:lstStyle/>
          <a:p>
            <a:r>
              <a:rPr lang="en-US" sz="2800" dirty="0"/>
              <a:t>Create rich interactive UIs using C# instead of JavaScript.</a:t>
            </a:r>
          </a:p>
          <a:p>
            <a:r>
              <a:rPr lang="en-US" sz="2800" dirty="0"/>
              <a:t>Share server-side and client-side app logic written in .NET.</a:t>
            </a:r>
          </a:p>
          <a:p>
            <a:r>
              <a:rPr lang="en-US" sz="2800" dirty="0"/>
              <a:t>Render the UI as HTML and CSS for wide browser support, including mobile browsers.</a:t>
            </a:r>
          </a:p>
        </p:txBody>
      </p:sp>
      <p:sp>
        <p:nvSpPr>
          <p:cNvPr id="9" name="Text Placeholder 8">
            <a:extLst>
              <a:ext uri="{FF2B5EF4-FFF2-40B4-BE49-F238E27FC236}">
                <a16:creationId xmlns:a16="http://schemas.microsoft.com/office/drawing/2014/main" id="{902F7D6F-DA0C-45E0-AB5A-8A902261CF7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7985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DBDA-C21B-4B5D-87A9-56AC99FE7968}"/>
              </a:ext>
            </a:extLst>
          </p:cNvPr>
          <p:cNvSpPr>
            <a:spLocks noGrp="1"/>
          </p:cNvSpPr>
          <p:nvPr>
            <p:ph type="title"/>
          </p:nvPr>
        </p:nvSpPr>
        <p:spPr/>
        <p:txBody>
          <a:bodyPr/>
          <a:lstStyle/>
          <a:p>
            <a:r>
              <a:rPr lang="en-US" dirty="0" err="1"/>
              <a:t>Blazor</a:t>
            </a:r>
            <a:endParaRPr lang="en-US" dirty="0"/>
          </a:p>
        </p:txBody>
      </p:sp>
      <p:sp>
        <p:nvSpPr>
          <p:cNvPr id="3" name="Content Placeholder 2">
            <a:extLst>
              <a:ext uri="{FF2B5EF4-FFF2-40B4-BE49-F238E27FC236}">
                <a16:creationId xmlns:a16="http://schemas.microsoft.com/office/drawing/2014/main" id="{996B4F55-443D-48B7-A224-00E13D131BFD}"/>
              </a:ext>
            </a:extLst>
          </p:cNvPr>
          <p:cNvSpPr>
            <a:spLocks noGrp="1"/>
          </p:cNvSpPr>
          <p:nvPr>
            <p:ph idx="1"/>
          </p:nvPr>
        </p:nvSpPr>
        <p:spPr/>
        <p:txBody>
          <a:bodyPr>
            <a:normAutofit/>
          </a:bodyPr>
          <a:lstStyle/>
          <a:p>
            <a:pPr marL="0" indent="0">
              <a:buNone/>
            </a:pPr>
            <a:r>
              <a:rPr lang="en-US" sz="2800" dirty="0"/>
              <a:t>Scenarios:</a:t>
            </a:r>
          </a:p>
          <a:p>
            <a:r>
              <a:rPr lang="en-US" sz="2800" dirty="0"/>
              <a:t>Reusable UI components (Razor components)</a:t>
            </a:r>
          </a:p>
          <a:p>
            <a:r>
              <a:rPr lang="en-US" sz="2800" dirty="0"/>
              <a:t>Client-side routing</a:t>
            </a:r>
          </a:p>
          <a:p>
            <a:r>
              <a:rPr lang="en-US" sz="2800" dirty="0"/>
              <a:t>Component layouts</a:t>
            </a:r>
          </a:p>
          <a:p>
            <a:r>
              <a:rPr lang="en-US" sz="2800" dirty="0"/>
              <a:t>Support for dependency injection</a:t>
            </a:r>
          </a:p>
          <a:p>
            <a:r>
              <a:rPr lang="en-US" sz="2800" dirty="0"/>
              <a:t>Forms and validation</a:t>
            </a:r>
          </a:p>
          <a:p>
            <a:r>
              <a:rPr lang="en-US" sz="2800" dirty="0"/>
              <a:t>Build component libraries with Razor class libraries</a:t>
            </a:r>
          </a:p>
          <a:p>
            <a:r>
              <a:rPr lang="en-US" sz="2800" dirty="0"/>
              <a:t>JavaScript interop</a:t>
            </a:r>
          </a:p>
        </p:txBody>
      </p:sp>
      <p:sp>
        <p:nvSpPr>
          <p:cNvPr id="4" name="Text Placeholder 3">
            <a:extLst>
              <a:ext uri="{FF2B5EF4-FFF2-40B4-BE49-F238E27FC236}">
                <a16:creationId xmlns:a16="http://schemas.microsoft.com/office/drawing/2014/main" id="{8C009010-CE76-434D-A003-FA10CE917C4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1102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F1EC-8A2D-48B3-B02B-2174F8AE44FE}"/>
              </a:ext>
            </a:extLst>
          </p:cNvPr>
          <p:cNvSpPr>
            <a:spLocks noGrp="1"/>
          </p:cNvSpPr>
          <p:nvPr>
            <p:ph type="title"/>
          </p:nvPr>
        </p:nvSpPr>
        <p:spPr/>
        <p:txBody>
          <a:bodyPr/>
          <a:lstStyle/>
          <a:p>
            <a:r>
              <a:rPr lang="en-US" dirty="0" err="1"/>
              <a:t>gRPC</a:t>
            </a:r>
            <a:endParaRPr lang="en-US" dirty="0"/>
          </a:p>
        </p:txBody>
      </p:sp>
      <p:sp>
        <p:nvSpPr>
          <p:cNvPr id="3" name="Content Placeholder 2">
            <a:extLst>
              <a:ext uri="{FF2B5EF4-FFF2-40B4-BE49-F238E27FC236}">
                <a16:creationId xmlns:a16="http://schemas.microsoft.com/office/drawing/2014/main" id="{3A1B7757-A54A-4B39-A8DC-23E2870839F7}"/>
              </a:ext>
            </a:extLst>
          </p:cNvPr>
          <p:cNvSpPr>
            <a:spLocks noGrp="1"/>
          </p:cNvSpPr>
          <p:nvPr>
            <p:ph idx="1"/>
          </p:nvPr>
        </p:nvSpPr>
        <p:spPr/>
        <p:txBody>
          <a:bodyPr>
            <a:noAutofit/>
          </a:bodyPr>
          <a:lstStyle/>
          <a:p>
            <a:r>
              <a:rPr lang="en-US" sz="2400" dirty="0"/>
              <a:t>Is a popular, high-performance RPC (remote procedure call) framework.</a:t>
            </a:r>
          </a:p>
          <a:p>
            <a:r>
              <a:rPr lang="en-US" sz="2400" dirty="0"/>
              <a:t>Offers an opinionated contract-first approach to API development.</a:t>
            </a:r>
          </a:p>
          <a:p>
            <a:r>
              <a:rPr lang="en-US" sz="2400" dirty="0"/>
              <a:t>Uses modern technologies such as:</a:t>
            </a:r>
          </a:p>
          <a:p>
            <a:pPr lvl="1"/>
            <a:r>
              <a:rPr lang="en-US" sz="2400" dirty="0"/>
              <a:t>HTTP/2 for transport.</a:t>
            </a:r>
          </a:p>
          <a:p>
            <a:pPr lvl="1"/>
            <a:r>
              <a:rPr lang="en-US" sz="2400" dirty="0"/>
              <a:t>Protocol Buffers as the interface description language.</a:t>
            </a:r>
          </a:p>
          <a:p>
            <a:pPr lvl="1"/>
            <a:r>
              <a:rPr lang="en-US" sz="2400" dirty="0"/>
              <a:t>Binary serialization format.</a:t>
            </a:r>
          </a:p>
          <a:p>
            <a:r>
              <a:rPr lang="en-US" sz="2400" dirty="0"/>
              <a:t>Provides features such as:</a:t>
            </a:r>
          </a:p>
          <a:p>
            <a:pPr lvl="1"/>
            <a:r>
              <a:rPr lang="en-US" sz="2400" dirty="0"/>
              <a:t>Authentication</a:t>
            </a:r>
          </a:p>
          <a:p>
            <a:pPr lvl="1"/>
            <a:r>
              <a:rPr lang="en-US" sz="2400" dirty="0"/>
              <a:t>Bidirectional streaming and flow control.</a:t>
            </a:r>
          </a:p>
          <a:p>
            <a:pPr lvl="1"/>
            <a:r>
              <a:rPr lang="en-US" sz="2400" dirty="0"/>
              <a:t>Cancellation and timeouts.</a:t>
            </a:r>
          </a:p>
        </p:txBody>
      </p:sp>
      <p:sp>
        <p:nvSpPr>
          <p:cNvPr id="4" name="Text Placeholder 3">
            <a:extLst>
              <a:ext uri="{FF2B5EF4-FFF2-40B4-BE49-F238E27FC236}">
                <a16:creationId xmlns:a16="http://schemas.microsoft.com/office/drawing/2014/main" id="{A9A942CB-E19A-47F9-BB50-9AB66935786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663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C8C2-6707-442C-9982-91C8D56B777D}"/>
              </a:ext>
            </a:extLst>
          </p:cNvPr>
          <p:cNvSpPr>
            <a:spLocks noGrp="1"/>
          </p:cNvSpPr>
          <p:nvPr>
            <p:ph type="title"/>
          </p:nvPr>
        </p:nvSpPr>
        <p:spPr/>
        <p:txBody>
          <a:bodyPr/>
          <a:lstStyle/>
          <a:p>
            <a:r>
              <a:rPr lang="en-US" dirty="0" err="1"/>
              <a:t>SignalR</a:t>
            </a:r>
            <a:endParaRPr lang="en-US" dirty="0"/>
          </a:p>
        </p:txBody>
      </p:sp>
      <p:sp>
        <p:nvSpPr>
          <p:cNvPr id="3" name="Content Placeholder 2">
            <a:extLst>
              <a:ext uri="{FF2B5EF4-FFF2-40B4-BE49-F238E27FC236}">
                <a16:creationId xmlns:a16="http://schemas.microsoft.com/office/drawing/2014/main" id="{D5AF221E-D0C8-4BD0-B186-7CC2A621299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0AE82A71-BC52-491D-BB71-C4105AE6F48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2296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A898-690D-4A92-A6F2-BC3EDD1CA164}"/>
              </a:ext>
            </a:extLst>
          </p:cNvPr>
          <p:cNvSpPr>
            <a:spLocks noGrp="1"/>
          </p:cNvSpPr>
          <p:nvPr>
            <p:ph type="title"/>
          </p:nvPr>
        </p:nvSpPr>
        <p:spPr/>
        <p:txBody>
          <a:bodyPr/>
          <a:lstStyle/>
          <a:p>
            <a:r>
              <a:rPr lang="en-US" dirty="0"/>
              <a:t>JSON Serialization</a:t>
            </a:r>
          </a:p>
        </p:txBody>
      </p:sp>
      <p:sp>
        <p:nvSpPr>
          <p:cNvPr id="3" name="Content Placeholder 2">
            <a:extLst>
              <a:ext uri="{FF2B5EF4-FFF2-40B4-BE49-F238E27FC236}">
                <a16:creationId xmlns:a16="http://schemas.microsoft.com/office/drawing/2014/main" id="{1327C9C1-C28E-41E3-9DB2-42070E81F870}"/>
              </a:ext>
            </a:extLst>
          </p:cNvPr>
          <p:cNvSpPr>
            <a:spLocks noGrp="1"/>
          </p:cNvSpPr>
          <p:nvPr>
            <p:ph idx="1"/>
          </p:nvPr>
        </p:nvSpPr>
        <p:spPr/>
        <p:txBody>
          <a:bodyPr>
            <a:normAutofit/>
          </a:bodyPr>
          <a:lstStyle/>
          <a:p>
            <a:r>
              <a:rPr lang="en-US" sz="2800" dirty="0"/>
              <a:t>Reads and writes JSON asynchronously.</a:t>
            </a:r>
          </a:p>
          <a:p>
            <a:r>
              <a:rPr lang="en-US" sz="2800" dirty="0"/>
              <a:t>Is optimized for UTF-8 text.</a:t>
            </a:r>
          </a:p>
          <a:p>
            <a:r>
              <a:rPr lang="en-US" sz="2800" dirty="0"/>
              <a:t>Typically higher performance than </a:t>
            </a:r>
            <a:r>
              <a:rPr lang="en-US" sz="2800" dirty="0" err="1"/>
              <a:t>Newtonsoft.Json</a:t>
            </a:r>
            <a:r>
              <a:rPr lang="en-US" sz="2800" dirty="0"/>
              <a:t>.</a:t>
            </a:r>
          </a:p>
        </p:txBody>
      </p:sp>
      <p:sp>
        <p:nvSpPr>
          <p:cNvPr id="4" name="Text Placeholder 3">
            <a:extLst>
              <a:ext uri="{FF2B5EF4-FFF2-40B4-BE49-F238E27FC236}">
                <a16:creationId xmlns:a16="http://schemas.microsoft.com/office/drawing/2014/main" id="{24930B33-52AA-4BF5-9B74-D6FECC50DE7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1127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38E0-4DB3-490C-BD89-8BD5342A6B07}"/>
              </a:ext>
            </a:extLst>
          </p:cNvPr>
          <p:cNvSpPr>
            <a:spLocks noGrp="1"/>
          </p:cNvSpPr>
          <p:nvPr>
            <p:ph type="title"/>
          </p:nvPr>
        </p:nvSpPr>
        <p:spPr/>
        <p:txBody>
          <a:bodyPr/>
          <a:lstStyle/>
          <a:p>
            <a:r>
              <a:rPr lang="en-US" dirty="0"/>
              <a:t>New Razor Directives</a:t>
            </a:r>
          </a:p>
        </p:txBody>
      </p:sp>
      <p:sp>
        <p:nvSpPr>
          <p:cNvPr id="3" name="Content Placeholder 2">
            <a:extLst>
              <a:ext uri="{FF2B5EF4-FFF2-40B4-BE49-F238E27FC236}">
                <a16:creationId xmlns:a16="http://schemas.microsoft.com/office/drawing/2014/main" id="{551DE0D5-7E21-4C5F-9933-6DCFF7D0851B}"/>
              </a:ext>
            </a:extLst>
          </p:cNvPr>
          <p:cNvSpPr>
            <a:spLocks noGrp="1"/>
          </p:cNvSpPr>
          <p:nvPr>
            <p:ph idx="1"/>
          </p:nvPr>
        </p:nvSpPr>
        <p:spPr/>
        <p:txBody>
          <a:bodyPr>
            <a:normAutofit/>
          </a:bodyPr>
          <a:lstStyle/>
          <a:p>
            <a:pPr marL="0" indent="0">
              <a:buNone/>
            </a:pPr>
            <a:r>
              <a:rPr lang="en-US" sz="2800" dirty="0"/>
              <a:t>The following list contains new Razor directives:</a:t>
            </a:r>
          </a:p>
          <a:p>
            <a:r>
              <a:rPr lang="en-US" sz="2800" dirty="0"/>
              <a:t>@attribute – The @attribute directive applies the given attribute to the class of the generated page or view. For example, @attribute [Authorize].</a:t>
            </a:r>
          </a:p>
          <a:p>
            <a:r>
              <a:rPr lang="en-US" sz="2800" dirty="0"/>
              <a:t>@implements – The @implements directive implements an interface for the generated class. For example, @implements </a:t>
            </a:r>
            <a:r>
              <a:rPr lang="en-US" sz="2800" dirty="0" err="1"/>
              <a:t>IDisposable</a:t>
            </a:r>
            <a:r>
              <a:rPr lang="en-US" sz="2800" dirty="0"/>
              <a:t>.</a:t>
            </a:r>
          </a:p>
        </p:txBody>
      </p:sp>
      <p:sp>
        <p:nvSpPr>
          <p:cNvPr id="4" name="Text Placeholder 3">
            <a:extLst>
              <a:ext uri="{FF2B5EF4-FFF2-40B4-BE49-F238E27FC236}">
                <a16:creationId xmlns:a16="http://schemas.microsoft.com/office/drawing/2014/main" id="{672D6729-74F8-475C-9379-84FCF6CB49D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28090578"/>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955</Words>
  <Application>Microsoft Office PowerPoint</Application>
  <PresentationFormat>Widescreen</PresentationFormat>
  <Paragraphs>137</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Corbel</vt:lpstr>
      <vt:lpstr>Segoe UI</vt:lpstr>
      <vt:lpstr>SFMono-Regular</vt:lpstr>
      <vt:lpstr>Source Code Pro</vt:lpstr>
      <vt:lpstr>Wingdings 2</vt:lpstr>
      <vt:lpstr>Frame</vt:lpstr>
      <vt:lpstr>ASP.NET Core 3.0</vt:lpstr>
      <vt:lpstr>What’s New in ASP.NET Core 3.0</vt:lpstr>
      <vt:lpstr>PowerPoint Presentation</vt:lpstr>
      <vt:lpstr>Blazor</vt:lpstr>
      <vt:lpstr>Blazor</vt:lpstr>
      <vt:lpstr>gRPC</vt:lpstr>
      <vt:lpstr>SignalR</vt:lpstr>
      <vt:lpstr>JSON Serialization</vt:lpstr>
      <vt:lpstr>New Razor Directives</vt:lpstr>
      <vt:lpstr>HTTP/2</vt:lpstr>
      <vt:lpstr>EventCounters</vt:lpstr>
      <vt:lpstr>Health Checks</vt:lpstr>
      <vt:lpstr>Health Checks</vt:lpstr>
      <vt:lpstr>Pipes on HttpContext</vt:lpstr>
      <vt:lpstr>Performance Improvements</vt:lpstr>
      <vt:lpstr>Middleware</vt:lpstr>
      <vt:lpstr>PowerPoint Presentation</vt:lpstr>
      <vt:lpstr>Middleware</vt:lpstr>
      <vt:lpstr>Middleware</vt:lpstr>
      <vt:lpstr>Routing</vt:lpstr>
      <vt:lpstr>Types of Routing</vt:lpstr>
      <vt:lpstr>Routing to Actions</vt:lpstr>
      <vt:lpstr>Routing to Pages</vt:lpstr>
      <vt:lpstr>Routing</vt:lpstr>
      <vt:lpstr>Razor Pages</vt:lpstr>
      <vt:lpstr>Scaffolding</vt:lpstr>
      <vt:lpstr>Razor Pages</vt:lpstr>
      <vt:lpstr>Single Page Apps</vt:lpstr>
      <vt:lpstr>Install Webpack</vt:lpstr>
      <vt:lpstr>Single Page Apps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3.0</dc:title>
  <dc:creator>Chris Woodruff</dc:creator>
  <cp:lastModifiedBy>Chris Woodruff</cp:lastModifiedBy>
  <cp:revision>4</cp:revision>
  <dcterms:created xsi:type="dcterms:W3CDTF">2019-11-13T12:56:53Z</dcterms:created>
  <dcterms:modified xsi:type="dcterms:W3CDTF">2019-11-14T12:57:31Z</dcterms:modified>
</cp:coreProperties>
</file>