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7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7537F-00D0-44AB-A593-AB9A0613BDDC}" v="68" dt="2019-11-14T12:29:43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4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2347537F-00D0-44AB-A593-AB9A0613BDDC}"/>
    <pc:docChg chg="undo custSel mod addSld delSld modSld">
      <pc:chgData name="Chris Woodruff" userId="2dbf025665e4d94d" providerId="LiveId" clId="{2347537F-00D0-44AB-A593-AB9A0613BDDC}" dt="2019-11-14T12:29:43.403" v="654"/>
      <pc:docMkLst>
        <pc:docMk/>
      </pc:docMkLst>
      <pc:sldChg chg="modSp add">
        <pc:chgData name="Chris Woodruff" userId="2dbf025665e4d94d" providerId="LiveId" clId="{2347537F-00D0-44AB-A593-AB9A0613BDDC}" dt="2019-11-14T10:26:19.624" v="21" actId="403"/>
        <pc:sldMkLst>
          <pc:docMk/>
          <pc:sldMk cId="3008277947" sldId="257"/>
        </pc:sldMkLst>
        <pc:spChg chg="mod">
          <ac:chgData name="Chris Woodruff" userId="2dbf025665e4d94d" providerId="LiveId" clId="{2347537F-00D0-44AB-A593-AB9A0613BDDC}" dt="2019-11-14T10:25:10.944" v="6" actId="20577"/>
          <ac:spMkLst>
            <pc:docMk/>
            <pc:sldMk cId="3008277947" sldId="257"/>
            <ac:spMk id="2" creationId="{E4210735-EF16-4C8D-8752-1EE21ACF9072}"/>
          </ac:spMkLst>
        </pc:spChg>
        <pc:spChg chg="mod">
          <ac:chgData name="Chris Woodruff" userId="2dbf025665e4d94d" providerId="LiveId" clId="{2347537F-00D0-44AB-A593-AB9A0613BDDC}" dt="2019-11-14T10:26:19.624" v="21" actId="403"/>
          <ac:spMkLst>
            <pc:docMk/>
            <pc:sldMk cId="3008277947" sldId="257"/>
            <ac:spMk id="3" creationId="{773C9070-72F4-4C08-9FB8-D59A252D338C}"/>
          </ac:spMkLst>
        </pc:spChg>
      </pc:sldChg>
      <pc:sldChg chg="addSp delSp modSp add">
        <pc:chgData name="Chris Woodruff" userId="2dbf025665e4d94d" providerId="LiveId" clId="{2347537F-00D0-44AB-A593-AB9A0613BDDC}" dt="2019-11-14T10:29:34.548" v="35" actId="403"/>
        <pc:sldMkLst>
          <pc:docMk/>
          <pc:sldMk cId="1903378710" sldId="258"/>
        </pc:sldMkLst>
        <pc:spChg chg="del">
          <ac:chgData name="Chris Woodruff" userId="2dbf025665e4d94d" providerId="LiveId" clId="{2347537F-00D0-44AB-A593-AB9A0613BDDC}" dt="2019-11-14T10:28:18.484" v="23"/>
          <ac:spMkLst>
            <pc:docMk/>
            <pc:sldMk cId="1903378710" sldId="258"/>
            <ac:spMk id="2" creationId="{AFCC56E6-923B-4003-8B4D-43C8CE8C6957}"/>
          </ac:spMkLst>
        </pc:spChg>
        <pc:spChg chg="del">
          <ac:chgData name="Chris Woodruff" userId="2dbf025665e4d94d" providerId="LiveId" clId="{2347537F-00D0-44AB-A593-AB9A0613BDDC}" dt="2019-11-14T10:28:18.484" v="23"/>
          <ac:spMkLst>
            <pc:docMk/>
            <pc:sldMk cId="1903378710" sldId="258"/>
            <ac:spMk id="3" creationId="{D1DD050B-1EA4-4BF4-9E37-B72960E56F2A}"/>
          </ac:spMkLst>
        </pc:spChg>
        <pc:spChg chg="add mod">
          <ac:chgData name="Chris Woodruff" userId="2dbf025665e4d94d" providerId="LiveId" clId="{2347537F-00D0-44AB-A593-AB9A0613BDDC}" dt="2019-11-14T10:28:22.413" v="24"/>
          <ac:spMkLst>
            <pc:docMk/>
            <pc:sldMk cId="1903378710" sldId="258"/>
            <ac:spMk id="4" creationId="{404A5DAE-DF9D-4479-B8C8-E9BD645BD21B}"/>
          </ac:spMkLst>
        </pc:spChg>
        <pc:spChg chg="add del mod">
          <ac:chgData name="Chris Woodruff" userId="2dbf025665e4d94d" providerId="LiveId" clId="{2347537F-00D0-44AB-A593-AB9A0613BDDC}" dt="2019-11-14T10:29:09.270" v="25"/>
          <ac:spMkLst>
            <pc:docMk/>
            <pc:sldMk cId="1903378710" sldId="258"/>
            <ac:spMk id="5" creationId="{BD96A2FF-02F6-4529-AFB6-6ADE155EFE88}"/>
          </ac:spMkLst>
        </pc:spChg>
        <pc:spChg chg="add mod">
          <ac:chgData name="Chris Woodruff" userId="2dbf025665e4d94d" providerId="LiveId" clId="{2347537F-00D0-44AB-A593-AB9A0613BDDC}" dt="2019-11-14T10:29:34.548" v="35" actId="403"/>
          <ac:spMkLst>
            <pc:docMk/>
            <pc:sldMk cId="1903378710" sldId="258"/>
            <ac:spMk id="6" creationId="{03936DB1-9BBC-47FC-8E18-B68E8A2A4A99}"/>
          </ac:spMkLst>
        </pc:spChg>
      </pc:sldChg>
      <pc:sldChg chg="modSp add">
        <pc:chgData name="Chris Woodruff" userId="2dbf025665e4d94d" providerId="LiveId" clId="{2347537F-00D0-44AB-A593-AB9A0613BDDC}" dt="2019-11-14T10:32:19.965" v="85" actId="20577"/>
        <pc:sldMkLst>
          <pc:docMk/>
          <pc:sldMk cId="2846992614" sldId="259"/>
        </pc:sldMkLst>
        <pc:spChg chg="mod">
          <ac:chgData name="Chris Woodruff" userId="2dbf025665e4d94d" providerId="LiveId" clId="{2347537F-00D0-44AB-A593-AB9A0613BDDC}" dt="2019-11-14T10:30:05.824" v="39" actId="20577"/>
          <ac:spMkLst>
            <pc:docMk/>
            <pc:sldMk cId="2846992614" sldId="259"/>
            <ac:spMk id="2" creationId="{133747AA-0C6C-4149-AF3F-B6BE530D218A}"/>
          </ac:spMkLst>
        </pc:spChg>
        <pc:spChg chg="mod">
          <ac:chgData name="Chris Woodruff" userId="2dbf025665e4d94d" providerId="LiveId" clId="{2347537F-00D0-44AB-A593-AB9A0613BDDC}" dt="2019-11-14T10:32:19.965" v="85" actId="20577"/>
          <ac:spMkLst>
            <pc:docMk/>
            <pc:sldMk cId="2846992614" sldId="259"/>
            <ac:spMk id="3" creationId="{6322D2B4-3DED-444F-90CC-77914439E44B}"/>
          </ac:spMkLst>
        </pc:spChg>
      </pc:sldChg>
      <pc:sldChg chg="addSp delSp modSp add mod setBg">
        <pc:chgData name="Chris Woodruff" userId="2dbf025665e4d94d" providerId="LiveId" clId="{2347537F-00D0-44AB-A593-AB9A0613BDDC}" dt="2019-11-14T10:49:20.417" v="243" actId="122"/>
        <pc:sldMkLst>
          <pc:docMk/>
          <pc:sldMk cId="2570781512" sldId="260"/>
        </pc:sldMkLst>
        <pc:spChg chg="mod">
          <ac:chgData name="Chris Woodruff" userId="2dbf025665e4d94d" providerId="LiveId" clId="{2347537F-00D0-44AB-A593-AB9A0613BDDC}" dt="2019-11-14T10:39:31.086" v="102" actId="26606"/>
          <ac:spMkLst>
            <pc:docMk/>
            <pc:sldMk cId="2570781512" sldId="260"/>
            <ac:spMk id="2" creationId="{E9E4A6BC-2AF7-43EE-A987-BA52EB73AD3B}"/>
          </ac:spMkLst>
        </pc:spChg>
        <pc:spChg chg="del">
          <ac:chgData name="Chris Woodruff" userId="2dbf025665e4d94d" providerId="LiveId" clId="{2347537F-00D0-44AB-A593-AB9A0613BDDC}" dt="2019-11-14T10:33:41.711" v="88"/>
          <ac:spMkLst>
            <pc:docMk/>
            <pc:sldMk cId="2570781512" sldId="260"/>
            <ac:spMk id="3" creationId="{05819FE4-3C8B-486F-993A-180825E759D4}"/>
          </ac:spMkLst>
        </pc:spChg>
        <pc:spChg chg="add del">
          <ac:chgData name="Chris Woodruff" userId="2dbf025665e4d94d" providerId="LiveId" clId="{2347537F-00D0-44AB-A593-AB9A0613BDDC}" dt="2019-11-14T10:39:31.086" v="102" actId="26606"/>
          <ac:spMkLst>
            <pc:docMk/>
            <pc:sldMk cId="2570781512" sldId="260"/>
            <ac:spMk id="9" creationId="{AF37826C-4A8B-4AA5-BE8C-A755B1970A22}"/>
          </ac:spMkLst>
        </pc:spChg>
        <pc:spChg chg="add del">
          <ac:chgData name="Chris Woodruff" userId="2dbf025665e4d94d" providerId="LiveId" clId="{2347537F-00D0-44AB-A593-AB9A0613BDDC}" dt="2019-11-14T10:39:31.086" v="102" actId="26606"/>
          <ac:spMkLst>
            <pc:docMk/>
            <pc:sldMk cId="2570781512" sldId="260"/>
            <ac:spMk id="11" creationId="{BFB47C81-5765-4486-9BD1-E0EB32F4A0A8}"/>
          </ac:spMkLst>
        </pc:spChg>
        <pc:spChg chg="add del">
          <ac:chgData name="Chris Woodruff" userId="2dbf025665e4d94d" providerId="LiveId" clId="{2347537F-00D0-44AB-A593-AB9A0613BDDC}" dt="2019-11-14T10:39:31.086" v="102" actId="26606"/>
          <ac:spMkLst>
            <pc:docMk/>
            <pc:sldMk cId="2570781512" sldId="260"/>
            <ac:spMk id="13" creationId="{3AFD7E30-4FA2-4EF8-BB3C-096AAC3EE2DD}"/>
          </ac:spMkLst>
        </pc:spChg>
        <pc:spChg chg="add del">
          <ac:chgData name="Chris Woodruff" userId="2dbf025665e4d94d" providerId="LiveId" clId="{2347537F-00D0-44AB-A593-AB9A0613BDDC}" dt="2019-11-14T10:39:31.086" v="102" actId="26606"/>
          <ac:spMkLst>
            <pc:docMk/>
            <pc:sldMk cId="2570781512" sldId="260"/>
            <ac:spMk id="15" creationId="{C4BC7293-0492-4B68-88EF-6362B3E9BBF3}"/>
          </ac:spMkLst>
        </pc:spChg>
        <pc:spChg chg="add del">
          <ac:chgData name="Chris Woodruff" userId="2dbf025665e4d94d" providerId="LiveId" clId="{2347537F-00D0-44AB-A593-AB9A0613BDDC}" dt="2019-11-14T10:39:31.086" v="102" actId="26606"/>
          <ac:spMkLst>
            <pc:docMk/>
            <pc:sldMk cId="2570781512" sldId="260"/>
            <ac:spMk id="17" creationId="{7F22716B-0B4A-4DF5-8C68-165745EDFA15}"/>
          </ac:spMkLst>
        </pc:spChg>
        <pc:spChg chg="add mod">
          <ac:chgData name="Chris Woodruff" userId="2dbf025665e4d94d" providerId="LiveId" clId="{2347537F-00D0-44AB-A593-AB9A0613BDDC}" dt="2019-11-14T10:48:18.641" v="221" actId="313"/>
          <ac:spMkLst>
            <pc:docMk/>
            <pc:sldMk cId="2570781512" sldId="260"/>
            <ac:spMk id="20" creationId="{E9170C48-2A8C-41DE-BA87-B2A451BBE856}"/>
          </ac:spMkLst>
        </pc:spChg>
        <pc:spChg chg="add mod">
          <ac:chgData name="Chris Woodruff" userId="2dbf025665e4d94d" providerId="LiveId" clId="{2347537F-00D0-44AB-A593-AB9A0613BDDC}" dt="2019-11-14T10:46:34.031" v="180" actId="20577"/>
          <ac:spMkLst>
            <pc:docMk/>
            <pc:sldMk cId="2570781512" sldId="260"/>
            <ac:spMk id="21" creationId="{A13658D7-6CB9-448F-95CC-4C8AB3D1A930}"/>
          </ac:spMkLst>
        </pc:spChg>
        <pc:spChg chg="add">
          <ac:chgData name="Chris Woodruff" userId="2dbf025665e4d94d" providerId="LiveId" clId="{2347537F-00D0-44AB-A593-AB9A0613BDDC}" dt="2019-11-14T10:39:31.086" v="102" actId="26606"/>
          <ac:spMkLst>
            <pc:docMk/>
            <pc:sldMk cId="2570781512" sldId="260"/>
            <ac:spMk id="22" creationId="{68DE3555-2858-4E7A-8CEB-160A1D63336F}"/>
          </ac:spMkLst>
        </pc:spChg>
        <pc:spChg chg="add mod">
          <ac:chgData name="Chris Woodruff" userId="2dbf025665e4d94d" providerId="LiveId" clId="{2347537F-00D0-44AB-A593-AB9A0613BDDC}" dt="2019-11-14T10:47:00.411" v="198" actId="20577"/>
          <ac:spMkLst>
            <pc:docMk/>
            <pc:sldMk cId="2570781512" sldId="260"/>
            <ac:spMk id="23" creationId="{158463BC-8053-44ED-8EF4-E102F62422F2}"/>
          </ac:spMkLst>
        </pc:spChg>
        <pc:spChg chg="add">
          <ac:chgData name="Chris Woodruff" userId="2dbf025665e4d94d" providerId="LiveId" clId="{2347537F-00D0-44AB-A593-AB9A0613BDDC}" dt="2019-11-14T10:39:31.086" v="102" actId="26606"/>
          <ac:spMkLst>
            <pc:docMk/>
            <pc:sldMk cId="2570781512" sldId="260"/>
            <ac:spMk id="24" creationId="{80254437-48FC-43CB-8500-B1331C826DF2}"/>
          </ac:spMkLst>
        </pc:spChg>
        <pc:spChg chg="add mod">
          <ac:chgData name="Chris Woodruff" userId="2dbf025665e4d94d" providerId="LiveId" clId="{2347537F-00D0-44AB-A593-AB9A0613BDDC}" dt="2019-11-14T10:47:33.062" v="216" actId="20577"/>
          <ac:spMkLst>
            <pc:docMk/>
            <pc:sldMk cId="2570781512" sldId="260"/>
            <ac:spMk id="25" creationId="{6DBA6BF1-E833-4D7A-9C57-EFE16304DEEC}"/>
          </ac:spMkLst>
        </pc:spChg>
        <pc:spChg chg="add">
          <ac:chgData name="Chris Woodruff" userId="2dbf025665e4d94d" providerId="LiveId" clId="{2347537F-00D0-44AB-A593-AB9A0613BDDC}" dt="2019-11-14T10:39:31.086" v="102" actId="26606"/>
          <ac:spMkLst>
            <pc:docMk/>
            <pc:sldMk cId="2570781512" sldId="260"/>
            <ac:spMk id="26" creationId="{4B392D36-B685-45E0-B197-6EE5D748093B}"/>
          </ac:spMkLst>
        </pc:spChg>
        <pc:spChg chg="add mod">
          <ac:chgData name="Chris Woodruff" userId="2dbf025665e4d94d" providerId="LiveId" clId="{2347537F-00D0-44AB-A593-AB9A0613BDDC}" dt="2019-11-14T10:49:20.417" v="243" actId="122"/>
          <ac:spMkLst>
            <pc:docMk/>
            <pc:sldMk cId="2570781512" sldId="260"/>
            <ac:spMk id="27" creationId="{0B5154FF-9EAD-4498-A94B-A7936E23B114}"/>
          </ac:spMkLst>
        </pc:spChg>
        <pc:spChg chg="add">
          <ac:chgData name="Chris Woodruff" userId="2dbf025665e4d94d" providerId="LiveId" clId="{2347537F-00D0-44AB-A593-AB9A0613BDDC}" dt="2019-11-14T10:39:31.086" v="102" actId="26606"/>
          <ac:spMkLst>
            <pc:docMk/>
            <pc:sldMk cId="2570781512" sldId="260"/>
            <ac:spMk id="28" creationId="{9DCA8533-CC5E-4754-9A04-047EDE49E0F9}"/>
          </ac:spMkLst>
        </pc:spChg>
        <pc:picChg chg="add mod">
          <ac:chgData name="Chris Woodruff" userId="2dbf025665e4d94d" providerId="LiveId" clId="{2347537F-00D0-44AB-A593-AB9A0613BDDC}" dt="2019-11-14T10:43:29.015" v="128" actId="1076"/>
          <ac:picMkLst>
            <pc:docMk/>
            <pc:sldMk cId="2570781512" sldId="260"/>
            <ac:picMk id="6" creationId="{D25DB0AF-4B11-4D49-8DE0-418B913E6845}"/>
          </ac:picMkLst>
        </pc:picChg>
        <pc:picChg chg="add mod">
          <ac:chgData name="Chris Woodruff" userId="2dbf025665e4d94d" providerId="LiveId" clId="{2347537F-00D0-44AB-A593-AB9A0613BDDC}" dt="2019-11-14T10:44:39.967" v="133" actId="207"/>
          <ac:picMkLst>
            <pc:docMk/>
            <pc:sldMk cId="2570781512" sldId="260"/>
            <ac:picMk id="10" creationId="{535B5B04-C5B8-42B3-822A-BA72EF406527}"/>
          </ac:picMkLst>
        </pc:picChg>
        <pc:picChg chg="add mod">
          <ac:chgData name="Chris Woodruff" userId="2dbf025665e4d94d" providerId="LiveId" clId="{2347537F-00D0-44AB-A593-AB9A0613BDDC}" dt="2019-11-14T10:44:45.364" v="134" actId="207"/>
          <ac:picMkLst>
            <pc:docMk/>
            <pc:sldMk cId="2570781512" sldId="260"/>
            <ac:picMk id="12" creationId="{EDAB9925-52DE-4861-A9A1-C95A07E1D0E0}"/>
          </ac:picMkLst>
        </pc:picChg>
        <pc:picChg chg="add mod ord">
          <ac:chgData name="Chris Woodruff" userId="2dbf025665e4d94d" providerId="LiveId" clId="{2347537F-00D0-44AB-A593-AB9A0613BDDC}" dt="2019-11-14T10:44:54.656" v="135" actId="207"/>
          <ac:picMkLst>
            <pc:docMk/>
            <pc:sldMk cId="2570781512" sldId="260"/>
            <ac:picMk id="14" creationId="{EB9E1E04-88EC-410C-892B-8501A594458D}"/>
          </ac:picMkLst>
        </pc:picChg>
        <pc:picChg chg="add del mod">
          <ac:chgData name="Chris Woodruff" userId="2dbf025665e4d94d" providerId="LiveId" clId="{2347537F-00D0-44AB-A593-AB9A0613BDDC}" dt="2019-11-14T10:42:02.453" v="121" actId="478"/>
          <ac:picMkLst>
            <pc:docMk/>
            <pc:sldMk cId="2570781512" sldId="260"/>
            <ac:picMk id="18" creationId="{A7C593EE-36A3-491E-8F86-A5FE4D2CBF09}"/>
          </ac:picMkLst>
        </pc:picChg>
        <pc:picChg chg="add mod">
          <ac:chgData name="Chris Woodruff" userId="2dbf025665e4d94d" providerId="LiveId" clId="{2347537F-00D0-44AB-A593-AB9A0613BDDC}" dt="2019-11-14T10:44:20.893" v="132" actId="14826"/>
          <ac:picMkLst>
            <pc:docMk/>
            <pc:sldMk cId="2570781512" sldId="260"/>
            <ac:picMk id="19" creationId="{AB52DA45-D63C-4EA9-BB88-7ABB95607948}"/>
          </ac:picMkLst>
        </pc:picChg>
      </pc:sldChg>
      <pc:sldChg chg="addSp modSp add mod setBg">
        <pc:chgData name="Chris Woodruff" userId="2dbf025665e4d94d" providerId="LiveId" clId="{2347537F-00D0-44AB-A593-AB9A0613BDDC}" dt="2019-11-14T11:01:15.165" v="268" actId="20577"/>
        <pc:sldMkLst>
          <pc:docMk/>
          <pc:sldMk cId="1515182732" sldId="261"/>
        </pc:sldMkLst>
        <pc:spChg chg="mod">
          <ac:chgData name="Chris Woodruff" userId="2dbf025665e4d94d" providerId="LiveId" clId="{2347537F-00D0-44AB-A593-AB9A0613BDDC}" dt="2019-11-14T11:01:15.165" v="268" actId="20577"/>
          <ac:spMkLst>
            <pc:docMk/>
            <pc:sldMk cId="1515182732" sldId="261"/>
            <ac:spMk id="2" creationId="{942ADF1A-01AA-49FC-84C8-764A3CE6769C}"/>
          </ac:spMkLst>
        </pc:spChg>
        <pc:spChg chg="add">
          <ac:chgData name="Chris Woodruff" userId="2dbf025665e4d94d" providerId="LiveId" clId="{2347537F-00D0-44AB-A593-AB9A0613BDDC}" dt="2019-11-14T11:00:49.044" v="247" actId="26606"/>
          <ac:spMkLst>
            <pc:docMk/>
            <pc:sldMk cId="1515182732" sldId="261"/>
            <ac:spMk id="8" creationId="{AF37826C-4A8B-4AA5-BE8C-A755B1970A22}"/>
          </ac:spMkLst>
        </pc:spChg>
        <pc:spChg chg="add">
          <ac:chgData name="Chris Woodruff" userId="2dbf025665e4d94d" providerId="LiveId" clId="{2347537F-00D0-44AB-A593-AB9A0613BDDC}" dt="2019-11-14T11:00:49.044" v="247" actId="26606"/>
          <ac:spMkLst>
            <pc:docMk/>
            <pc:sldMk cId="1515182732" sldId="261"/>
            <ac:spMk id="10" creationId="{BFB47C81-5765-4486-9BD1-E0EB32F4A0A8}"/>
          </ac:spMkLst>
        </pc:spChg>
        <pc:spChg chg="add">
          <ac:chgData name="Chris Woodruff" userId="2dbf025665e4d94d" providerId="LiveId" clId="{2347537F-00D0-44AB-A593-AB9A0613BDDC}" dt="2019-11-14T11:00:49.044" v="247" actId="26606"/>
          <ac:spMkLst>
            <pc:docMk/>
            <pc:sldMk cId="1515182732" sldId="261"/>
            <ac:spMk id="12" creationId="{A7335839-C047-457D-8E0C-E4268E6E32E7}"/>
          </ac:spMkLst>
        </pc:spChg>
        <pc:spChg chg="add">
          <ac:chgData name="Chris Woodruff" userId="2dbf025665e4d94d" providerId="LiveId" clId="{2347537F-00D0-44AB-A593-AB9A0613BDDC}" dt="2019-11-14T11:00:49.044" v="247" actId="26606"/>
          <ac:spMkLst>
            <pc:docMk/>
            <pc:sldMk cId="1515182732" sldId="261"/>
            <ac:spMk id="14" creationId="{EB1DDCC3-00A5-4610-994F-904F20C8EBD5}"/>
          </ac:spMkLst>
        </pc:spChg>
        <pc:picChg chg="add mod">
          <ac:chgData name="Chris Woodruff" userId="2dbf025665e4d94d" providerId="LiveId" clId="{2347537F-00D0-44AB-A593-AB9A0613BDDC}" dt="2019-11-14T11:01:00.593" v="250" actId="1076"/>
          <ac:picMkLst>
            <pc:docMk/>
            <pc:sldMk cId="1515182732" sldId="261"/>
            <ac:picMk id="3" creationId="{E619E74E-0D93-42F7-A8FD-16FFDF4D6013}"/>
          </ac:picMkLst>
        </pc:picChg>
      </pc:sldChg>
      <pc:sldChg chg="addSp delSp modSp add mod setBg">
        <pc:chgData name="Chris Woodruff" userId="2dbf025665e4d94d" providerId="LiveId" clId="{2347537F-00D0-44AB-A593-AB9A0613BDDC}" dt="2019-11-14T11:11:10.043" v="397" actId="26606"/>
        <pc:sldMkLst>
          <pc:docMk/>
          <pc:sldMk cId="2397632886" sldId="262"/>
        </pc:sldMkLst>
        <pc:spChg chg="mod">
          <ac:chgData name="Chris Woodruff" userId="2dbf025665e4d94d" providerId="LiveId" clId="{2347537F-00D0-44AB-A593-AB9A0613BDDC}" dt="2019-11-14T11:11:10.043" v="397" actId="26606"/>
          <ac:spMkLst>
            <pc:docMk/>
            <pc:sldMk cId="2397632886" sldId="262"/>
            <ac:spMk id="2" creationId="{A8B6EFD2-C234-4B1C-B8A9-A65A237184C9}"/>
          </ac:spMkLst>
        </pc:spChg>
        <pc:spChg chg="add del mod">
          <ac:chgData name="Chris Woodruff" userId="2dbf025665e4d94d" providerId="LiveId" clId="{2347537F-00D0-44AB-A593-AB9A0613BDDC}" dt="2019-11-14T11:11:10.043" v="397" actId="26606"/>
          <ac:spMkLst>
            <pc:docMk/>
            <pc:sldMk cId="2397632886" sldId="262"/>
            <ac:spMk id="3" creationId="{921D3FA7-F740-43D3-AF15-8349526245D9}"/>
          </ac:spMkLst>
        </pc:spChg>
        <pc:spChg chg="add del mod">
          <ac:chgData name="Chris Woodruff" userId="2dbf025665e4d94d" providerId="LiveId" clId="{2347537F-00D0-44AB-A593-AB9A0613BDDC}" dt="2019-11-14T11:10:38.883" v="393"/>
          <ac:spMkLst>
            <pc:docMk/>
            <pc:sldMk cId="2397632886" sldId="262"/>
            <ac:spMk id="4" creationId="{699D5971-4986-40F5-B6AC-872D6B69D3DC}"/>
          </ac:spMkLst>
        </pc:spChg>
        <pc:spChg chg="add del">
          <ac:chgData name="Chris Woodruff" userId="2dbf025665e4d94d" providerId="LiveId" clId="{2347537F-00D0-44AB-A593-AB9A0613BDDC}" dt="2019-11-14T11:11:10.043" v="397" actId="26606"/>
          <ac:spMkLst>
            <pc:docMk/>
            <pc:sldMk cId="2397632886" sldId="262"/>
            <ac:spMk id="8" creationId="{80516254-1D9F-4F3A-9870-3A3280BE2BFE}"/>
          </ac:spMkLst>
        </pc:spChg>
        <pc:spChg chg="add del">
          <ac:chgData name="Chris Woodruff" userId="2dbf025665e4d94d" providerId="LiveId" clId="{2347537F-00D0-44AB-A593-AB9A0613BDDC}" dt="2019-11-14T11:11:10.043" v="397" actId="26606"/>
          <ac:spMkLst>
            <pc:docMk/>
            <pc:sldMk cId="2397632886" sldId="262"/>
            <ac:spMk id="10" creationId="{FC14672B-27A5-4CDA-ABAF-5E4CF4B41C23}"/>
          </ac:spMkLst>
        </pc:spChg>
        <pc:spChg chg="add del">
          <ac:chgData name="Chris Woodruff" userId="2dbf025665e4d94d" providerId="LiveId" clId="{2347537F-00D0-44AB-A593-AB9A0613BDDC}" dt="2019-11-14T11:11:10.043" v="397" actId="26606"/>
          <ac:spMkLst>
            <pc:docMk/>
            <pc:sldMk cId="2397632886" sldId="262"/>
            <ac:spMk id="14" creationId="{9A206779-5C74-4555-94BC-5845C92EC3A8}"/>
          </ac:spMkLst>
        </pc:spChg>
        <pc:graphicFrameChg chg="add del">
          <ac:chgData name="Chris Woodruff" userId="2dbf025665e4d94d" providerId="LiveId" clId="{2347537F-00D0-44AB-A593-AB9A0613BDDC}" dt="2019-11-14T11:11:01.233" v="395" actId="26606"/>
          <ac:graphicFrameMkLst>
            <pc:docMk/>
            <pc:sldMk cId="2397632886" sldId="262"/>
            <ac:graphicFrameMk id="5" creationId="{81481502-A310-4AEC-A639-A4ABC38E0E5D}"/>
          </ac:graphicFrameMkLst>
        </pc:graphicFrameChg>
        <pc:cxnChg chg="add del">
          <ac:chgData name="Chris Woodruff" userId="2dbf025665e4d94d" providerId="LiveId" clId="{2347537F-00D0-44AB-A593-AB9A0613BDDC}" dt="2019-11-14T11:11:10.043" v="397" actId="26606"/>
          <ac:cxnSpMkLst>
            <pc:docMk/>
            <pc:sldMk cId="2397632886" sldId="262"/>
            <ac:cxnSpMk id="12" creationId="{8D89589C-2C90-4407-A995-05EC3DD7AB14}"/>
          </ac:cxnSpMkLst>
        </pc:cxnChg>
      </pc:sldChg>
      <pc:sldChg chg="addSp delSp modSp">
        <pc:chgData name="Chris Woodruff" userId="2dbf025665e4d94d" providerId="LiveId" clId="{2347537F-00D0-44AB-A593-AB9A0613BDDC}" dt="2019-11-14T11:08:24.388" v="348" actId="207"/>
        <pc:sldMkLst>
          <pc:docMk/>
          <pc:sldMk cId="2106079806" sldId="263"/>
        </pc:sldMkLst>
        <pc:spChg chg="mod">
          <ac:chgData name="Chris Woodruff" userId="2dbf025665e4d94d" providerId="LiveId" clId="{2347537F-00D0-44AB-A593-AB9A0613BDDC}" dt="2019-11-14T11:01:58.642" v="284"/>
          <ac:spMkLst>
            <pc:docMk/>
            <pc:sldMk cId="2106079806" sldId="263"/>
            <ac:spMk id="2" creationId="{E9E4A6BC-2AF7-43EE-A987-BA52EB73AD3B}"/>
          </ac:spMkLst>
        </pc:spChg>
        <pc:spChg chg="add del">
          <ac:chgData name="Chris Woodruff" userId="2dbf025665e4d94d" providerId="LiveId" clId="{2347537F-00D0-44AB-A593-AB9A0613BDDC}" dt="2019-11-14T11:03:43.170" v="321"/>
          <ac:spMkLst>
            <pc:docMk/>
            <pc:sldMk cId="2106079806" sldId="263"/>
            <ac:spMk id="3" creationId="{2C5E5945-2490-48B7-B5EA-F6A6CEC7C404}"/>
          </ac:spMkLst>
        </pc:spChg>
        <pc:spChg chg="mod">
          <ac:chgData name="Chris Woodruff" userId="2dbf025665e4d94d" providerId="LiveId" clId="{2347537F-00D0-44AB-A593-AB9A0613BDDC}" dt="2019-11-14T11:03:20.945" v="317" actId="1076"/>
          <ac:spMkLst>
            <pc:docMk/>
            <pc:sldMk cId="2106079806" sldId="263"/>
            <ac:spMk id="20" creationId="{E9170C48-2A8C-41DE-BA87-B2A451BBE856}"/>
          </ac:spMkLst>
        </pc:spChg>
        <pc:spChg chg="mod">
          <ac:chgData name="Chris Woodruff" userId="2dbf025665e4d94d" providerId="LiveId" clId="{2347537F-00D0-44AB-A593-AB9A0613BDDC}" dt="2019-11-14T11:03:03.878" v="303" actId="1076"/>
          <ac:spMkLst>
            <pc:docMk/>
            <pc:sldMk cId="2106079806" sldId="263"/>
            <ac:spMk id="21" creationId="{A13658D7-6CB9-448F-95CC-4C8AB3D1A930}"/>
          </ac:spMkLst>
        </pc:spChg>
        <pc:spChg chg="mod">
          <ac:chgData name="Chris Woodruff" userId="2dbf025665e4d94d" providerId="LiveId" clId="{2347537F-00D0-44AB-A593-AB9A0613BDDC}" dt="2019-11-14T11:04:23.232" v="329" actId="1076"/>
          <ac:spMkLst>
            <pc:docMk/>
            <pc:sldMk cId="2106079806" sldId="263"/>
            <ac:spMk id="23" creationId="{158463BC-8053-44ED-8EF4-E102F62422F2}"/>
          </ac:spMkLst>
        </pc:spChg>
        <pc:spChg chg="mod">
          <ac:chgData name="Chris Woodruff" userId="2dbf025665e4d94d" providerId="LiveId" clId="{2347537F-00D0-44AB-A593-AB9A0613BDDC}" dt="2019-11-14T11:04:52.079" v="335" actId="113"/>
          <ac:spMkLst>
            <pc:docMk/>
            <pc:sldMk cId="2106079806" sldId="263"/>
            <ac:spMk id="25" creationId="{6DBA6BF1-E833-4D7A-9C57-EFE16304DEEC}"/>
          </ac:spMkLst>
        </pc:spChg>
        <pc:spChg chg="mod">
          <ac:chgData name="Chris Woodruff" userId="2dbf025665e4d94d" providerId="LiveId" clId="{2347537F-00D0-44AB-A593-AB9A0613BDDC}" dt="2019-11-14T11:05:06.071" v="337" actId="113"/>
          <ac:spMkLst>
            <pc:docMk/>
            <pc:sldMk cId="2106079806" sldId="263"/>
            <ac:spMk id="27" creationId="{0B5154FF-9EAD-4498-A94B-A7936E23B114}"/>
          </ac:spMkLst>
        </pc:spChg>
        <pc:picChg chg="mod">
          <ac:chgData name="Chris Woodruff" userId="2dbf025665e4d94d" providerId="LiveId" clId="{2347537F-00D0-44AB-A593-AB9A0613BDDC}" dt="2019-11-14T11:07:48.079" v="343" actId="207"/>
          <ac:picMkLst>
            <pc:docMk/>
            <pc:sldMk cId="2106079806" sldId="263"/>
            <ac:picMk id="6" creationId="{D25DB0AF-4B11-4D49-8DE0-418B913E6845}"/>
          </ac:picMkLst>
        </pc:picChg>
        <pc:picChg chg="mod">
          <ac:chgData name="Chris Woodruff" userId="2dbf025665e4d94d" providerId="LiveId" clId="{2347537F-00D0-44AB-A593-AB9A0613BDDC}" dt="2019-11-14T11:07:57.461" v="344" actId="207"/>
          <ac:picMkLst>
            <pc:docMk/>
            <pc:sldMk cId="2106079806" sldId="263"/>
            <ac:picMk id="10" creationId="{535B5B04-C5B8-42B3-822A-BA72EF406527}"/>
          </ac:picMkLst>
        </pc:picChg>
        <pc:picChg chg="add mod">
          <ac:chgData name="Chris Woodruff" userId="2dbf025665e4d94d" providerId="LiveId" clId="{2347537F-00D0-44AB-A593-AB9A0613BDDC}" dt="2019-11-14T11:06:03.431" v="340" actId="27957"/>
          <ac:picMkLst>
            <pc:docMk/>
            <pc:sldMk cId="2106079806" sldId="263"/>
            <ac:picMk id="12" creationId="{EDAB9925-52DE-4861-A9A1-C95A07E1D0E0}"/>
          </ac:picMkLst>
        </pc:picChg>
        <pc:picChg chg="mod">
          <ac:chgData name="Chris Woodruff" userId="2dbf025665e4d94d" providerId="LiveId" clId="{2347537F-00D0-44AB-A593-AB9A0613BDDC}" dt="2019-11-14T11:08:09.566" v="346" actId="207"/>
          <ac:picMkLst>
            <pc:docMk/>
            <pc:sldMk cId="2106079806" sldId="263"/>
            <ac:picMk id="14" creationId="{EB9E1E04-88EC-410C-892B-8501A594458D}"/>
          </ac:picMkLst>
        </pc:picChg>
        <pc:picChg chg="add mod">
          <ac:chgData name="Chris Woodruff" userId="2dbf025665e4d94d" providerId="LiveId" clId="{2347537F-00D0-44AB-A593-AB9A0613BDDC}" dt="2019-11-14T11:08:24.388" v="348" actId="207"/>
          <ac:picMkLst>
            <pc:docMk/>
            <pc:sldMk cId="2106079806" sldId="263"/>
            <ac:picMk id="19" creationId="{AB52DA45-D63C-4EA9-BB88-7ABB95607948}"/>
          </ac:picMkLst>
        </pc:picChg>
      </pc:sldChg>
      <pc:sldChg chg="addSp delSp add del setBg delDesignElem">
        <pc:chgData name="Chris Woodruff" userId="2dbf025665e4d94d" providerId="LiveId" clId="{2347537F-00D0-44AB-A593-AB9A0613BDDC}" dt="2019-11-14T11:01:43.958" v="281"/>
        <pc:sldMkLst>
          <pc:docMk/>
          <pc:sldMk cId="3800259648" sldId="263"/>
        </pc:sldMkLst>
        <pc:spChg chg="add del">
          <ac:chgData name="Chris Woodruff" userId="2dbf025665e4d94d" providerId="LiveId" clId="{2347537F-00D0-44AB-A593-AB9A0613BDDC}" dt="2019-11-14T11:01:43.958" v="281"/>
          <ac:spMkLst>
            <pc:docMk/>
            <pc:sldMk cId="3800259648" sldId="263"/>
            <ac:spMk id="22" creationId="{68DE3555-2858-4E7A-8CEB-160A1D63336F}"/>
          </ac:spMkLst>
        </pc:spChg>
        <pc:spChg chg="add del">
          <ac:chgData name="Chris Woodruff" userId="2dbf025665e4d94d" providerId="LiveId" clId="{2347537F-00D0-44AB-A593-AB9A0613BDDC}" dt="2019-11-14T11:01:43.958" v="281"/>
          <ac:spMkLst>
            <pc:docMk/>
            <pc:sldMk cId="3800259648" sldId="263"/>
            <ac:spMk id="24" creationId="{80254437-48FC-43CB-8500-B1331C826DF2}"/>
          </ac:spMkLst>
        </pc:spChg>
        <pc:spChg chg="add del">
          <ac:chgData name="Chris Woodruff" userId="2dbf025665e4d94d" providerId="LiveId" clId="{2347537F-00D0-44AB-A593-AB9A0613BDDC}" dt="2019-11-14T11:01:43.958" v="281"/>
          <ac:spMkLst>
            <pc:docMk/>
            <pc:sldMk cId="3800259648" sldId="263"/>
            <ac:spMk id="26" creationId="{4B392D36-B685-45E0-B197-6EE5D748093B}"/>
          </ac:spMkLst>
        </pc:spChg>
        <pc:spChg chg="add del">
          <ac:chgData name="Chris Woodruff" userId="2dbf025665e4d94d" providerId="LiveId" clId="{2347537F-00D0-44AB-A593-AB9A0613BDDC}" dt="2019-11-14T11:01:43.958" v="281"/>
          <ac:spMkLst>
            <pc:docMk/>
            <pc:sldMk cId="3800259648" sldId="263"/>
            <ac:spMk id="28" creationId="{9DCA8533-CC5E-4754-9A04-047EDE49E0F9}"/>
          </ac:spMkLst>
        </pc:spChg>
      </pc:sldChg>
      <pc:sldChg chg="addSp delSp modSp add mod setBg delDesignElem">
        <pc:chgData name="Chris Woodruff" userId="2dbf025665e4d94d" providerId="LiveId" clId="{2347537F-00D0-44AB-A593-AB9A0613BDDC}" dt="2019-11-14T11:12:06.646" v="404" actId="20577"/>
        <pc:sldMkLst>
          <pc:docMk/>
          <pc:sldMk cId="1012229838" sldId="277"/>
        </pc:sldMkLst>
        <pc:spChg chg="mod">
          <ac:chgData name="Chris Woodruff" userId="2dbf025665e4d94d" providerId="LiveId" clId="{2347537F-00D0-44AB-A593-AB9A0613BDDC}" dt="2019-11-14T11:12:06.646" v="404" actId="20577"/>
          <ac:spMkLst>
            <pc:docMk/>
            <pc:sldMk cId="1012229838" sldId="277"/>
            <ac:spMk id="10" creationId="{51BB0871-8DFD-41AF-93A5-DE41977D502C}"/>
          </ac:spMkLst>
        </pc:spChg>
        <pc:spChg chg="add">
          <ac:chgData name="Chris Woodruff" userId="2dbf025665e4d94d" providerId="LiveId" clId="{2347537F-00D0-44AB-A593-AB9A0613BDDC}" dt="2019-11-14T11:12:01.729" v="400" actId="26606"/>
          <ac:spMkLst>
            <pc:docMk/>
            <pc:sldMk cId="1012229838" sldId="277"/>
            <ac:spMk id="71" creationId="{168D8C5A-D6A8-4B82-A915-65B3BE9DE681}"/>
          </ac:spMkLst>
        </pc:spChg>
        <pc:spChg chg="add">
          <ac:chgData name="Chris Woodruff" userId="2dbf025665e4d94d" providerId="LiveId" clId="{2347537F-00D0-44AB-A593-AB9A0613BDDC}" dt="2019-11-14T11:12:01.729" v="400" actId="26606"/>
          <ac:spMkLst>
            <pc:docMk/>
            <pc:sldMk cId="1012229838" sldId="277"/>
            <ac:spMk id="73" creationId="{1A4306A5-A549-4C0D-A7D2-34D4D4A9963D}"/>
          </ac:spMkLst>
        </pc:spChg>
        <pc:spChg chg="add">
          <ac:chgData name="Chris Woodruff" userId="2dbf025665e4d94d" providerId="LiveId" clId="{2347537F-00D0-44AB-A593-AB9A0613BDDC}" dt="2019-11-14T11:12:01.729" v="400" actId="26606"/>
          <ac:spMkLst>
            <pc:docMk/>
            <pc:sldMk cId="1012229838" sldId="277"/>
            <ac:spMk id="75" creationId="{39854EA4-C2EA-4CC9-AB13-F4357EA50E15}"/>
          </ac:spMkLst>
        </pc:spChg>
        <pc:spChg chg="add">
          <ac:chgData name="Chris Woodruff" userId="2dbf025665e4d94d" providerId="LiveId" clId="{2347537F-00D0-44AB-A593-AB9A0613BDDC}" dt="2019-11-14T11:12:01.729" v="400" actId="26606"/>
          <ac:spMkLst>
            <pc:docMk/>
            <pc:sldMk cId="1012229838" sldId="277"/>
            <ac:spMk id="77" creationId="{49C9BC5A-12D7-407E-B635-9C0CD487E1F4}"/>
          </ac:spMkLst>
        </pc:spChg>
        <pc:spChg chg="add">
          <ac:chgData name="Chris Woodruff" userId="2dbf025665e4d94d" providerId="LiveId" clId="{2347537F-00D0-44AB-A593-AB9A0613BDDC}" dt="2019-11-14T11:12:01.729" v="400" actId="26606"/>
          <ac:spMkLst>
            <pc:docMk/>
            <pc:sldMk cId="1012229838" sldId="277"/>
            <ac:spMk id="79" creationId="{D5CA3B5C-C1FB-42DE-B567-1CC43D264509}"/>
          </ac:spMkLst>
        </pc:spChg>
        <pc:spChg chg="del">
          <ac:chgData name="Chris Woodruff" userId="2dbf025665e4d94d" providerId="LiveId" clId="{2347537F-00D0-44AB-A593-AB9A0613BDDC}" dt="2019-11-14T11:11:48.146" v="399"/>
          <ac:spMkLst>
            <pc:docMk/>
            <pc:sldMk cId="1012229838" sldId="277"/>
            <ac:spMk id="1031" creationId="{1E658C22-2BBB-4CC7-AC94-BA42B45B4075}"/>
          </ac:spMkLst>
        </pc:spChg>
        <pc:spChg chg="del">
          <ac:chgData name="Chris Woodruff" userId="2dbf025665e4d94d" providerId="LiveId" clId="{2347537F-00D0-44AB-A593-AB9A0613BDDC}" dt="2019-11-14T11:11:48.146" v="399"/>
          <ac:spMkLst>
            <pc:docMk/>
            <pc:sldMk cId="1012229838" sldId="277"/>
            <ac:spMk id="1032" creationId="{26E714D6-B8AE-4EAF-80CA-1900AE364020}"/>
          </ac:spMkLst>
        </pc:spChg>
        <pc:spChg chg="del">
          <ac:chgData name="Chris Woodruff" userId="2dbf025665e4d94d" providerId="LiveId" clId="{2347537F-00D0-44AB-A593-AB9A0613BDDC}" dt="2019-11-14T11:11:48.146" v="399"/>
          <ac:spMkLst>
            <pc:docMk/>
            <pc:sldMk cId="1012229838" sldId="277"/>
            <ac:spMk id="1033" creationId="{803A4B35-1FCE-47E3-B639-BE494F38108B}"/>
          </ac:spMkLst>
        </pc:spChg>
        <pc:spChg chg="del">
          <ac:chgData name="Chris Woodruff" userId="2dbf025665e4d94d" providerId="LiveId" clId="{2347537F-00D0-44AB-A593-AB9A0613BDDC}" dt="2019-11-14T11:11:48.146" v="399"/>
          <ac:spMkLst>
            <pc:docMk/>
            <pc:sldMk cId="1012229838" sldId="277"/>
            <ac:spMk id="1034" creationId="{4575AC84-0990-4526-8F6A-DDAA0767E914}"/>
          </ac:spMkLst>
        </pc:spChg>
        <pc:picChg chg="mod">
          <ac:chgData name="Chris Woodruff" userId="2dbf025665e4d94d" providerId="LiveId" clId="{2347537F-00D0-44AB-A593-AB9A0613BDDC}" dt="2019-11-14T11:12:01.729" v="400" actId="26606"/>
          <ac:picMkLst>
            <pc:docMk/>
            <pc:sldMk cId="1012229838" sldId="277"/>
            <ac:picMk id="1026" creationId="{F611E5F6-C4C5-484E-9F5B-8B88DFB51FB3}"/>
          </ac:picMkLst>
        </pc:picChg>
      </pc:sldChg>
      <pc:sldChg chg="modSp">
        <pc:chgData name="Chris Woodruff" userId="2dbf025665e4d94d" providerId="LiveId" clId="{2347537F-00D0-44AB-A593-AB9A0613BDDC}" dt="2019-11-14T12:29:43.403" v="654"/>
        <pc:sldMkLst>
          <pc:docMk/>
          <pc:sldMk cId="2082601209" sldId="279"/>
        </pc:sldMkLst>
        <pc:spChg chg="mod">
          <ac:chgData name="Chris Woodruff" userId="2dbf025665e4d94d" providerId="LiveId" clId="{2347537F-00D0-44AB-A593-AB9A0613BDDC}" dt="2019-11-14T12:29:43.403" v="654"/>
          <ac:spMkLst>
            <pc:docMk/>
            <pc:sldMk cId="2082601209" sldId="279"/>
            <ac:spMk id="3" creationId="{0D0D57CD-5329-4EE2-9C33-409AA1BFC3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7B4C-82C7-4A2E-9958-34A0A3312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3.0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EA496-2667-4FB0-9430-81FA424F9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QConSF</a:t>
            </a:r>
            <a:r>
              <a:rPr lang="en-US" dirty="0"/>
              <a:t>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3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10C0-7FF2-4AEC-9F40-93B4775A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57CD-5329-4EE2-9C33-409AA1BF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gRPC</a:t>
            </a:r>
            <a:r>
              <a:rPr lang="en-US" sz="2400" dirty="0"/>
              <a:t> Home</a:t>
            </a:r>
          </a:p>
          <a:p>
            <a:pPr lvl="1"/>
            <a:r>
              <a:rPr lang="en-US" sz="2000" dirty="0"/>
              <a:t>https://grpc.io/</a:t>
            </a:r>
          </a:p>
          <a:p>
            <a:r>
              <a:rPr lang="en-US" sz="2400" dirty="0" err="1"/>
              <a:t>gRPC</a:t>
            </a:r>
            <a:r>
              <a:rPr lang="en-US" sz="2400" dirty="0"/>
              <a:t> at Microsoft</a:t>
            </a:r>
          </a:p>
          <a:p>
            <a:pPr lvl="1"/>
            <a:r>
              <a:rPr lang="en-US" sz="2000" dirty="0"/>
              <a:t>https://docs.microsoft.com/en-us/aspnet/core/grpc</a:t>
            </a:r>
          </a:p>
          <a:p>
            <a:r>
              <a:rPr lang="en-US" sz="2400" dirty="0"/>
              <a:t>Lots of Code Examples</a:t>
            </a:r>
          </a:p>
          <a:p>
            <a:pPr lvl="1"/>
            <a:r>
              <a:rPr lang="en-US" sz="2000" dirty="0"/>
              <a:t>https://github.com/grpc/grpc-dotnet/tree/master/examples</a:t>
            </a:r>
          </a:p>
          <a:p>
            <a:r>
              <a:rPr lang="en-US" sz="2400" dirty="0"/>
              <a:t>Source on GitHub</a:t>
            </a:r>
          </a:p>
          <a:p>
            <a:pPr lvl="1"/>
            <a:r>
              <a:rPr lang="en-US" sz="2000" dirty="0"/>
              <a:t>https://github.com/grpc/grpc-dotnet</a:t>
            </a:r>
          </a:p>
        </p:txBody>
      </p:sp>
    </p:spTree>
    <p:extLst>
      <p:ext uri="{BB962C8B-B14F-4D97-AF65-F5344CB8AC3E}">
        <p14:creationId xmlns:p14="http://schemas.microsoft.com/office/powerpoint/2010/main" val="208260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0735-EF16-4C8D-8752-1EE21ACF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9070-72F4-4C08-9FB8-D59A252D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</a:t>
            </a:r>
            <a:r>
              <a:rPr lang="en-US" sz="2800" dirty="0" err="1"/>
              <a:t>gRPC</a:t>
            </a:r>
            <a:r>
              <a:rPr lang="en-US" sz="2800" dirty="0"/>
              <a:t> ?</a:t>
            </a:r>
          </a:p>
          <a:p>
            <a:r>
              <a:rPr lang="en-US" sz="2800" dirty="0"/>
              <a:t>Why </a:t>
            </a:r>
            <a:r>
              <a:rPr lang="en-US" sz="2800" dirty="0" err="1"/>
              <a:t>gRPC</a:t>
            </a:r>
            <a:r>
              <a:rPr lang="en-US" sz="2800" dirty="0"/>
              <a:t> ?</a:t>
            </a:r>
          </a:p>
          <a:p>
            <a:r>
              <a:rPr lang="en-US" sz="2800" dirty="0"/>
              <a:t>What it offers ?</a:t>
            </a:r>
          </a:p>
          <a:p>
            <a:r>
              <a:rPr lang="en-US" sz="2800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00827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4A5DAE-DF9D-4479-B8C8-E9BD645B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en-US" dirty="0"/>
              <a:t>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36DB1-9BBC-47FC-8E18-B68E8A2A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gRPC</a:t>
            </a:r>
            <a:r>
              <a:rPr lang="en-US" sz="2800" dirty="0"/>
              <a:t> is a modern open source high performance RPC framework that can run in any environment</a:t>
            </a:r>
          </a:p>
        </p:txBody>
      </p:sp>
    </p:spTree>
    <p:extLst>
      <p:ext uri="{BB962C8B-B14F-4D97-AF65-F5344CB8AC3E}">
        <p14:creationId xmlns:p14="http://schemas.microsoft.com/office/powerpoint/2010/main" val="190337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47AA-0C6C-4149-AF3F-B6BE530D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D2B4-3DED-444F-90CC-77914439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Protocol buffers are a flexible, efficient, automated mechanism for serializing structured data –think JSON, but slightly smaller, faster, and simpler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Sample proto format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message Person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  string name = 1;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int32 id = 2;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bool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has_ponycopter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3;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9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8DE3555-2858-4E7A-8CEB-160A1D633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54437-48FC-43CB-8500-B1331C82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A6BC-2AF7-43EE-A987-BA52EB73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Why Protocol Buffers ?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D25DB0AF-4B11-4D49-8DE0-418B913E6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576" y="1050408"/>
            <a:ext cx="1206543" cy="1206543"/>
          </a:xfrm>
          <a:prstGeom prst="rect">
            <a:avLst/>
          </a:prstGeom>
        </p:spPr>
      </p:pic>
      <p:pic>
        <p:nvPicPr>
          <p:cNvPr id="14" name="Graphic 13" descr="Question mark">
            <a:extLst>
              <a:ext uri="{FF2B5EF4-FFF2-40B4-BE49-F238E27FC236}">
                <a16:creationId xmlns:a16="http://schemas.microsoft.com/office/drawing/2014/main" id="{EB9E1E04-88EC-410C-892B-8501A5944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54981" y="1075712"/>
            <a:ext cx="1206543" cy="1206543"/>
          </a:xfrm>
          <a:prstGeom prst="rect">
            <a:avLst/>
          </a:prstGeom>
        </p:spPr>
      </p:pic>
      <p:pic>
        <p:nvPicPr>
          <p:cNvPr id="10" name="Graphic 9" descr="Watch">
            <a:extLst>
              <a:ext uri="{FF2B5EF4-FFF2-40B4-BE49-F238E27FC236}">
                <a16:creationId xmlns:a16="http://schemas.microsoft.com/office/drawing/2014/main" id="{535B5B04-C5B8-42B3-822A-BA72EF4065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2896453" y="1079198"/>
            <a:ext cx="1155930" cy="1155930"/>
          </a:xfrm>
          <a:prstGeom prst="rect">
            <a:avLst/>
          </a:prstGeom>
        </p:spPr>
      </p:pic>
      <p:pic>
        <p:nvPicPr>
          <p:cNvPr id="12" name="Graphic 11" descr="Rat">
            <a:extLst>
              <a:ext uri="{FF2B5EF4-FFF2-40B4-BE49-F238E27FC236}">
                <a16:creationId xmlns:a16="http://schemas.microsoft.com/office/drawing/2014/main" id="{EDAB9925-52DE-4861-A9A1-C95A07E1D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>
          <a:xfrm>
            <a:off x="5275717" y="1126324"/>
            <a:ext cx="1155931" cy="1155931"/>
          </a:xfrm>
          <a:prstGeom prst="rect">
            <a:avLst/>
          </a:prstGeom>
        </p:spPr>
      </p:pic>
      <p:pic>
        <p:nvPicPr>
          <p:cNvPr id="19" name="Graphic 18" descr="Laptop">
            <a:extLst>
              <a:ext uri="{FF2B5EF4-FFF2-40B4-BE49-F238E27FC236}">
                <a16:creationId xmlns:a16="http://schemas.microsoft.com/office/drawing/2014/main" id="{AB52DA45-D63C-4EA9-BB88-7ABB956079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761680" y="1126324"/>
            <a:ext cx="1206543" cy="1206543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E9170C48-2A8C-41DE-BA87-B2A451BBE856}"/>
              </a:ext>
            </a:extLst>
          </p:cNvPr>
          <p:cNvSpPr txBox="1">
            <a:spLocks/>
          </p:cNvSpPr>
          <p:nvPr/>
        </p:nvSpPr>
        <p:spPr>
          <a:xfrm>
            <a:off x="155219" y="2545360"/>
            <a:ext cx="1829255" cy="5890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Simpler</a:t>
            </a:r>
          </a:p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13658D7-6CB9-448F-95CC-4C8AB3D1A930}"/>
              </a:ext>
            </a:extLst>
          </p:cNvPr>
          <p:cNvSpPr txBox="1">
            <a:spLocks/>
          </p:cNvSpPr>
          <p:nvPr/>
        </p:nvSpPr>
        <p:spPr>
          <a:xfrm>
            <a:off x="2559790" y="2545360"/>
            <a:ext cx="1829255" cy="5890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20+ Times Faster</a:t>
            </a:r>
          </a:p>
          <a:p>
            <a:pPr algn="ctr"/>
            <a:endParaRPr lang="en-US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58463BC-8053-44ED-8EF4-E102F62422F2}"/>
              </a:ext>
            </a:extLst>
          </p:cNvPr>
          <p:cNvSpPr txBox="1">
            <a:spLocks/>
          </p:cNvSpPr>
          <p:nvPr/>
        </p:nvSpPr>
        <p:spPr>
          <a:xfrm>
            <a:off x="4936076" y="2545360"/>
            <a:ext cx="1829255" cy="5890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3+ Times Smaller</a:t>
            </a:r>
          </a:p>
          <a:p>
            <a:pPr algn="ctr"/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DBA6BF1-E833-4D7A-9C57-EFE16304DEEC}"/>
              </a:ext>
            </a:extLst>
          </p:cNvPr>
          <p:cNvSpPr txBox="1">
            <a:spLocks/>
          </p:cNvSpPr>
          <p:nvPr/>
        </p:nvSpPr>
        <p:spPr>
          <a:xfrm>
            <a:off x="7343624" y="2545360"/>
            <a:ext cx="1829255" cy="5890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Less Ambiguous</a:t>
            </a:r>
          </a:p>
          <a:p>
            <a:pPr algn="ctr"/>
            <a:endParaRPr lang="en-US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0B5154FF-9EAD-4498-A94B-A7936E23B114}"/>
              </a:ext>
            </a:extLst>
          </p:cNvPr>
          <p:cNvSpPr txBox="1">
            <a:spLocks/>
          </p:cNvSpPr>
          <p:nvPr/>
        </p:nvSpPr>
        <p:spPr>
          <a:xfrm>
            <a:off x="9239003" y="2545360"/>
            <a:ext cx="2355802" cy="5890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Generate data access classes that are easier to use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257078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335839-C047-457D-8E0C-E4268E6E3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DDCC3-00A5-4610-994F-904F20C8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DF1A-01AA-49FC-84C8-764A3CE6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-100" dirty="0">
                <a:solidFill>
                  <a:schemeClr val="bg1"/>
                </a:solidFill>
              </a:rPr>
              <a:t>How </a:t>
            </a:r>
            <a:r>
              <a:rPr lang="en-US" sz="4400" spc="-100" dirty="0" err="1">
                <a:solidFill>
                  <a:schemeClr val="bg1"/>
                </a:solidFill>
              </a:rPr>
              <a:t>gRPC</a:t>
            </a:r>
            <a:r>
              <a:rPr lang="en-US" sz="4400" spc="-100" dirty="0">
                <a:solidFill>
                  <a:schemeClr val="bg1"/>
                </a:solidFill>
              </a:rPr>
              <a:t> 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9E74E-0D93-42F7-A8FD-16FFDF4D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70" y="761999"/>
            <a:ext cx="7834017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8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8DE3555-2858-4E7A-8CEB-160A1D633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54437-48FC-43CB-8500-B1331C82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A6BC-2AF7-43EE-A987-BA52EB73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Why </a:t>
            </a:r>
            <a:r>
              <a:rPr lang="en-US" sz="6000" dirty="0" err="1"/>
              <a:t>gRPC</a:t>
            </a:r>
            <a:r>
              <a:rPr lang="en-US" sz="6000" dirty="0"/>
              <a:t>?</a:t>
            </a:r>
            <a:endParaRPr lang="en-US" sz="5900" spc="-100" dirty="0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D25DB0AF-4B11-4D49-8DE0-418B913E6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66576" y="1050408"/>
            <a:ext cx="1206543" cy="1206543"/>
          </a:xfrm>
          <a:prstGeom prst="rect">
            <a:avLst/>
          </a:prstGeom>
        </p:spPr>
      </p:pic>
      <p:pic>
        <p:nvPicPr>
          <p:cNvPr id="14" name="Graphic 13" descr="Stream">
            <a:extLst>
              <a:ext uri="{FF2B5EF4-FFF2-40B4-BE49-F238E27FC236}">
                <a16:creationId xmlns:a16="http://schemas.microsoft.com/office/drawing/2014/main" id="{EB9E1E04-88EC-410C-892B-8501A5944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54981" y="1075712"/>
            <a:ext cx="1206543" cy="1206543"/>
          </a:xfrm>
          <a:prstGeom prst="rect">
            <a:avLst/>
          </a:prstGeom>
        </p:spPr>
      </p:pic>
      <p:pic>
        <p:nvPicPr>
          <p:cNvPr id="10" name="Graphic 9" descr="Cloud Computing">
            <a:extLst>
              <a:ext uri="{FF2B5EF4-FFF2-40B4-BE49-F238E27FC236}">
                <a16:creationId xmlns:a16="http://schemas.microsoft.com/office/drawing/2014/main" id="{535B5B04-C5B8-42B3-822A-BA72EF4065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96453" y="1079198"/>
            <a:ext cx="1155930" cy="1155930"/>
          </a:xfrm>
          <a:prstGeom prst="rect">
            <a:avLst/>
          </a:prstGeom>
        </p:spPr>
      </p:pic>
      <p:pic>
        <p:nvPicPr>
          <p:cNvPr id="12" name="Graphic 11" descr="Robot">
            <a:extLst>
              <a:ext uri="{FF2B5EF4-FFF2-40B4-BE49-F238E27FC236}">
                <a16:creationId xmlns:a16="http://schemas.microsoft.com/office/drawing/2014/main" id="{EDAB9925-52DE-4861-A9A1-C95A07E1D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5717" y="1126324"/>
            <a:ext cx="1155931" cy="1155931"/>
          </a:xfrm>
          <a:prstGeom prst="rect">
            <a:avLst/>
          </a:prstGeom>
        </p:spPr>
      </p:pic>
      <p:pic>
        <p:nvPicPr>
          <p:cNvPr id="19" name="Graphic 18" descr="Lock">
            <a:extLst>
              <a:ext uri="{FF2B5EF4-FFF2-40B4-BE49-F238E27FC236}">
                <a16:creationId xmlns:a16="http://schemas.microsoft.com/office/drawing/2014/main" id="{AB52DA45-D63C-4EA9-BB88-7ABB956079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1680" y="1126324"/>
            <a:ext cx="1206543" cy="1206543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E9170C48-2A8C-41DE-BA87-B2A451BBE856}"/>
              </a:ext>
            </a:extLst>
          </p:cNvPr>
          <p:cNvSpPr txBox="1">
            <a:spLocks/>
          </p:cNvSpPr>
          <p:nvPr/>
        </p:nvSpPr>
        <p:spPr>
          <a:xfrm>
            <a:off x="38236" y="2545360"/>
            <a:ext cx="2063222" cy="5890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0A22E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PERFORMANCE</a:t>
            </a:r>
          </a:p>
          <a:p>
            <a:pPr marL="18288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0A22E"/>
              </a:buClr>
              <a:buSzTx/>
              <a:buFont typeface="Wingdings 2" pitchFamily="18" charset="2"/>
              <a:buChar char="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13658D7-6CB9-448F-95CC-4C8AB3D1A930}"/>
              </a:ext>
            </a:extLst>
          </p:cNvPr>
          <p:cNvSpPr txBox="1">
            <a:spLocks/>
          </p:cNvSpPr>
          <p:nvPr/>
        </p:nvSpPr>
        <p:spPr>
          <a:xfrm>
            <a:off x="2250345" y="2552327"/>
            <a:ext cx="2448145" cy="5890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F0A22E"/>
              </a:buClr>
              <a:buNone/>
            </a:pP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INTEROPERABILITY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58463BC-8053-44ED-8EF4-E102F62422F2}"/>
              </a:ext>
            </a:extLst>
          </p:cNvPr>
          <p:cNvSpPr txBox="1">
            <a:spLocks/>
          </p:cNvSpPr>
          <p:nvPr/>
        </p:nvSpPr>
        <p:spPr>
          <a:xfrm>
            <a:off x="4827134" y="2552327"/>
            <a:ext cx="2063222" cy="5890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F0A22E"/>
              </a:buClr>
              <a:buNone/>
            </a:pPr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USABILITY &amp; PRODUCTIVITY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DBA6BF1-E833-4D7A-9C57-EFE16304DEEC}"/>
              </a:ext>
            </a:extLst>
          </p:cNvPr>
          <p:cNvSpPr txBox="1">
            <a:spLocks/>
          </p:cNvSpPr>
          <p:nvPr/>
        </p:nvSpPr>
        <p:spPr>
          <a:xfrm>
            <a:off x="7343624" y="2545360"/>
            <a:ext cx="1829255" cy="5890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F0A22E"/>
              </a:buClr>
              <a:buNone/>
              <a:defRPr/>
            </a:pPr>
            <a:r>
              <a:rPr lang="en-US" b="1" dirty="0"/>
              <a:t>STREAMING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0B5154FF-9EAD-4498-A94B-A7936E23B114}"/>
              </a:ext>
            </a:extLst>
          </p:cNvPr>
          <p:cNvSpPr txBox="1">
            <a:spLocks/>
          </p:cNvSpPr>
          <p:nvPr/>
        </p:nvSpPr>
        <p:spPr>
          <a:xfrm>
            <a:off x="9239003" y="2545360"/>
            <a:ext cx="2355802" cy="58903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F0A22E"/>
              </a:buClr>
              <a:buNone/>
            </a:pPr>
            <a:r>
              <a:rPr lang="en-US" sz="1800" b="1" dirty="0"/>
              <a:t>SECURITY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07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EFD2-C234-4B1C-B8A9-A65A2371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3600"/>
              <a:t>What it Offers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3FA7-F740-43D3-AF15-83495262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sz="2400" dirty="0"/>
              <a:t>Uses proto file to declare services and messages</a:t>
            </a:r>
          </a:p>
          <a:p>
            <a:r>
              <a:rPr lang="en-US" sz="2400" dirty="0"/>
              <a:t>Protocol Buffer language</a:t>
            </a:r>
          </a:p>
          <a:p>
            <a:r>
              <a:rPr lang="en-US" sz="2400" dirty="0"/>
              <a:t>Protocol Buffer binary format (although it’s possible to use other formats).</a:t>
            </a:r>
          </a:p>
          <a:p>
            <a:r>
              <a:rPr lang="en-US" sz="2400" dirty="0"/>
              <a:t>Official support: .NET, Java, Python, JavaScript, C/C++, Go, Rust, Ruby, Swift, Dart, PHP. Unofficial support for other languages from the community.</a:t>
            </a:r>
          </a:p>
          <a:p>
            <a:r>
              <a:rPr lang="en-US" sz="2400" dirty="0"/>
              <a:t>Always HTTP/2</a:t>
            </a:r>
          </a:p>
          <a:p>
            <a:r>
              <a:rPr lang="en-US" sz="2400" dirty="0"/>
              <a:t>Build-time generation of serialization/deserialization and networking code in base classes</a:t>
            </a:r>
          </a:p>
          <a:p>
            <a:r>
              <a:rPr lang="en-US" sz="2400" dirty="0"/>
              <a:t>Credentials, ASP.NET Core security, TLS networking</a:t>
            </a:r>
          </a:p>
        </p:txBody>
      </p:sp>
    </p:spTree>
    <p:extLst>
      <p:ext uri="{BB962C8B-B14F-4D97-AF65-F5344CB8AC3E}">
        <p14:creationId xmlns:p14="http://schemas.microsoft.com/office/powerpoint/2010/main" val="239763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8D8C5A-D6A8-4B82-A915-65B3BE9D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A4306A5-A549-4C0D-A7D2-34D4D4A9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9854EA4-C2EA-4CC9-AB13-F4357EA5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9C9BC5A-12D7-407E-B635-9C0CD487E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BB0871-8DFD-41AF-93A5-DE41977D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gRPC</a:t>
            </a:r>
            <a:endParaRPr lang="en-US" sz="5900" spc="-1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611E5F6-C4C5-484E-9F5B-8B88DFB51FB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1" r="-1" b="6048"/>
          <a:stretch/>
        </p:blipFill>
        <p:spPr bwMode="auto">
          <a:xfrm>
            <a:off x="5120640" y="759599"/>
            <a:ext cx="6367271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5CA3B5C-C1FB-42DE-B567-1CC43D264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22983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Source Code Pro</vt:lpstr>
      <vt:lpstr>Wingdings 2</vt:lpstr>
      <vt:lpstr>Frame</vt:lpstr>
      <vt:lpstr>ASP.NET Core 3.0 gRPC</vt:lpstr>
      <vt:lpstr>Agenda</vt:lpstr>
      <vt:lpstr>What is gRPC ?</vt:lpstr>
      <vt:lpstr>Protocol Buffers</vt:lpstr>
      <vt:lpstr>Why Protocol Buffers ?</vt:lpstr>
      <vt:lpstr>How gRPC Works</vt:lpstr>
      <vt:lpstr>Why gRPC?</vt:lpstr>
      <vt:lpstr>What it Offers</vt:lpstr>
      <vt:lpstr>gRPC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 gRPC</dc:title>
  <dc:creator>Chris Woodruff</dc:creator>
  <cp:lastModifiedBy>Chris Woodruff</cp:lastModifiedBy>
  <cp:revision>1</cp:revision>
  <dcterms:created xsi:type="dcterms:W3CDTF">2019-11-14T11:12:01Z</dcterms:created>
  <dcterms:modified xsi:type="dcterms:W3CDTF">2019-11-14T12:29:57Z</dcterms:modified>
</cp:coreProperties>
</file>