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817EE-7D6E-4672-8904-D326F711ACF6}" v="94" dt="2019-11-14T12:22:5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41E817EE-7D6E-4672-8904-D326F711ACF6}"/>
    <pc:docChg chg="undo custSel mod addSld delSld modSld">
      <pc:chgData name="Chris Woodruff" userId="2dbf025665e4d94d" providerId="LiveId" clId="{41E817EE-7D6E-4672-8904-D326F711ACF6}" dt="2019-11-14T12:24:19.588" v="666" actId="403"/>
      <pc:docMkLst>
        <pc:docMk/>
      </pc:docMkLst>
      <pc:sldChg chg="addSp delSp modSp add">
        <pc:chgData name="Chris Woodruff" userId="2dbf025665e4d94d" providerId="LiveId" clId="{41E817EE-7D6E-4672-8904-D326F711ACF6}" dt="2019-11-14T11:42:12.171" v="17" actId="403"/>
        <pc:sldMkLst>
          <pc:docMk/>
          <pc:sldMk cId="3279806098" sldId="257"/>
        </pc:sldMkLst>
        <pc:spChg chg="del">
          <ac:chgData name="Chris Woodruff" userId="2dbf025665e4d94d" providerId="LiveId" clId="{41E817EE-7D6E-4672-8904-D326F711ACF6}" dt="2019-11-14T11:41:52.147" v="6"/>
          <ac:spMkLst>
            <pc:docMk/>
            <pc:sldMk cId="3279806098" sldId="257"/>
            <ac:spMk id="2" creationId="{2B8F8A57-DB3F-443D-ACA5-9105347A48DF}"/>
          </ac:spMkLst>
        </pc:spChg>
        <pc:spChg chg="del">
          <ac:chgData name="Chris Woodruff" userId="2dbf025665e4d94d" providerId="LiveId" clId="{41E817EE-7D6E-4672-8904-D326F711ACF6}" dt="2019-11-14T11:41:52.147" v="6"/>
          <ac:spMkLst>
            <pc:docMk/>
            <pc:sldMk cId="3279806098" sldId="257"/>
            <ac:spMk id="3" creationId="{BAB0D7AC-96D4-43DC-A16A-948D886A3DB5}"/>
          </ac:spMkLst>
        </pc:spChg>
        <pc:spChg chg="add mod">
          <ac:chgData name="Chris Woodruff" userId="2dbf025665e4d94d" providerId="LiveId" clId="{41E817EE-7D6E-4672-8904-D326F711ACF6}" dt="2019-11-14T11:41:55.426" v="12" actId="20577"/>
          <ac:spMkLst>
            <pc:docMk/>
            <pc:sldMk cId="3279806098" sldId="257"/>
            <ac:spMk id="4" creationId="{3A7048D5-5282-4C6E-B891-FD78A8C856C6}"/>
          </ac:spMkLst>
        </pc:spChg>
        <pc:spChg chg="add mod">
          <ac:chgData name="Chris Woodruff" userId="2dbf025665e4d94d" providerId="LiveId" clId="{41E817EE-7D6E-4672-8904-D326F711ACF6}" dt="2019-11-14T11:42:12.171" v="17" actId="403"/>
          <ac:spMkLst>
            <pc:docMk/>
            <pc:sldMk cId="3279806098" sldId="257"/>
            <ac:spMk id="5" creationId="{B77FE6AA-9D8B-4939-A4BF-09537BA2DFEA}"/>
          </ac:spMkLst>
        </pc:spChg>
      </pc:sldChg>
      <pc:sldChg chg="modSp add">
        <pc:chgData name="Chris Woodruff" userId="2dbf025665e4d94d" providerId="LiveId" clId="{41E817EE-7D6E-4672-8904-D326F711ACF6}" dt="2019-11-14T11:42:46.979" v="25" actId="403"/>
        <pc:sldMkLst>
          <pc:docMk/>
          <pc:sldMk cId="1705276231" sldId="258"/>
        </pc:sldMkLst>
        <pc:spChg chg="mod">
          <ac:chgData name="Chris Woodruff" userId="2dbf025665e4d94d" providerId="LiveId" clId="{41E817EE-7D6E-4672-8904-D326F711ACF6}" dt="2019-11-14T11:42:32.194" v="20"/>
          <ac:spMkLst>
            <pc:docMk/>
            <pc:sldMk cId="1705276231" sldId="258"/>
            <ac:spMk id="2" creationId="{15B47501-E67C-497B-AD34-F3299E039E75}"/>
          </ac:spMkLst>
        </pc:spChg>
        <pc:spChg chg="mod">
          <ac:chgData name="Chris Woodruff" userId="2dbf025665e4d94d" providerId="LiveId" clId="{41E817EE-7D6E-4672-8904-D326F711ACF6}" dt="2019-11-14T11:42:46.979" v="25" actId="403"/>
          <ac:spMkLst>
            <pc:docMk/>
            <pc:sldMk cId="1705276231" sldId="258"/>
            <ac:spMk id="3" creationId="{ADF85544-D32A-46A6-A66E-89FE3DF673A0}"/>
          </ac:spMkLst>
        </pc:spChg>
      </pc:sldChg>
      <pc:sldChg chg="modSp add">
        <pc:chgData name="Chris Woodruff" userId="2dbf025665e4d94d" providerId="LiveId" clId="{41E817EE-7D6E-4672-8904-D326F711ACF6}" dt="2019-11-14T11:43:33.164" v="35"/>
        <pc:sldMkLst>
          <pc:docMk/>
          <pc:sldMk cId="3503327700" sldId="259"/>
        </pc:sldMkLst>
        <pc:spChg chg="mod">
          <ac:chgData name="Chris Woodruff" userId="2dbf025665e4d94d" providerId="LiveId" clId="{41E817EE-7D6E-4672-8904-D326F711ACF6}" dt="2019-11-14T11:42:59.489" v="27"/>
          <ac:spMkLst>
            <pc:docMk/>
            <pc:sldMk cId="3503327700" sldId="259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3:33.164" v="35"/>
          <ac:spMkLst>
            <pc:docMk/>
            <pc:sldMk cId="3503327700" sldId="259"/>
            <ac:spMk id="3" creationId="{49F5B757-47CF-404F-9C14-AE8B4C9652CC}"/>
          </ac:spMkLst>
        </pc:spChg>
      </pc:sldChg>
      <pc:sldChg chg="addSp delSp modSp add mod setBg">
        <pc:chgData name="Chris Woodruff" userId="2dbf025665e4d94d" providerId="LiveId" clId="{41E817EE-7D6E-4672-8904-D326F711ACF6}" dt="2019-11-14T11:45:45.127" v="57"/>
        <pc:sldMkLst>
          <pc:docMk/>
          <pc:sldMk cId="787011964" sldId="260"/>
        </pc:sldMkLst>
        <pc:spChg chg="mo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3" creationId="{49F5B757-47CF-404F-9C14-AE8B4C9652CC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7" creationId="{C0F396D4-D75E-4F3D-8ACF-09B23638F07C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8" creationId="{815F6DE6-8123-413F-BC7B-1EB368E43E0A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9" creationId="{04AC1ECA-56A6-4FA8-A216-A0502A627D3D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0" creationId="{559C4044-6571-4E7D-ACA0-60916A1B19EF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11" creationId="{E08EC873-0A32-4290-8CF6-220477C54E29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2" creationId="{5759E11B-A631-44D7-BA66-473224BDA570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4" creationId="{EB8AA617-0537-4ED7-91B6-66511A647507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6" creationId="{C2E8BF1F-CE61-45C5-92AC-552D23176C03}"/>
          </ac:spMkLst>
        </pc:spChg>
        <pc:picChg chg="add mod ord">
          <ac:chgData name="Chris Woodruff" userId="2dbf025665e4d94d" providerId="LiveId" clId="{41E817EE-7D6E-4672-8904-D326F711ACF6}" dt="2019-11-14T11:45:15.726" v="55" actId="14100"/>
          <ac:picMkLst>
            <pc:docMk/>
            <pc:sldMk cId="787011964" sldId="260"/>
            <ac:picMk id="4" creationId="{625BB9CD-993F-480F-8657-EC5CB40AC5E7}"/>
          </ac:picMkLst>
        </pc:picChg>
        <pc:picChg chg="add mod">
          <ac:chgData name="Chris Woodruff" userId="2dbf025665e4d94d" providerId="LiveId" clId="{41E817EE-7D6E-4672-8904-D326F711ACF6}" dt="2019-11-14T11:45:09.265" v="54" actId="1076"/>
          <ac:picMkLst>
            <pc:docMk/>
            <pc:sldMk cId="787011964" sldId="260"/>
            <ac:picMk id="5" creationId="{87199257-0BA1-4DE0-9A07-883FD2C676C2}"/>
          </ac:picMkLst>
        </pc:picChg>
        <pc:picChg chg="add">
          <ac:chgData name="Chris Woodruff" userId="2dbf025665e4d94d" providerId="LiveId" clId="{41E817EE-7D6E-4672-8904-D326F711ACF6}" dt="2019-11-14T11:45:39.195" v="56"/>
          <ac:picMkLst>
            <pc:docMk/>
            <pc:sldMk cId="787011964" sldId="260"/>
            <ac:picMk id="15" creationId="{625BB9CD-993F-480F-8657-EC5CB40AC5E7}"/>
          </ac:picMkLst>
        </pc:picChg>
        <pc:picChg chg="add">
          <ac:chgData name="Chris Woodruff" userId="2dbf025665e4d94d" providerId="LiveId" clId="{41E817EE-7D6E-4672-8904-D326F711ACF6}" dt="2019-11-14T11:45:39.195" v="56"/>
          <ac:picMkLst>
            <pc:docMk/>
            <pc:sldMk cId="787011964" sldId="260"/>
            <ac:picMk id="17" creationId="{87199257-0BA1-4DE0-9A07-883FD2C676C2}"/>
          </ac:picMkLst>
        </pc:picChg>
        <pc:picChg chg="add">
          <ac:chgData name="Chris Woodruff" userId="2dbf025665e4d94d" providerId="LiveId" clId="{41E817EE-7D6E-4672-8904-D326F711ACF6}" dt="2019-11-14T11:45:45.127" v="57"/>
          <ac:picMkLst>
            <pc:docMk/>
            <pc:sldMk cId="787011964" sldId="260"/>
            <ac:picMk id="18" creationId="{625BB9CD-993F-480F-8657-EC5CB40AC5E7}"/>
          </ac:picMkLst>
        </pc:picChg>
        <pc:picChg chg="add">
          <ac:chgData name="Chris Woodruff" userId="2dbf025665e4d94d" providerId="LiveId" clId="{41E817EE-7D6E-4672-8904-D326F711ACF6}" dt="2019-11-14T11:45:45.127" v="57"/>
          <ac:picMkLst>
            <pc:docMk/>
            <pc:sldMk cId="787011964" sldId="260"/>
            <ac:picMk id="19" creationId="{87199257-0BA1-4DE0-9A07-883FD2C676C2}"/>
          </ac:picMkLst>
        </pc:picChg>
      </pc:sldChg>
      <pc:sldChg chg="addSp modSp">
        <pc:chgData name="Chris Woodruff" userId="2dbf025665e4d94d" providerId="LiveId" clId="{41E817EE-7D6E-4672-8904-D326F711ACF6}" dt="2019-11-14T11:47:10.568" v="162" actId="14100"/>
        <pc:sldMkLst>
          <pc:docMk/>
          <pc:sldMk cId="2871361927" sldId="261"/>
        </pc:sldMkLst>
        <pc:spChg chg="mod">
          <ac:chgData name="Chris Woodruff" userId="2dbf025665e4d94d" providerId="LiveId" clId="{41E817EE-7D6E-4672-8904-D326F711ACF6}" dt="2019-11-14T11:47:10.568" v="162" actId="14100"/>
          <ac:spMkLst>
            <pc:docMk/>
            <pc:sldMk cId="2871361927" sldId="261"/>
            <ac:spMk id="3" creationId="{49F5B757-47CF-404F-9C14-AE8B4C9652CC}"/>
          </ac:spMkLst>
        </pc:sp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4" creationId="{8C6D84CA-4C35-47E5-95D7-E36828757CDF}"/>
          </ac:picMkLst>
        </pc:pic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5" creationId="{73ED9FE1-041A-49D6-A30E-FF893935D5B4}"/>
          </ac:picMkLst>
        </pc:pic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6" creationId="{1D18B227-3F0E-4BBC-9418-230D0D97D5F6}"/>
          </ac:picMkLst>
        </pc:picChg>
      </pc:sldChg>
      <pc:sldChg chg="addSp modSp add">
        <pc:chgData name="Chris Woodruff" userId="2dbf025665e4d94d" providerId="LiveId" clId="{41E817EE-7D6E-4672-8904-D326F711ACF6}" dt="2019-11-14T11:49:17.129" v="175" actId="1076"/>
        <pc:sldMkLst>
          <pc:docMk/>
          <pc:sldMk cId="1723090646" sldId="262"/>
        </pc:sldMkLst>
        <pc:spChg chg="mod">
          <ac:chgData name="Chris Woodruff" userId="2dbf025665e4d94d" providerId="LiveId" clId="{41E817EE-7D6E-4672-8904-D326F711ACF6}" dt="2019-11-14T11:48:19.055" v="171" actId="14100"/>
          <ac:spMkLst>
            <pc:docMk/>
            <pc:sldMk cId="1723090646" sldId="262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7:47.299" v="167"/>
          <ac:spMkLst>
            <pc:docMk/>
            <pc:sldMk cId="1723090646" sldId="262"/>
            <ac:spMk id="3" creationId="{49F5B757-47CF-404F-9C14-AE8B4C9652CC}"/>
          </ac:spMkLst>
        </pc:spChg>
        <pc:picChg chg="add mod">
          <ac:chgData name="Chris Woodruff" userId="2dbf025665e4d94d" providerId="LiveId" clId="{41E817EE-7D6E-4672-8904-D326F711ACF6}" dt="2019-11-14T11:48:27.648" v="172" actId="1076"/>
          <ac:picMkLst>
            <pc:docMk/>
            <pc:sldMk cId="1723090646" sldId="262"/>
            <ac:picMk id="4" creationId="{C5E95521-323E-425F-BFD9-FD60668189C4}"/>
          </ac:picMkLst>
        </pc:pic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6" creationId="{105FF112-9CCD-4304-9672-4BB992EFDB0B}"/>
          </ac:inkMkLst>
        </pc:ink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7" creationId="{108904B1-5CF2-4AD6-9A79-87F4C37361BA}"/>
          </ac:inkMkLst>
        </pc:ink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8" creationId="{B17A6002-933B-4B6E-838D-6B9ADCD5DBD8}"/>
          </ac:inkMkLst>
        </pc:inkChg>
        <pc:cxnChg chg="add mod">
          <ac:chgData name="Chris Woodruff" userId="2dbf025665e4d94d" providerId="LiveId" clId="{41E817EE-7D6E-4672-8904-D326F711ACF6}" dt="2019-11-14T11:49:17.129" v="175" actId="1076"/>
          <ac:cxnSpMkLst>
            <pc:docMk/>
            <pc:sldMk cId="1723090646" sldId="262"/>
            <ac:cxnSpMk id="5" creationId="{E21DA27B-8A40-4040-95EB-32949379B967}"/>
          </ac:cxnSpMkLst>
        </pc:cxnChg>
      </pc:sldChg>
      <pc:sldChg chg="addSp modSp add">
        <pc:chgData name="Chris Woodruff" userId="2dbf025665e4d94d" providerId="LiveId" clId="{41E817EE-7D6E-4672-8904-D326F711ACF6}" dt="2019-11-14T11:51:38.525" v="194" actId="113"/>
        <pc:sldMkLst>
          <pc:docMk/>
          <pc:sldMk cId="2652710582" sldId="263"/>
        </pc:sldMkLst>
        <pc:spChg chg="mod">
          <ac:chgData name="Chris Woodruff" userId="2dbf025665e4d94d" providerId="LiveId" clId="{41E817EE-7D6E-4672-8904-D326F711ACF6}" dt="2019-11-14T11:50:04.371" v="180"/>
          <ac:spMkLst>
            <pc:docMk/>
            <pc:sldMk cId="2652710582" sldId="263"/>
            <ac:spMk id="3" creationId="{49F5B757-47CF-404F-9C14-AE8B4C9652CC}"/>
          </ac:spMkLst>
        </pc:spChg>
        <pc:spChg chg="mod">
          <ac:chgData name="Chris Woodruff" userId="2dbf025665e4d94d" providerId="LiveId" clId="{41E817EE-7D6E-4672-8904-D326F711ACF6}" dt="2019-11-14T11:51:26.137" v="193" actId="1076"/>
          <ac:spMkLst>
            <pc:docMk/>
            <pc:sldMk cId="2652710582" sldId="263"/>
            <ac:spMk id="7" creationId="{86EA2991-D68B-4D83-B2C0-2AB2949C9B24}"/>
          </ac:spMkLst>
        </pc:spChg>
        <pc:spChg chg="mod">
          <ac:chgData name="Chris Woodruff" userId="2dbf025665e4d94d" providerId="LiveId" clId="{41E817EE-7D6E-4672-8904-D326F711ACF6}" dt="2019-11-14T11:51:38.525" v="194" actId="113"/>
          <ac:spMkLst>
            <pc:docMk/>
            <pc:sldMk cId="2652710582" sldId="263"/>
            <ac:spMk id="21" creationId="{F50E8099-394E-49FC-94D1-371E804D06BC}"/>
          </ac:spMkLst>
        </pc:spChg>
        <pc:grpChg chg="add mod">
          <ac:chgData name="Chris Woodruff" userId="2dbf025665e4d94d" providerId="LiveId" clId="{41E817EE-7D6E-4672-8904-D326F711ACF6}" dt="2019-11-14T11:50:37.540" v="183" actId="1076"/>
          <ac:grpSpMkLst>
            <pc:docMk/>
            <pc:sldMk cId="2652710582" sldId="263"/>
            <ac:grpSpMk id="4" creationId="{460C7A94-D460-4A02-8854-9F9369F0A35B}"/>
          </ac:grpSpMkLst>
        </pc:grpChg>
      </pc:sldChg>
      <pc:sldChg chg="modSp add">
        <pc:chgData name="Chris Woodruff" userId="2dbf025665e4d94d" providerId="LiveId" clId="{41E817EE-7D6E-4672-8904-D326F711ACF6}" dt="2019-11-14T11:52:26.607" v="221" actId="403"/>
        <pc:sldMkLst>
          <pc:docMk/>
          <pc:sldMk cId="872853405" sldId="264"/>
        </pc:sldMkLst>
        <pc:spChg chg="mod">
          <ac:chgData name="Chris Woodruff" userId="2dbf025665e4d94d" providerId="LiveId" clId="{41E817EE-7D6E-4672-8904-D326F711ACF6}" dt="2019-11-14T11:52:04.325" v="216" actId="14100"/>
          <ac:spMkLst>
            <pc:docMk/>
            <pc:sldMk cId="872853405" sldId="264"/>
            <ac:spMk id="2" creationId="{0E288CC3-7410-4B7D-81A4-147C777D362F}"/>
          </ac:spMkLst>
        </pc:spChg>
        <pc:spChg chg="mod">
          <ac:chgData name="Chris Woodruff" userId="2dbf025665e4d94d" providerId="LiveId" clId="{41E817EE-7D6E-4672-8904-D326F711ACF6}" dt="2019-11-14T11:52:26.607" v="221" actId="403"/>
          <ac:spMkLst>
            <pc:docMk/>
            <pc:sldMk cId="872853405" sldId="264"/>
            <ac:spMk id="3" creationId="{BD8CE2D6-9361-43DA-A3FA-462ECC3752F6}"/>
          </ac:spMkLst>
        </pc:spChg>
      </pc:sldChg>
      <pc:sldChg chg="modSp add">
        <pc:chgData name="Chris Woodruff" userId="2dbf025665e4d94d" providerId="LiveId" clId="{41E817EE-7D6E-4672-8904-D326F711ACF6}" dt="2019-11-14T11:53:03.645" v="247" actId="14100"/>
        <pc:sldMkLst>
          <pc:docMk/>
          <pc:sldMk cId="4041060957" sldId="265"/>
        </pc:sldMkLst>
        <pc:spChg chg="mod">
          <ac:chgData name="Chris Woodruff" userId="2dbf025665e4d94d" providerId="LiveId" clId="{41E817EE-7D6E-4672-8904-D326F711ACF6}" dt="2019-11-14T11:53:03.645" v="247" actId="14100"/>
          <ac:spMkLst>
            <pc:docMk/>
            <pc:sldMk cId="4041060957" sldId="265"/>
            <ac:spMk id="2" creationId="{DC3943E1-0D69-48BC-B1ED-9A62DC0B5646}"/>
          </ac:spMkLst>
        </pc:spChg>
        <pc:spChg chg="mod">
          <ac:chgData name="Chris Woodruff" userId="2dbf025665e4d94d" providerId="LiveId" clId="{41E817EE-7D6E-4672-8904-D326F711ACF6}" dt="2019-11-14T11:52:49.900" v="226" actId="403"/>
          <ac:spMkLst>
            <pc:docMk/>
            <pc:sldMk cId="4041060957" sldId="265"/>
            <ac:spMk id="3" creationId="{914FEBF6-D60B-486E-AA03-4FC718BEE540}"/>
          </ac:spMkLst>
        </pc:spChg>
      </pc:sldChg>
      <pc:sldChg chg="modSp add">
        <pc:chgData name="Chris Woodruff" userId="2dbf025665e4d94d" providerId="LiveId" clId="{41E817EE-7D6E-4672-8904-D326F711ACF6}" dt="2019-11-14T11:56:19.805" v="263" actId="15"/>
        <pc:sldMkLst>
          <pc:docMk/>
          <pc:sldMk cId="2660833388" sldId="266"/>
        </pc:sldMkLst>
        <pc:spChg chg="mod">
          <ac:chgData name="Chris Woodruff" userId="2dbf025665e4d94d" providerId="LiveId" clId="{41E817EE-7D6E-4672-8904-D326F711ACF6}" dt="2019-11-14T11:56:19.805" v="263" actId="15"/>
          <ac:spMkLst>
            <pc:docMk/>
            <pc:sldMk cId="2660833388" sldId="266"/>
            <ac:spMk id="3" creationId="{914FEBF6-D60B-486E-AA03-4FC718BEE540}"/>
          </ac:spMkLst>
        </pc:spChg>
      </pc:sldChg>
      <pc:sldChg chg="addSp modSp add">
        <pc:chgData name="Chris Woodruff" userId="2dbf025665e4d94d" providerId="LiveId" clId="{41E817EE-7D6E-4672-8904-D326F711ACF6}" dt="2019-11-14T11:58:00.082" v="395" actId="1038"/>
        <pc:sldMkLst>
          <pc:docMk/>
          <pc:sldMk cId="31566620" sldId="267"/>
        </pc:sldMkLst>
        <pc:spChg chg="mod">
          <ac:chgData name="Chris Woodruff" userId="2dbf025665e4d94d" providerId="LiveId" clId="{41E817EE-7D6E-4672-8904-D326F711ACF6}" dt="2019-11-14T11:56:52.738" v="269" actId="403"/>
          <ac:spMkLst>
            <pc:docMk/>
            <pc:sldMk cId="31566620" sldId="267"/>
            <ac:spMk id="3" creationId="{914FEBF6-D60B-486E-AA03-4FC718BEE540}"/>
          </ac:spMkLst>
        </pc:spChg>
        <pc:spChg chg="mod">
          <ac:chgData name="Chris Woodruff" userId="2dbf025665e4d94d" providerId="LiveId" clId="{41E817EE-7D6E-4672-8904-D326F711ACF6}" dt="2019-11-14T11:58:00.082" v="395" actId="1038"/>
          <ac:spMkLst>
            <pc:docMk/>
            <pc:sldMk cId="31566620" sldId="267"/>
            <ac:spMk id="6" creationId="{CD03F3E5-9A32-4246-8864-CB07BF3F2A82}"/>
          </ac:spMkLst>
        </pc:spChg>
        <pc:spChg chg="mod">
          <ac:chgData name="Chris Woodruff" userId="2dbf025665e4d94d" providerId="LiveId" clId="{41E817EE-7D6E-4672-8904-D326F711ACF6}" dt="2019-11-14T11:57:31.733" v="325" actId="1037"/>
          <ac:spMkLst>
            <pc:docMk/>
            <pc:sldMk cId="31566620" sldId="267"/>
            <ac:spMk id="8" creationId="{AE5A318F-D051-4487-B575-DFB5C38F240D}"/>
          </ac:spMkLst>
        </pc:spChg>
        <pc:spChg chg="mod">
          <ac:chgData name="Chris Woodruff" userId="2dbf025665e4d94d" providerId="LiveId" clId="{41E817EE-7D6E-4672-8904-D326F711ACF6}" dt="2019-11-14T11:57:54.928" v="391" actId="1037"/>
          <ac:spMkLst>
            <pc:docMk/>
            <pc:sldMk cId="31566620" sldId="267"/>
            <ac:spMk id="9" creationId="{BBFA53D8-7424-4E88-B844-C6F0BFC6B15A}"/>
          </ac:spMkLst>
        </pc:spChg>
        <pc:spChg chg="mod">
          <ac:chgData name="Chris Woodruff" userId="2dbf025665e4d94d" providerId="LiveId" clId="{41E817EE-7D6E-4672-8904-D326F711ACF6}" dt="2019-11-14T11:57:54.928" v="391" actId="1037"/>
          <ac:spMkLst>
            <pc:docMk/>
            <pc:sldMk cId="31566620" sldId="267"/>
            <ac:spMk id="10" creationId="{A5110411-6D37-4345-BF31-091D6E89F2FC}"/>
          </ac:spMkLst>
        </pc:spChg>
        <pc:spChg chg="mod">
          <ac:chgData name="Chris Woodruff" userId="2dbf025665e4d94d" providerId="LiveId" clId="{41E817EE-7D6E-4672-8904-D326F711ACF6}" dt="2019-11-14T11:57:38.621" v="353" actId="1037"/>
          <ac:spMkLst>
            <pc:docMk/>
            <pc:sldMk cId="31566620" sldId="267"/>
            <ac:spMk id="11" creationId="{38B0D9D2-A454-48E8-B510-5AA16AFCDD51}"/>
          </ac:spMkLst>
        </pc:spChg>
        <pc:grpChg chg="add mod">
          <ac:chgData name="Chris Woodruff" userId="2dbf025665e4d94d" providerId="LiveId" clId="{41E817EE-7D6E-4672-8904-D326F711ACF6}" dt="2019-11-14T11:57:11.447" v="271" actId="1076"/>
          <ac:grpSpMkLst>
            <pc:docMk/>
            <pc:sldMk cId="31566620" sldId="267"/>
            <ac:grpSpMk id="4" creationId="{CBD31B6A-066D-4AB7-BDA7-4EEA629940E2}"/>
          </ac:grpSpMkLst>
        </pc:grpChg>
      </pc:sldChg>
      <pc:sldChg chg="modSp add">
        <pc:chgData name="Chris Woodruff" userId="2dbf025665e4d94d" providerId="LiveId" clId="{41E817EE-7D6E-4672-8904-D326F711ACF6}" dt="2019-11-14T11:58:47.012" v="406" actId="403"/>
        <pc:sldMkLst>
          <pc:docMk/>
          <pc:sldMk cId="4053043876" sldId="268"/>
        </pc:sldMkLst>
        <pc:spChg chg="mod">
          <ac:chgData name="Chris Woodruff" userId="2dbf025665e4d94d" providerId="LiveId" clId="{41E817EE-7D6E-4672-8904-D326F711ACF6}" dt="2019-11-14T11:58:23.427" v="400" actId="20577"/>
          <ac:spMkLst>
            <pc:docMk/>
            <pc:sldMk cId="4053043876" sldId="268"/>
            <ac:spMk id="2" creationId="{C846154C-8F7B-46C8-8C51-98ED64D8A9FE}"/>
          </ac:spMkLst>
        </pc:spChg>
        <pc:spChg chg="mod">
          <ac:chgData name="Chris Woodruff" userId="2dbf025665e4d94d" providerId="LiveId" clId="{41E817EE-7D6E-4672-8904-D326F711ACF6}" dt="2019-11-14T11:58:47.012" v="406" actId="403"/>
          <ac:spMkLst>
            <pc:docMk/>
            <pc:sldMk cId="4053043876" sldId="268"/>
            <ac:spMk id="3" creationId="{A46A7CE0-08BF-498E-9135-6AA1FF05C846}"/>
          </ac:spMkLst>
        </pc:spChg>
      </pc:sldChg>
      <pc:sldChg chg="modSp add">
        <pc:chgData name="Chris Woodruff" userId="2dbf025665e4d94d" providerId="LiveId" clId="{41E817EE-7D6E-4672-8904-D326F711ACF6}" dt="2019-11-14T11:59:23.900" v="414" actId="404"/>
        <pc:sldMkLst>
          <pc:docMk/>
          <pc:sldMk cId="1975139585" sldId="269"/>
        </pc:sldMkLst>
        <pc:spChg chg="mod">
          <ac:chgData name="Chris Woodruff" userId="2dbf025665e4d94d" providerId="LiveId" clId="{41E817EE-7D6E-4672-8904-D326F711ACF6}" dt="2019-11-14T11:59:04.758" v="408"/>
          <ac:spMkLst>
            <pc:docMk/>
            <pc:sldMk cId="1975139585" sldId="269"/>
            <ac:spMk id="2" creationId="{72548308-40C3-4AB4-8CBC-3D3ADBBCAF33}"/>
          </ac:spMkLst>
        </pc:spChg>
        <pc:spChg chg="mod">
          <ac:chgData name="Chris Woodruff" userId="2dbf025665e4d94d" providerId="LiveId" clId="{41E817EE-7D6E-4672-8904-D326F711ACF6}" dt="2019-11-14T11:59:23.900" v="414" actId="404"/>
          <ac:spMkLst>
            <pc:docMk/>
            <pc:sldMk cId="1975139585" sldId="269"/>
            <ac:spMk id="3" creationId="{764D16D4-F678-4FA8-BE25-7A1AEE9962D8}"/>
          </ac:spMkLst>
        </pc:spChg>
      </pc:sldChg>
      <pc:sldChg chg="modSp add">
        <pc:chgData name="Chris Woodruff" userId="2dbf025665e4d94d" providerId="LiveId" clId="{41E817EE-7D6E-4672-8904-D326F711ACF6}" dt="2019-11-14T11:59:58.340" v="421" actId="403"/>
        <pc:sldMkLst>
          <pc:docMk/>
          <pc:sldMk cId="3295287530" sldId="270"/>
        </pc:sldMkLst>
        <pc:spChg chg="mod">
          <ac:chgData name="Chris Woodruff" userId="2dbf025665e4d94d" providerId="LiveId" clId="{41E817EE-7D6E-4672-8904-D326F711ACF6}" dt="2019-11-14T11:59:38.752" v="416"/>
          <ac:spMkLst>
            <pc:docMk/>
            <pc:sldMk cId="3295287530" sldId="270"/>
            <ac:spMk id="2" creationId="{222CDA86-474E-47D2-A680-B69A2BD549AB}"/>
          </ac:spMkLst>
        </pc:spChg>
        <pc:spChg chg="mod">
          <ac:chgData name="Chris Woodruff" userId="2dbf025665e4d94d" providerId="LiveId" clId="{41E817EE-7D6E-4672-8904-D326F711ACF6}" dt="2019-11-14T11:59:58.340" v="421" actId="403"/>
          <ac:spMkLst>
            <pc:docMk/>
            <pc:sldMk cId="3295287530" sldId="270"/>
            <ac:spMk id="3" creationId="{A2DB031D-7328-414D-834C-6C4DB1AFF3D3}"/>
          </ac:spMkLst>
        </pc:spChg>
      </pc:sldChg>
      <pc:sldChg chg="modSp add">
        <pc:chgData name="Chris Woodruff" userId="2dbf025665e4d94d" providerId="LiveId" clId="{41E817EE-7D6E-4672-8904-D326F711ACF6}" dt="2019-11-14T12:00:49.338" v="432" actId="403"/>
        <pc:sldMkLst>
          <pc:docMk/>
          <pc:sldMk cId="3527276351" sldId="271"/>
        </pc:sldMkLst>
        <pc:spChg chg="mod">
          <ac:chgData name="Chris Woodruff" userId="2dbf025665e4d94d" providerId="LiveId" clId="{41E817EE-7D6E-4672-8904-D326F711ACF6}" dt="2019-11-14T12:00:27.002" v="424"/>
          <ac:spMkLst>
            <pc:docMk/>
            <pc:sldMk cId="3527276351" sldId="271"/>
            <ac:spMk id="2" creationId="{FF3F437B-2C5A-4CC1-B2C7-8A67103F7778}"/>
          </ac:spMkLst>
        </pc:spChg>
        <pc:spChg chg="mod">
          <ac:chgData name="Chris Woodruff" userId="2dbf025665e4d94d" providerId="LiveId" clId="{41E817EE-7D6E-4672-8904-D326F711ACF6}" dt="2019-11-14T12:00:49.338" v="432" actId="403"/>
          <ac:spMkLst>
            <pc:docMk/>
            <pc:sldMk cId="3527276351" sldId="271"/>
            <ac:spMk id="3" creationId="{BFE401E0-2991-4CB0-80F2-44D23468A031}"/>
          </ac:spMkLst>
        </pc:spChg>
      </pc:sldChg>
      <pc:sldChg chg="modSp add">
        <pc:chgData name="Chris Woodruff" userId="2dbf025665e4d94d" providerId="LiveId" clId="{41E817EE-7D6E-4672-8904-D326F711ACF6}" dt="2019-11-14T12:01:37.693" v="440" actId="403"/>
        <pc:sldMkLst>
          <pc:docMk/>
          <pc:sldMk cId="1526537440" sldId="272"/>
        </pc:sldMkLst>
        <pc:spChg chg="mod">
          <ac:chgData name="Chris Woodruff" userId="2dbf025665e4d94d" providerId="LiveId" clId="{41E817EE-7D6E-4672-8904-D326F711ACF6}" dt="2019-11-14T12:01:06.102" v="434"/>
          <ac:spMkLst>
            <pc:docMk/>
            <pc:sldMk cId="1526537440" sldId="272"/>
            <ac:spMk id="2" creationId="{381FA8CA-F436-4C9E-9D9D-6A0983A9A5D5}"/>
          </ac:spMkLst>
        </pc:spChg>
        <pc:spChg chg="mod">
          <ac:chgData name="Chris Woodruff" userId="2dbf025665e4d94d" providerId="LiveId" clId="{41E817EE-7D6E-4672-8904-D326F711ACF6}" dt="2019-11-14T12:01:37.693" v="440" actId="403"/>
          <ac:spMkLst>
            <pc:docMk/>
            <pc:sldMk cId="1526537440" sldId="272"/>
            <ac:spMk id="3" creationId="{5F58FB55-10C8-4D9E-8348-548DC87968C2}"/>
          </ac:spMkLst>
        </pc:spChg>
      </pc:sldChg>
      <pc:sldChg chg="modSp add">
        <pc:chgData name="Chris Woodruff" userId="2dbf025665e4d94d" providerId="LiveId" clId="{41E817EE-7D6E-4672-8904-D326F711ACF6}" dt="2019-11-14T12:04:10.650" v="449" actId="403"/>
        <pc:sldMkLst>
          <pc:docMk/>
          <pc:sldMk cId="1622365469" sldId="273"/>
        </pc:sldMkLst>
        <pc:spChg chg="mod">
          <ac:chgData name="Chris Woodruff" userId="2dbf025665e4d94d" providerId="LiveId" clId="{41E817EE-7D6E-4672-8904-D326F711ACF6}" dt="2019-11-14T12:02:04.575" v="443"/>
          <ac:spMkLst>
            <pc:docMk/>
            <pc:sldMk cId="1622365469" sldId="273"/>
            <ac:spMk id="2" creationId="{8BAFD752-0EC9-4BDF-8190-7A2E3A02499B}"/>
          </ac:spMkLst>
        </pc:spChg>
        <pc:spChg chg="mod">
          <ac:chgData name="Chris Woodruff" userId="2dbf025665e4d94d" providerId="LiveId" clId="{41E817EE-7D6E-4672-8904-D326F711ACF6}" dt="2019-11-14T12:04:10.650" v="449" actId="403"/>
          <ac:spMkLst>
            <pc:docMk/>
            <pc:sldMk cId="1622365469" sldId="273"/>
            <ac:spMk id="3" creationId="{3A6950F8-F539-411D-9F52-C17D9BA3AA36}"/>
          </ac:spMkLst>
        </pc:spChg>
      </pc:sldChg>
      <pc:sldChg chg="modSp add">
        <pc:chgData name="Chris Woodruff" userId="2dbf025665e4d94d" providerId="LiveId" clId="{41E817EE-7D6E-4672-8904-D326F711ACF6}" dt="2019-11-14T12:05:26.798" v="456" actId="403"/>
        <pc:sldMkLst>
          <pc:docMk/>
          <pc:sldMk cId="278709813" sldId="274"/>
        </pc:sldMkLst>
        <pc:spChg chg="mod">
          <ac:chgData name="Chris Woodruff" userId="2dbf025665e4d94d" providerId="LiveId" clId="{41E817EE-7D6E-4672-8904-D326F711ACF6}" dt="2019-11-14T12:05:07.688" v="451"/>
          <ac:spMkLst>
            <pc:docMk/>
            <pc:sldMk cId="278709813" sldId="274"/>
            <ac:spMk id="2" creationId="{D3C7EA3D-0E62-48FF-96C6-45D1C0CD0C1F}"/>
          </ac:spMkLst>
        </pc:spChg>
        <pc:spChg chg="mod">
          <ac:chgData name="Chris Woodruff" userId="2dbf025665e4d94d" providerId="LiveId" clId="{41E817EE-7D6E-4672-8904-D326F711ACF6}" dt="2019-11-14T12:05:26.798" v="456" actId="403"/>
          <ac:spMkLst>
            <pc:docMk/>
            <pc:sldMk cId="278709813" sldId="274"/>
            <ac:spMk id="3" creationId="{C7879B84-0756-42A0-8A9A-B0244EDC3E37}"/>
          </ac:spMkLst>
        </pc:spChg>
      </pc:sldChg>
      <pc:sldChg chg="modSp add">
        <pc:chgData name="Chris Woodruff" userId="2dbf025665e4d94d" providerId="LiveId" clId="{41E817EE-7D6E-4672-8904-D326F711ACF6}" dt="2019-11-14T12:09:04.481" v="561" actId="15"/>
        <pc:sldMkLst>
          <pc:docMk/>
          <pc:sldMk cId="1525462183" sldId="275"/>
        </pc:sldMkLst>
        <pc:spChg chg="mod">
          <ac:chgData name="Chris Woodruff" userId="2dbf025665e4d94d" providerId="LiveId" clId="{41E817EE-7D6E-4672-8904-D326F711ACF6}" dt="2019-11-14T12:07:15.517" v="458"/>
          <ac:spMkLst>
            <pc:docMk/>
            <pc:sldMk cId="1525462183" sldId="275"/>
            <ac:spMk id="2" creationId="{A2F7E8F0-8D3E-423E-8790-BE21DF6D51EB}"/>
          </ac:spMkLst>
        </pc:spChg>
        <pc:spChg chg="mod">
          <ac:chgData name="Chris Woodruff" userId="2dbf025665e4d94d" providerId="LiveId" clId="{41E817EE-7D6E-4672-8904-D326F711ACF6}" dt="2019-11-14T12:09:04.481" v="561" actId="15"/>
          <ac:spMkLst>
            <pc:docMk/>
            <pc:sldMk cId="1525462183" sldId="275"/>
            <ac:spMk id="3" creationId="{0E711C7B-19A8-4D5B-8EA0-08AC87010D97}"/>
          </ac:spMkLst>
        </pc:spChg>
      </pc:sldChg>
      <pc:sldChg chg="modSp add">
        <pc:chgData name="Chris Woodruff" userId="2dbf025665e4d94d" providerId="LiveId" clId="{41E817EE-7D6E-4672-8904-D326F711ACF6}" dt="2019-11-14T12:16:17.414" v="623" actId="403"/>
        <pc:sldMkLst>
          <pc:docMk/>
          <pc:sldMk cId="181647384" sldId="276"/>
        </pc:sldMkLst>
        <pc:spChg chg="mod">
          <ac:chgData name="Chris Woodruff" userId="2dbf025665e4d94d" providerId="LiveId" clId="{41E817EE-7D6E-4672-8904-D326F711ACF6}" dt="2019-11-14T12:10:13.266" v="570" actId="20577"/>
          <ac:spMkLst>
            <pc:docMk/>
            <pc:sldMk cId="181647384" sldId="276"/>
            <ac:spMk id="2" creationId="{1CA5E704-B295-4773-B5C9-E70BE1512569}"/>
          </ac:spMkLst>
        </pc:spChg>
        <pc:spChg chg="mod">
          <ac:chgData name="Chris Woodruff" userId="2dbf025665e4d94d" providerId="LiveId" clId="{41E817EE-7D6E-4672-8904-D326F711ACF6}" dt="2019-11-14T12:16:17.414" v="623" actId="403"/>
          <ac:spMkLst>
            <pc:docMk/>
            <pc:sldMk cId="181647384" sldId="276"/>
            <ac:spMk id="3" creationId="{DABF1E54-A581-475B-AEC1-EB5A3C6541A8}"/>
          </ac:spMkLst>
        </pc:spChg>
      </pc:sldChg>
      <pc:sldChg chg="modSp add">
        <pc:chgData name="Chris Woodruff" userId="2dbf025665e4d94d" providerId="LiveId" clId="{41E817EE-7D6E-4672-8904-D326F711ACF6}" dt="2019-11-14T12:17:02.550" v="635" actId="403"/>
        <pc:sldMkLst>
          <pc:docMk/>
          <pc:sldMk cId="3729665861" sldId="277"/>
        </pc:sldMkLst>
        <pc:spChg chg="mod">
          <ac:chgData name="Chris Woodruff" userId="2dbf025665e4d94d" providerId="LiveId" clId="{41E817EE-7D6E-4672-8904-D326F711ACF6}" dt="2019-11-14T12:16:37.448" v="625"/>
          <ac:spMkLst>
            <pc:docMk/>
            <pc:sldMk cId="3729665861" sldId="277"/>
            <ac:spMk id="2" creationId="{613E391E-D914-4034-B7D1-8EC769423A75}"/>
          </ac:spMkLst>
        </pc:spChg>
        <pc:spChg chg="mod">
          <ac:chgData name="Chris Woodruff" userId="2dbf025665e4d94d" providerId="LiveId" clId="{41E817EE-7D6E-4672-8904-D326F711ACF6}" dt="2019-11-14T12:17:02.550" v="635" actId="403"/>
          <ac:spMkLst>
            <pc:docMk/>
            <pc:sldMk cId="3729665861" sldId="277"/>
            <ac:spMk id="3" creationId="{C4871093-1B0A-486F-AE12-E9391E24E4E7}"/>
          </ac:spMkLst>
        </pc:spChg>
      </pc:sldChg>
      <pc:sldChg chg="modSp add">
        <pc:chgData name="Chris Woodruff" userId="2dbf025665e4d94d" providerId="LiveId" clId="{41E817EE-7D6E-4672-8904-D326F711ACF6}" dt="2019-11-14T12:18:15.841" v="647" actId="403"/>
        <pc:sldMkLst>
          <pc:docMk/>
          <pc:sldMk cId="1173391209" sldId="278"/>
        </pc:sldMkLst>
        <pc:spChg chg="mod">
          <ac:chgData name="Chris Woodruff" userId="2dbf025665e4d94d" providerId="LiveId" clId="{41E817EE-7D6E-4672-8904-D326F711ACF6}" dt="2019-11-14T12:17:57.826" v="638"/>
          <ac:spMkLst>
            <pc:docMk/>
            <pc:sldMk cId="1173391209" sldId="278"/>
            <ac:spMk id="2" creationId="{A804D782-8FB5-4CD5-817F-B1171969D297}"/>
          </ac:spMkLst>
        </pc:spChg>
        <pc:spChg chg="mod">
          <ac:chgData name="Chris Woodruff" userId="2dbf025665e4d94d" providerId="LiveId" clId="{41E817EE-7D6E-4672-8904-D326F711ACF6}" dt="2019-11-14T12:18:15.841" v="647" actId="403"/>
          <ac:spMkLst>
            <pc:docMk/>
            <pc:sldMk cId="1173391209" sldId="278"/>
            <ac:spMk id="3" creationId="{C853905A-6807-455B-92A7-F578F4D2BD40}"/>
          </ac:spMkLst>
        </pc:spChg>
      </pc:sldChg>
      <pc:sldChg chg="addSp delSp modSp add del modTransition">
        <pc:chgData name="Chris Woodruff" userId="2dbf025665e4d94d" providerId="LiveId" clId="{41E817EE-7D6E-4672-8904-D326F711ACF6}" dt="2019-11-14T11:41:39.365" v="3" actId="2696"/>
        <pc:sldMkLst>
          <pc:docMk/>
          <pc:sldMk cId="952017432" sldId="279"/>
        </pc:sldMkLst>
        <pc:spChg chg="add del mod">
          <ac:chgData name="Chris Woodruff" userId="2dbf025665e4d94d" providerId="LiveId" clId="{41E817EE-7D6E-4672-8904-D326F711ACF6}" dt="2019-11-14T11:41:37.250" v="2"/>
          <ac:spMkLst>
            <pc:docMk/>
            <pc:sldMk cId="952017432" sldId="279"/>
            <ac:spMk id="4" creationId="{F3367BDD-AE5E-4C5C-85C6-D45DFA7A6BD9}"/>
          </ac:spMkLst>
        </pc:spChg>
      </pc:sldChg>
      <pc:sldChg chg="modSp add">
        <pc:chgData name="Chris Woodruff" userId="2dbf025665e4d94d" providerId="LiveId" clId="{41E817EE-7D6E-4672-8904-D326F711ACF6}" dt="2019-11-14T12:24:19.588" v="666" actId="403"/>
        <pc:sldMkLst>
          <pc:docMk/>
          <pc:sldMk cId="2082601209" sldId="279"/>
        </pc:sldMkLst>
        <pc:spChg chg="mod">
          <ac:chgData name="Chris Woodruff" userId="2dbf025665e4d94d" providerId="LiveId" clId="{41E817EE-7D6E-4672-8904-D326F711ACF6}" dt="2019-11-14T12:19:30.125" v="649"/>
          <ac:spMkLst>
            <pc:docMk/>
            <pc:sldMk cId="2082601209" sldId="279"/>
            <ac:spMk id="2" creationId="{2A7E10C0-7FF2-4AEC-9F40-93B4775A35E5}"/>
          </ac:spMkLst>
        </pc:spChg>
        <pc:spChg chg="mod">
          <ac:chgData name="Chris Woodruff" userId="2dbf025665e4d94d" providerId="LiveId" clId="{41E817EE-7D6E-4672-8904-D326F711ACF6}" dt="2019-11-14T12:24:19.588" v="666" actId="403"/>
          <ac:spMkLst>
            <pc:docMk/>
            <pc:sldMk cId="2082601209" sldId="279"/>
            <ac:spMk id="3" creationId="{0D0D57CD-5329-4EE2-9C33-409AA1BFC376}"/>
          </ac:spMkLst>
        </pc:spChg>
      </pc:sldChg>
      <pc:sldMasterChg chg="delSldLayout">
        <pc:chgData name="Chris Woodruff" userId="2dbf025665e4d94d" providerId="LiveId" clId="{41E817EE-7D6E-4672-8904-D326F711ACF6}" dt="2019-11-14T11:41:39.367" v="4" actId="2696"/>
        <pc:sldMasterMkLst>
          <pc:docMk/>
          <pc:sldMasterMk cId="0" sldId="2147483840"/>
        </pc:sldMasterMkLst>
        <pc:sldLayoutChg chg="del">
          <pc:chgData name="Chris Woodruff" userId="2dbf025665e4d94d" providerId="LiveId" clId="{41E817EE-7D6E-4672-8904-D326F711ACF6}" dt="2019-11-14T11:41:39.367" v="4" actId="2696"/>
          <pc:sldLayoutMkLst>
            <pc:docMk/>
            <pc:sldMasterMk cId="0" sldId="2147483840"/>
            <pc:sldLayoutMk cId="3031817146" sldId="214748385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0,'-9'2,"0"-1,0 2,1-1,-1 1,0 0,-5 3,-11 4,-5 3,0 0,-21 14,15-8,27-13,0-1,0 1,1 1,-1 0,1 0,1 0,0 1,0 0,-5 9,-7 11,2 1,-6 15,3-5,15-27,0 0,0 0,2 0,0 1,0 0,1 0,0-1,1 3,0 14,1 0,1-1,2 6,-2-29,0-1,0 1,1-1,-1 0,1 1,0-1,1 0,-1 0,1 0,0 0,0-1,0 1,0-1,1 0,-1 0,1 0,0 0,2 1,-1 0,2-1,-1 1,0-1,1 0,-1-1,1 1,0-1,-1-1,1 1,0-1,7 0,88-2,-102 1</inkml:trace>
  <inkml:trace contextRef="#ctx0" brushRef="#br0" timeOffset="1">309 523,'-3'5,"1"-1,0 1,1 0,-1 0,1 0,0 0,0 1,0 2,0-2,-1 11,0 1,1-1,1 13,0-19,1 1,-2-1,0 0,0 0,-1 0,0 0,0 0,-2-1,1 1,-1 0,3-10</inkml:trace>
  <inkml:trace contextRef="#ctx0" brushRef="#br0" timeOffset="2">401 497,'8'8,"0"0,1-1,-1 0,2 0,-1-1,1 0,-1 0,2-1,-1 0,0-1,2 0,-12-4,1 0,-1 0,1 0,-1 1,1-1,-1 0,1 0,-1 1,1-1,-1 0,1 1,-1-1,0 0,1 1,-1-1,1 1,-1-1,0 1,1-1,-1 1,0-1,0 1,0-1,1 1,-1-1,0 1,0-1,0 1,0 0,0-1,0 1,0 0,-8 21,-22 19,28-39,-90 93,39-44,53-50</inkml:trace>
  <inkml:trace contextRef="#ctx0" brushRef="#br0" timeOffset="3">434 497,'0'-2,"0"1,-1-1,1 1,-1 0,0-1,1 1,-1 0,0 0,0-1,0 1,0 0,0 0,0 0,0 0,0 0,0 0,0 1,0-1,-1 0,1 0,0 1,-1-1,1 1,0-1,-1 1,1 0,-1 0,1-1,-42-4,0 9,26-1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0,'15'0,"0"1,1 0,-1 1,0 1,-1 1,1 0,0 0,-1 2,0-1,0 2,-1 0,0 1,0 0,0 1,-1 0,-1 1,0 0,0 1,-1 1,0-1,-1 1,0 1,-1 0,3 7,-7-11,0 1,-1-1,0 1,0 0,-1 0,0 0,-1 1,-1-1,1 0,-1 0,-1 1,0-1,-1 0,0 0,0 0,-4 8,1-2,0-1,-2 0,1 0,-2-1,0 0,-1-1,0 1,-1-2,-1 1,-5 4,-4 2,0-2,-1 0,-14 8,29-20,-1-1,1-1,-1 1,0-1,0 0,0-1,-1 0,1 0,-1-1,1 1,-1-2,1 1,-1-1,0 0,0-1,7 1,1 0</inkml:trace>
  <inkml:trace contextRef="#ctx0" brushRef="#br0" timeOffset="1">145 417,'0'286,"0"-282</inkml:trace>
  <inkml:trace contextRef="#ctx0" brushRef="#br0" timeOffset="2">151 384,'-46'42,"30"-28,0 1,1 0,0 1,1 0,1 1,-2 3,15-18,0 0,0 0,0 0,0 0,0-1,0 1,0 0,1 0,-1 0,1-1,-1 1,1 0,0 0,-1-1,1 1,0-1,0 1,0 0,0-1,1 0,-1 1,0-1,1 0,0 1,39 36,-36-34,21 19,-9-7,1-2,0 0,1 0,18 8,-33-20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339 0,'-3'83,"-4"-1,-6 15,2-13,4-4,5 70,1-58,-4 16,-11 41,3-47,5 2,5 90,9 177,2 49,20-177,-4-56,22 338,-38-403,-6 35,-2-134,-11 260,-11 0,-18 29,32-224,4 0,5 13,-1-18,-3 0,-9 46,5-52,3 0,4 0,3 13,-1-45,11 131,-26 69,-1 12,14-254</inkml:trace>
  <inkml:trace contextRef="#ctx0" brushRef="#br0" timeOffset="1">81 5854,'61'2,"-2"2,1 3,16 5,-74-12,0 0,0 0,1 0,-1 1,0-1,0 1,0-1,0 1,0 0,0 0,0 0,0 0,-1 0,1 0,0 0,0 1,-1-1,1 1,-1-1,1 1,-1 0,0-1,0 1,0 0,0 0,0 0,0 0,0 0,0 0,-1 0,1 0,-1 0,0 0,1 0,-1 0,0 1,0-1,-1 0,1 0,0 0,-1 0,0 2,-4 10,0 0,-1 0,-1-1,0 0,-1 0,-3 2,-14 28,17-21,6-15,0-1,0 1,-1-1,1 0,-2 0,1 0,-1-1,1 1,-1-1,-4 4,4-10,0 0,0-1,0 1,0-1,0 0,1-1,-1 1,0 0,1-1,0 0,-3-3,6 6,-38-31,4 4,2-2,-12-14,36 35,1-1,-1 0,2 0,-1-1,1 0,1 0,0-1,0 1,1-1,0 0,0-3,3 8,1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2102-93F4-4BBA-AB04-21C8FAEEFAF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E9581-0C9B-4904-B177-73AF093B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E298-E181-48F7-8E21-203ADF119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0A8F-3F69-420D-9D9D-C9E458870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QConSF</a:t>
            </a:r>
            <a:r>
              <a:rPr lang="en-US" dirty="0"/>
              <a:t>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WebAssembly</a:t>
            </a:r>
            <a:r>
              <a:rPr lang="en-US" sz="2400" dirty="0"/>
              <a:t> Goals:</a:t>
            </a:r>
          </a:p>
          <a:p>
            <a:r>
              <a:rPr lang="en-US" sz="2400" dirty="0"/>
              <a:t>Fast, efficient, and portable</a:t>
            </a:r>
          </a:p>
          <a:p>
            <a:r>
              <a:rPr lang="en-US" sz="2400" dirty="0" err="1"/>
              <a:t>Wasm</a:t>
            </a:r>
            <a:r>
              <a:rPr lang="en-US" sz="2400" dirty="0"/>
              <a:t> code can be executed at near-native speed in the browser</a:t>
            </a:r>
          </a:p>
          <a:p>
            <a:r>
              <a:rPr lang="en-US" sz="2400" dirty="0"/>
              <a:t>Readable and </a:t>
            </a:r>
            <a:r>
              <a:rPr lang="en-US" sz="2400" dirty="0" err="1"/>
              <a:t>debuggable</a:t>
            </a:r>
            <a:endParaRPr lang="en-US" sz="2400" dirty="0"/>
          </a:p>
          <a:p>
            <a:r>
              <a:rPr lang="en-US" sz="2400" dirty="0" err="1"/>
              <a:t>Wasm</a:t>
            </a:r>
            <a:r>
              <a:rPr lang="en-US" sz="2400" dirty="0"/>
              <a:t> code is a low-level assembly language but is in a human-readable text format</a:t>
            </a:r>
          </a:p>
          <a:p>
            <a:r>
              <a:rPr lang="en-US" sz="2400" dirty="0"/>
              <a:t>Secure</a:t>
            </a:r>
          </a:p>
          <a:p>
            <a:r>
              <a:rPr lang="en-US" sz="2400" dirty="0"/>
              <a:t>Designed to run in a safe, sandboxed execution environment like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04106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web platform consists of two parts:</a:t>
            </a:r>
          </a:p>
          <a:p>
            <a:pPr lvl="1"/>
            <a:r>
              <a:rPr lang="en-US" sz="3000" dirty="0"/>
              <a:t>A virtual machine to run code</a:t>
            </a:r>
          </a:p>
          <a:p>
            <a:pPr lvl="1"/>
            <a:r>
              <a:rPr lang="en-US" sz="3000" dirty="0"/>
              <a:t>Set of APIs to control the browser</a:t>
            </a:r>
          </a:p>
          <a:p>
            <a:r>
              <a:rPr lang="en-US" sz="3200" dirty="0"/>
              <a:t>Traditionally, the browser’s VM has only been able to load JavaScript</a:t>
            </a:r>
          </a:p>
          <a:p>
            <a:r>
              <a:rPr lang="en-US" sz="3200" dirty="0" err="1"/>
              <a:t>WebAssembly</a:t>
            </a:r>
            <a:r>
              <a:rPr lang="en-US" sz="3200" dirty="0"/>
              <a:t> adds an additional VM to run a compact binary format</a:t>
            </a:r>
          </a:p>
        </p:txBody>
      </p:sp>
    </p:spTree>
    <p:extLst>
      <p:ext uri="{BB962C8B-B14F-4D97-AF65-F5344CB8AC3E}">
        <p14:creationId xmlns:p14="http://schemas.microsoft.com/office/powerpoint/2010/main" val="26608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/>
              <a:t>WebAssembly</a:t>
            </a:r>
            <a:r>
              <a:rPr lang="en-US" sz="2800" dirty="0"/>
              <a:t> is not meant to replace JavaScript</a:t>
            </a:r>
          </a:p>
          <a:p>
            <a:r>
              <a:rPr lang="en-US" sz="2800" dirty="0"/>
              <a:t>Intended to be a compilation target of source languages</a:t>
            </a:r>
          </a:p>
          <a:p>
            <a:r>
              <a:rPr lang="en-US" sz="2800" dirty="0" err="1"/>
              <a:t>WebAssembly</a:t>
            </a:r>
            <a:r>
              <a:rPr lang="en-US" sz="2800" dirty="0"/>
              <a:t> can’t directly access the DOM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31B6A-066D-4AB7-BDA7-4EEA629940E2}"/>
              </a:ext>
            </a:extLst>
          </p:cNvPr>
          <p:cNvGrpSpPr/>
          <p:nvPr/>
        </p:nvGrpSpPr>
        <p:grpSpPr>
          <a:xfrm>
            <a:off x="1900249" y="4424362"/>
            <a:ext cx="9619997" cy="1495425"/>
            <a:chOff x="1233499" y="3952874"/>
            <a:chExt cx="9619997" cy="14954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8EC1852-3898-47A1-93F2-78F73E801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03F3E5-9A32-4246-8864-CB07BF3F2A82}"/>
                </a:ext>
              </a:extLst>
            </p:cNvPr>
            <p:cNvSpPr/>
            <p:nvPr/>
          </p:nvSpPr>
          <p:spPr>
            <a:xfrm>
              <a:off x="1233499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F81B05-FEC8-4C77-8529-5D6F4621BB89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5A318F-D051-4487-B575-DFB5C38F240D}"/>
                </a:ext>
              </a:extLst>
            </p:cNvPr>
            <p:cNvSpPr/>
            <p:nvPr/>
          </p:nvSpPr>
          <p:spPr>
            <a:xfrm>
              <a:off x="6276962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BFA53D8-7424-4E88-B844-C6F0BFC6B15A}"/>
                </a:ext>
              </a:extLst>
            </p:cNvPr>
            <p:cNvSpPr/>
            <p:nvPr/>
          </p:nvSpPr>
          <p:spPr>
            <a:xfrm>
              <a:off x="8867769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0411-6D37-4345-BF31-091D6E89F2FC}"/>
                </a:ext>
              </a:extLst>
            </p:cNvPr>
            <p:cNvSpPr/>
            <p:nvPr/>
          </p:nvSpPr>
          <p:spPr>
            <a:xfrm>
              <a:off x="9089107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1" name="Plus Sign 10">
              <a:extLst>
                <a:ext uri="{FF2B5EF4-FFF2-40B4-BE49-F238E27FC236}">
                  <a16:creationId xmlns:a16="http://schemas.microsoft.com/office/drawing/2014/main" id="{38B0D9D2-A454-48E8-B510-5AA16AFCDD51}"/>
                </a:ext>
              </a:extLst>
            </p:cNvPr>
            <p:cNvSpPr/>
            <p:nvPr/>
          </p:nvSpPr>
          <p:spPr>
            <a:xfrm>
              <a:off x="8378401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154C-8F7B-46C8-8C51-98ED64D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7CE0-08BF-498E-9135-6AA1FF05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 Stack development using C# and .NET</a:t>
            </a:r>
          </a:p>
          <a:p>
            <a:r>
              <a:rPr lang="en-US" sz="2800" dirty="0"/>
              <a:t>.NET advantages:</a:t>
            </a:r>
          </a:p>
          <a:p>
            <a:pPr lvl="1"/>
            <a:r>
              <a:rPr lang="en-US" sz="2400" dirty="0"/>
              <a:t>High Performance</a:t>
            </a:r>
          </a:p>
          <a:p>
            <a:pPr lvl="1"/>
            <a:r>
              <a:rPr lang="en-US" sz="2400" dirty="0"/>
              <a:t>Scalability</a:t>
            </a:r>
          </a:p>
          <a:p>
            <a:pPr lvl="1"/>
            <a:r>
              <a:rPr lang="en-US" sz="2400" dirty="0"/>
              <a:t>Maintainability</a:t>
            </a:r>
          </a:p>
          <a:p>
            <a:pPr lvl="1"/>
            <a:r>
              <a:rPr lang="en-US" sz="2400" dirty="0"/>
              <a:t>Cross Platform</a:t>
            </a:r>
          </a:p>
          <a:p>
            <a:pPr lvl="1"/>
            <a:r>
              <a:rPr lang="en-US" sz="2400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5304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8308-40C3-4AB4-8CBC-3D3ADBBC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16D4-F678-4FA8-BE25-7A1AEE99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model for building composable UI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Forms and validation</a:t>
            </a:r>
          </a:p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Live reloading in the browser during development</a:t>
            </a:r>
          </a:p>
          <a:p>
            <a:r>
              <a:rPr lang="en-US" sz="2400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97513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DA86-474E-47D2-A680-B69A2BD5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31D-7328-414D-834C-6C4DB1AF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 .NET debugging both in browsers and in the IDE</a:t>
            </a:r>
          </a:p>
          <a:p>
            <a:r>
              <a:rPr lang="en-US" sz="2800" dirty="0"/>
              <a:t>Rich IntelliSense and tooling</a:t>
            </a:r>
          </a:p>
          <a:p>
            <a:r>
              <a:rPr lang="en-US" sz="2800" dirty="0"/>
              <a:t>Ability to run on older (non-</a:t>
            </a:r>
            <a:r>
              <a:rPr lang="en-US" sz="2800" dirty="0" err="1"/>
              <a:t>WebAssembly</a:t>
            </a:r>
            <a:r>
              <a:rPr lang="en-US" sz="2800" dirty="0"/>
              <a:t>) browsers via asm.js</a:t>
            </a:r>
          </a:p>
          <a:p>
            <a:r>
              <a:rPr lang="en-US" sz="2800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329528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37B-2C5A-4CC1-B2C7-8A67103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01E0-2991-4CB0-80F2-44D23468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</a:t>
            </a:r>
            <a:r>
              <a:rPr lang="en-US" sz="2800" dirty="0" err="1"/>
              <a:t>Blazor</a:t>
            </a:r>
            <a:r>
              <a:rPr lang="en-US" sz="2800" dirty="0"/>
              <a:t> compile my entire .NET assembly into </a:t>
            </a:r>
            <a:r>
              <a:rPr lang="en-US" sz="2800" dirty="0" err="1"/>
              <a:t>WebAssembly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No. </a:t>
            </a:r>
          </a:p>
          <a:p>
            <a:r>
              <a:rPr lang="en-US" sz="2800" dirty="0"/>
              <a:t>Only .NET runtime is compiled into </a:t>
            </a:r>
            <a:r>
              <a:rPr lang="en-US" sz="2800" dirty="0" err="1"/>
              <a:t>WebAssembly</a:t>
            </a:r>
            <a:r>
              <a:rPr lang="en-US" sz="2800" dirty="0"/>
              <a:t>.</a:t>
            </a:r>
          </a:p>
          <a:p>
            <a:r>
              <a:rPr lang="en-US" sz="2800" dirty="0"/>
              <a:t>Could be support for full static ahead-of-time compilation into </a:t>
            </a:r>
            <a:r>
              <a:rPr lang="en-US" sz="2800" dirty="0" err="1"/>
              <a:t>WebAssembly</a:t>
            </a:r>
            <a:r>
              <a:rPr lang="en-US" sz="2800" dirty="0"/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2727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A8CA-F436-4C9E-9D9D-6A0983A9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B55-10C8-4D9E-8348-548DC879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Won’t the app size huge for the .NET runtime?</a:t>
            </a:r>
          </a:p>
          <a:p>
            <a:pPr lvl="1"/>
            <a:r>
              <a:rPr lang="en-US" sz="2400" dirty="0"/>
              <a:t>Not really.</a:t>
            </a:r>
          </a:p>
          <a:p>
            <a:pPr lvl="1"/>
            <a:r>
              <a:rPr lang="en-US" sz="2400" dirty="0"/>
              <a:t>Runs on full Mono Desktop profile right now.</a:t>
            </a:r>
          </a:p>
          <a:p>
            <a:pPr lvl="1"/>
            <a:r>
              <a:rPr lang="en-US" sz="2400" dirty="0"/>
              <a:t>Plans to reduce size by using custom profile.</a:t>
            </a:r>
          </a:p>
        </p:txBody>
      </p:sp>
    </p:spTree>
    <p:extLst>
      <p:ext uri="{BB962C8B-B14F-4D97-AF65-F5344CB8AC3E}">
        <p14:creationId xmlns:p14="http://schemas.microsoft.com/office/powerpoint/2010/main" val="152653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D752-0EC9-4BDF-8190-7A2E3A02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50F8-F539-411D-9F52-C17D9BA3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I use </a:t>
            </a:r>
            <a:r>
              <a:rPr lang="en-US" sz="2800" dirty="0" err="1"/>
              <a:t>Blazor</a:t>
            </a:r>
            <a:r>
              <a:rPr lang="en-US" sz="2800" dirty="0"/>
              <a:t> without .NET backend?</a:t>
            </a:r>
          </a:p>
          <a:p>
            <a:pPr lvl="1"/>
            <a:r>
              <a:rPr lang="en-US" sz="2400" dirty="0"/>
              <a:t>Yup.</a:t>
            </a:r>
          </a:p>
          <a:p>
            <a:r>
              <a:rPr lang="en-US" sz="2800" dirty="0"/>
              <a:t>Can be deployed as set of static files.</a:t>
            </a:r>
          </a:p>
        </p:txBody>
      </p:sp>
    </p:spTree>
    <p:extLst>
      <p:ext uri="{BB962C8B-B14F-4D97-AF65-F5344CB8AC3E}">
        <p14:creationId xmlns:p14="http://schemas.microsoft.com/office/powerpoint/2010/main" val="162236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A3D-0E62-48FF-96C6-45D1C0CD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9B84-0756-42A0-8A9A-B0244EDC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Fundamental building block of web apps</a:t>
            </a:r>
          </a:p>
          <a:p>
            <a:r>
              <a:rPr lang="en-US" sz="2800" dirty="0"/>
              <a:t>Components are self-contained UI </a:t>
            </a:r>
          </a:p>
          <a:p>
            <a:r>
              <a:rPr lang="en-US" sz="2800" dirty="0"/>
              <a:t>Includes HTML and logic to inject data or respond to events</a:t>
            </a:r>
          </a:p>
          <a:p>
            <a:r>
              <a:rPr lang="en-US" sz="2800" dirty="0"/>
              <a:t>They can be nested, reused, and shared between projects</a:t>
            </a:r>
          </a:p>
          <a:p>
            <a:r>
              <a:rPr lang="en-US" sz="2800" dirty="0"/>
              <a:t>Written using C#/Razor and HTML</a:t>
            </a:r>
          </a:p>
        </p:txBody>
      </p:sp>
    </p:spTree>
    <p:extLst>
      <p:ext uri="{BB962C8B-B14F-4D97-AF65-F5344CB8AC3E}">
        <p14:creationId xmlns:p14="http://schemas.microsoft.com/office/powerpoint/2010/main" val="2787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048D5-5282-4C6E-B891-FD78A8C8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FE6AA-9D8B-4939-A4BF-09537BA2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Blazor</a:t>
            </a:r>
            <a:r>
              <a:rPr lang="en-US" sz="2400" dirty="0"/>
              <a:t>?</a:t>
            </a:r>
          </a:p>
          <a:p>
            <a:r>
              <a:rPr lang="en-US" sz="2400" dirty="0"/>
              <a:t>How </a:t>
            </a:r>
            <a:r>
              <a:rPr lang="en-US" sz="2400" dirty="0" err="1"/>
              <a:t>Blazor</a:t>
            </a:r>
            <a:r>
              <a:rPr lang="en-US" sz="2400" dirty="0"/>
              <a:t> Works</a:t>
            </a:r>
          </a:p>
          <a:p>
            <a:r>
              <a:rPr lang="en-US" sz="2400" dirty="0" err="1"/>
              <a:t>WebAssembly</a:t>
            </a:r>
            <a:r>
              <a:rPr lang="en-US" sz="2400" dirty="0"/>
              <a:t> Crash Course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Roadmap</a:t>
            </a:r>
          </a:p>
          <a:p>
            <a:r>
              <a:rPr lang="en-US" sz="2400" dirty="0"/>
              <a:t>FAQ</a:t>
            </a:r>
          </a:p>
          <a:p>
            <a:r>
              <a:rPr lang="en-US" sz="2400" dirty="0"/>
              <a:t>Code Examples</a:t>
            </a:r>
          </a:p>
          <a:p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7980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E8F0-8D3E-423E-8790-BE21DF6D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1C7B-19A8-4D5B-8EA0-08AC8701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Layouts are really just components</a:t>
            </a:r>
          </a:p>
          <a:p>
            <a:r>
              <a:rPr lang="en-US" sz="2800" dirty="0"/>
              <a:t>Defined in a Razor template</a:t>
            </a:r>
          </a:p>
          <a:p>
            <a:r>
              <a:rPr lang="en-US" sz="2800" dirty="0"/>
              <a:t>Inherits from </a:t>
            </a:r>
            <a:r>
              <a:rPr lang="en-US" sz="2800" dirty="0" err="1"/>
              <a:t>LayoutComponentBase</a:t>
            </a:r>
            <a:endParaRPr lang="en-US" sz="2800" dirty="0"/>
          </a:p>
          <a:p>
            <a:r>
              <a:rPr lang="en-US" sz="2800" dirty="0"/>
              <a:t>Adds a Body property that contains the content to be rendered</a:t>
            </a:r>
          </a:p>
          <a:p>
            <a:r>
              <a:rPr lang="en-US" sz="2800" dirty="0"/>
              <a:t>Allows for nested layouts</a:t>
            </a:r>
          </a:p>
        </p:txBody>
      </p:sp>
    </p:spTree>
    <p:extLst>
      <p:ext uri="{BB962C8B-B14F-4D97-AF65-F5344CB8AC3E}">
        <p14:creationId xmlns:p14="http://schemas.microsoft.com/office/powerpoint/2010/main" val="152546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704-B295-4773-B5C9-E70BE151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1E54-A581-475B-AEC1-EB5A3C6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Handles internal routing of pages</a:t>
            </a:r>
          </a:p>
          <a:p>
            <a:r>
              <a:rPr lang="en-US" sz="2800" dirty="0"/>
              <a:t>Router is configured in </a:t>
            </a:r>
            <a:r>
              <a:rPr lang="en-US" sz="2800" dirty="0" err="1"/>
              <a:t>App.razor</a:t>
            </a:r>
            <a:endParaRPr lang="en-US" sz="2800" dirty="0"/>
          </a:p>
          <a:p>
            <a:r>
              <a:rPr lang="en-US" sz="2800" dirty="0"/>
              <a:t>Uses the @Page directive defined in the Pages</a:t>
            </a:r>
          </a:p>
          <a:p>
            <a:r>
              <a:rPr lang="en-US" sz="2800" dirty="0"/>
              <a:t>Can have multiple routes</a:t>
            </a:r>
          </a:p>
          <a:p>
            <a:r>
              <a:rPr lang="en-US" sz="2800" dirty="0"/>
              <a:t>Can contain parameters</a:t>
            </a:r>
          </a:p>
        </p:txBody>
      </p:sp>
    </p:spTree>
    <p:extLst>
      <p:ext uri="{BB962C8B-B14F-4D97-AF65-F5344CB8AC3E}">
        <p14:creationId xmlns:p14="http://schemas.microsoft.com/office/powerpoint/2010/main" val="18164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391E-D914-4034-B7D1-8EC76942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1093-1B0A-486F-AE12-E9391E24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Supports one-way and two-way data binding</a:t>
            </a:r>
          </a:p>
          <a:p>
            <a:r>
              <a:rPr lang="en-US" sz="2800" dirty="0"/>
              <a:t>Binding using the bind= attribute</a:t>
            </a:r>
          </a:p>
          <a:p>
            <a:r>
              <a:rPr lang="en-US" sz="2800" dirty="0"/>
              <a:t>Support for binding data types:</a:t>
            </a:r>
          </a:p>
          <a:p>
            <a:pPr lvl="1"/>
            <a:r>
              <a:rPr lang="en-US" sz="2400" dirty="0"/>
              <a:t>Int</a:t>
            </a:r>
          </a:p>
          <a:p>
            <a:pPr lvl="1"/>
            <a:r>
              <a:rPr lang="en-US" sz="2400" dirty="0"/>
              <a:t>String</a:t>
            </a:r>
          </a:p>
          <a:p>
            <a:pPr lvl="1"/>
            <a:r>
              <a:rPr lang="en-US" sz="2400" dirty="0" err="1"/>
              <a:t>DateTime</a:t>
            </a:r>
            <a:endParaRPr lang="en-US" sz="2400" dirty="0"/>
          </a:p>
          <a:p>
            <a:pPr lvl="1"/>
            <a:r>
              <a:rPr lang="en-US" sz="2400" dirty="0" err="1"/>
              <a:t>Enums</a:t>
            </a:r>
            <a:endParaRPr lang="en-US" sz="2400" dirty="0"/>
          </a:p>
          <a:p>
            <a:pPr lvl="1"/>
            <a:r>
              <a:rPr lang="en-US" sz="2400" dirty="0"/>
              <a:t>Bool</a:t>
            </a:r>
          </a:p>
          <a:p>
            <a:r>
              <a:rPr lang="en-US" sz="2800" dirty="0"/>
              <a:t>If you need another type, you must provide a getter/setter.</a:t>
            </a:r>
          </a:p>
        </p:txBody>
      </p:sp>
    </p:spTree>
    <p:extLst>
      <p:ext uri="{BB962C8B-B14F-4D97-AF65-F5344CB8AC3E}">
        <p14:creationId xmlns:p14="http://schemas.microsoft.com/office/powerpoint/2010/main" val="372966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D782-8FB5-4CD5-817F-B117196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905A-6807-455B-92A7-F578F4D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Supports calling JavaScript from inside </a:t>
            </a:r>
            <a:r>
              <a:rPr lang="en-US" sz="2800" dirty="0" err="1"/>
              <a:t>Blazor</a:t>
            </a:r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uses registered functions</a:t>
            </a:r>
          </a:p>
          <a:p>
            <a:r>
              <a:rPr lang="en-US" sz="2800" dirty="0"/>
              <a:t>Supports calling C#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117339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0C0-7FF2-4AEC-9F40-93B4775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7CD-5329-4EE2-9C33-409AA1BF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GitHub</a:t>
            </a:r>
          </a:p>
          <a:p>
            <a:pPr lvl="1"/>
            <a:r>
              <a:rPr lang="en-US" sz="2000" dirty="0"/>
              <a:t>https://github.com/aspnet/Blazor/</a:t>
            </a:r>
          </a:p>
          <a:p>
            <a:r>
              <a:rPr lang="en-US" sz="2400" dirty="0"/>
              <a:t>Blazor.net</a:t>
            </a:r>
          </a:p>
          <a:p>
            <a:pPr lvl="1"/>
            <a:r>
              <a:rPr lang="en-US" sz="2000" dirty="0"/>
              <a:t>https://dotnet.microsoft.com/apps/aspnet/web-apps/blazor</a:t>
            </a:r>
          </a:p>
          <a:p>
            <a:r>
              <a:rPr lang="en-US" sz="2400" dirty="0"/>
              <a:t>Steve Sanderson’s Intro to </a:t>
            </a:r>
            <a:r>
              <a:rPr lang="en-US" sz="2400" dirty="0" err="1"/>
              <a:t>Blazor</a:t>
            </a:r>
            <a:endParaRPr lang="en-US" sz="2400" dirty="0"/>
          </a:p>
          <a:p>
            <a:pPr lvl="1"/>
            <a:r>
              <a:rPr lang="en-US" sz="2000" dirty="0"/>
              <a:t>https://blog.stevensanderson.com/2018/02/06/blazor-intro/</a:t>
            </a:r>
          </a:p>
          <a:p>
            <a:r>
              <a:rPr lang="en-US" sz="2400" dirty="0"/>
              <a:t>Steve Sanderson’s Demo Video</a:t>
            </a:r>
          </a:p>
          <a:p>
            <a:pPr lvl="1"/>
            <a:r>
              <a:rPr lang="en-US" sz="2000" dirty="0"/>
              <a:t>https://www.youtube.com/watch?v=uW-Kk7Qpv5U</a:t>
            </a:r>
          </a:p>
        </p:txBody>
      </p:sp>
    </p:spTree>
    <p:extLst>
      <p:ext uri="{BB962C8B-B14F-4D97-AF65-F5344CB8AC3E}">
        <p14:creationId xmlns:p14="http://schemas.microsoft.com/office/powerpoint/2010/main" val="20826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7501-E67C-497B-AD34-F3299E03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544-D32A-46A6-A66E-89FE3DF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.NET web framework that runs in the browser</a:t>
            </a:r>
          </a:p>
          <a:p>
            <a:r>
              <a:rPr lang="en-US" sz="2800" dirty="0"/>
              <a:t>Use C#/Razor to author</a:t>
            </a:r>
          </a:p>
          <a:p>
            <a:r>
              <a:rPr lang="en-US" sz="2800" dirty="0"/>
              <a:t>Runs on a .NET runtime implemented in </a:t>
            </a:r>
            <a:r>
              <a:rPr lang="en-US" sz="2800" dirty="0" err="1"/>
              <a:t>WebAssembly</a:t>
            </a:r>
            <a:endParaRPr lang="en-US" sz="2800" dirty="0"/>
          </a:p>
          <a:p>
            <a:r>
              <a:rPr lang="en-US" sz="2800" dirty="0"/>
              <a:t>Browser + Razor = </a:t>
            </a:r>
            <a:r>
              <a:rPr lang="en-US" sz="2800" dirty="0" err="1"/>
              <a:t>Blazor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2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and Razor code files are compiled into .NET assemblies</a:t>
            </a:r>
          </a:p>
          <a:p>
            <a:r>
              <a:rPr lang="en-US" sz="2400" dirty="0"/>
              <a:t>Assemblies and .NET runtime are downloaded on the browser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uses JavaScript to bootstrap the .NET runtime (Mono) loading the required assembly references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allows DOM manipulation/browser API calls from the .NET runtime via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5033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How Blazor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C# and Razor code files are compiled into .NET assemblies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9257-0BA1-4DE0-9A07-883FD2C6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1" y="703914"/>
            <a:ext cx="8478453" cy="3137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BB9CD-993F-480F-8657-EC5CB40AC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" r="67824"/>
          <a:stretch/>
        </p:blipFill>
        <p:spPr>
          <a:xfrm>
            <a:off x="9141619" y="703914"/>
            <a:ext cx="2496210" cy="31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09575"/>
            <a:ext cx="7315200" cy="5575173"/>
          </a:xfrm>
        </p:spPr>
        <p:txBody>
          <a:bodyPr anchor="t">
            <a:normAutofit/>
          </a:bodyPr>
          <a:lstStyle/>
          <a:p>
            <a:r>
              <a:rPr lang="en-US" sz="2400" dirty="0"/>
              <a:t>Assemblies and .NET runtime are downloaded on the browser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84CA-4C35-47E5-95D7-E368287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54" y="1499847"/>
            <a:ext cx="7233662" cy="1449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D9FE1-041A-49D6-A30E-FF893935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66" y="3006441"/>
            <a:ext cx="7757313" cy="221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B227-3F0E-4BBC-9418-230D0D97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66" y="5181445"/>
            <a:ext cx="7732958" cy="14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95536" cy="4601183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Blazor</a:t>
            </a:r>
            <a:r>
              <a:rPr lang="en-US" sz="2400" dirty="0"/>
              <a:t> uses JavaScript to bootstrap the .NET runtime loading the required assembly references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5521-323E-425F-BFD9-FD606681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70" y="1762567"/>
            <a:ext cx="9658351" cy="42221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1DA27B-8A40-4040-95EB-32949379B967}"/>
              </a:ext>
            </a:extLst>
          </p:cNvPr>
          <p:cNvCxnSpPr>
            <a:cxnSpLocks/>
          </p:cNvCxnSpPr>
          <p:nvPr/>
        </p:nvCxnSpPr>
        <p:spPr>
          <a:xfrm>
            <a:off x="2598864" y="3110095"/>
            <a:ext cx="4086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5FF112-9CCD-4304-9672-4BB992EFDB0B}"/>
                  </a:ext>
                </a:extLst>
              </p14:cNvPr>
              <p14:cNvContentPartPr/>
              <p14:nvPr/>
            </p14:nvContentPartPr>
            <p14:xfrm>
              <a:off x="4009353" y="2966133"/>
              <a:ext cx="189360" cy="28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5FF112-9CCD-4304-9672-4BB992EFD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0336" y="2957144"/>
                <a:ext cx="207034" cy="30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8904B1-5CF2-4AD6-9A79-87F4C37361BA}"/>
                  </a:ext>
                </a:extLst>
              </p14:cNvPr>
              <p14:cNvContentPartPr/>
              <p14:nvPr/>
            </p14:nvContentPartPr>
            <p14:xfrm>
              <a:off x="4901793" y="3197253"/>
              <a:ext cx="167040" cy="26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8904B1-5CF2-4AD6-9A79-87F4C37361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2793" y="3188265"/>
                <a:ext cx="184680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7A6002-933B-4B6E-838D-6B9ADCD5DBD8}"/>
                  </a:ext>
                </a:extLst>
              </p14:cNvPr>
              <p14:cNvContentPartPr/>
              <p14:nvPr/>
            </p14:nvContentPartPr>
            <p14:xfrm>
              <a:off x="4043553" y="3456738"/>
              <a:ext cx="139680" cy="222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7A6002-933B-4B6E-838D-6B9ADCD5DB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4553" y="3447738"/>
                <a:ext cx="157320" cy="22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0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Blazor</a:t>
            </a:r>
            <a:r>
              <a:rPr lang="en-US" sz="2400" dirty="0"/>
              <a:t> allows DOM manipulation/browser API calls from the .NET runtime via JavaScript interoperability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C7A94-D460-4A02-8854-9F9369F0A35B}"/>
              </a:ext>
            </a:extLst>
          </p:cNvPr>
          <p:cNvGrpSpPr/>
          <p:nvPr/>
        </p:nvGrpSpPr>
        <p:grpSpPr>
          <a:xfrm>
            <a:off x="2374991" y="2502710"/>
            <a:ext cx="9302020" cy="2918844"/>
            <a:chOff x="810531" y="3069677"/>
            <a:chExt cx="9302020" cy="29188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78CF722-FEF5-4B78-97A6-80247AB0C008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67C443-E614-4455-8EC6-6293D2301579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EA2991-D68B-4D83-B2C0-2AB2949C9B24}"/>
                </a:ext>
              </a:extLst>
            </p:cNvPr>
            <p:cNvSpPr txBox="1"/>
            <p:nvPr/>
          </p:nvSpPr>
          <p:spPr>
            <a:xfrm>
              <a:off x="3739777" y="3128265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Dropdown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077476-5C12-48C1-868B-7CCF47FA7170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3430-0AE6-4622-9991-9ADB958323AF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7DAC3-00A5-4832-96A8-09F52F62F20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608E8C-B3AF-41ED-B8D8-85AAC14BE2A7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620BF4-77B8-41D6-B93F-83047300FBB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61F8BB-0FCC-47FF-B330-D839D14DA90F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863E86-D6A9-4CCF-9B68-AF69E93260F9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B0D31C-C45C-4826-91B4-48929840F41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B19ED8-3BCF-41E1-8997-53602328B5A2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D7AD1A3-1CDD-4B53-A1A9-60F696972779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21A1AB-6580-416B-85E2-DD233FBB268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8F7D04-6017-4888-B2F2-8A3D4ECEE295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D000AB7-1D7E-4401-A9DA-5AC89C760198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0E8099-394E-49FC-94D1-371E804D06BC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71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8CC3-7410-4B7D-81A4-147C777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5594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E2D6-9361-43DA-A3FA-462ECC3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WebAssembly</a:t>
            </a:r>
            <a:r>
              <a:rPr lang="en-US" sz="2800" dirty="0"/>
              <a:t> (</a:t>
            </a:r>
            <a:r>
              <a:rPr lang="en-US" sz="2800" dirty="0" err="1"/>
              <a:t>wasm</a:t>
            </a:r>
            <a:r>
              <a:rPr lang="en-US" sz="2800" dirty="0"/>
              <a:t>) is a binary instruction format for a stack-based virtual machine</a:t>
            </a:r>
          </a:p>
          <a:p>
            <a:r>
              <a:rPr lang="en-US" sz="2800" dirty="0"/>
              <a:t>New type of code that can be run in a browser</a:t>
            </a:r>
          </a:p>
          <a:p>
            <a:r>
              <a:rPr lang="en-US" sz="2800" dirty="0"/>
              <a:t>Developed out of performance problems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8728534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779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 2</vt:lpstr>
      <vt:lpstr>Frame</vt:lpstr>
      <vt:lpstr>Blazor</vt:lpstr>
      <vt:lpstr>Agenda</vt:lpstr>
      <vt:lpstr>What is Blazor?</vt:lpstr>
      <vt:lpstr>How Blazor Works</vt:lpstr>
      <vt:lpstr>How Blazor Works</vt:lpstr>
      <vt:lpstr>How Blazor Works</vt:lpstr>
      <vt:lpstr>How Blazor Works</vt:lpstr>
      <vt:lpstr>How Blazor Works</vt:lpstr>
      <vt:lpstr>What is WebAssembly?</vt:lpstr>
      <vt:lpstr>What is WebAssembly?</vt:lpstr>
      <vt:lpstr>What is WebAssembly?</vt:lpstr>
      <vt:lpstr>What is WebAssembly?</vt:lpstr>
      <vt:lpstr>Why?</vt:lpstr>
      <vt:lpstr>Features</vt:lpstr>
      <vt:lpstr>Features</vt:lpstr>
      <vt:lpstr>FAQ</vt:lpstr>
      <vt:lpstr>FAQ</vt:lpstr>
      <vt:lpstr>FAQ</vt:lpstr>
      <vt:lpstr>Components</vt:lpstr>
      <vt:lpstr>Layouts</vt:lpstr>
      <vt:lpstr>Routes</vt:lpstr>
      <vt:lpstr>Data Binding</vt:lpstr>
      <vt:lpstr>JavaScript Interop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Chris Woodruff</dc:creator>
  <cp:lastModifiedBy>Chris Woodruff</cp:lastModifiedBy>
  <cp:revision>1</cp:revision>
  <dcterms:created xsi:type="dcterms:W3CDTF">2019-11-14T11:44:41Z</dcterms:created>
  <dcterms:modified xsi:type="dcterms:W3CDTF">2019-11-14T12:24:27Z</dcterms:modified>
</cp:coreProperties>
</file>