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Lst>
  <p:notesMasterIdLst>
    <p:notesMasterId r:id="rId42"/>
  </p:notesMasterIdLst>
  <p:sldIdLst>
    <p:sldId id="288" r:id="rId3"/>
    <p:sldId id="317" r:id="rId4"/>
    <p:sldId id="265" r:id="rId5"/>
    <p:sldId id="275" r:id="rId6"/>
    <p:sldId id="276" r:id="rId7"/>
    <p:sldId id="290" r:id="rId8"/>
    <p:sldId id="266" r:id="rId9"/>
    <p:sldId id="280" r:id="rId10"/>
    <p:sldId id="318" r:id="rId11"/>
    <p:sldId id="267" r:id="rId12"/>
    <p:sldId id="281" r:id="rId13"/>
    <p:sldId id="268" r:id="rId14"/>
    <p:sldId id="282" r:id="rId15"/>
    <p:sldId id="319" r:id="rId16"/>
    <p:sldId id="269" r:id="rId17"/>
    <p:sldId id="277" r:id="rId18"/>
    <p:sldId id="278" r:id="rId19"/>
    <p:sldId id="283" r:id="rId20"/>
    <p:sldId id="320" r:id="rId21"/>
    <p:sldId id="270" r:id="rId22"/>
    <p:sldId id="284" r:id="rId23"/>
    <p:sldId id="271" r:id="rId24"/>
    <p:sldId id="285" r:id="rId25"/>
    <p:sldId id="321" r:id="rId26"/>
    <p:sldId id="272" r:id="rId27"/>
    <p:sldId id="286" r:id="rId28"/>
    <p:sldId id="308" r:id="rId29"/>
    <p:sldId id="297" r:id="rId30"/>
    <p:sldId id="313" r:id="rId31"/>
    <p:sldId id="309" r:id="rId32"/>
    <p:sldId id="299" r:id="rId33"/>
    <p:sldId id="306" r:id="rId34"/>
    <p:sldId id="305" r:id="rId35"/>
    <p:sldId id="300" r:id="rId36"/>
    <p:sldId id="287" r:id="rId37"/>
    <p:sldId id="279" r:id="rId38"/>
    <p:sldId id="273" r:id="rId39"/>
    <p:sldId id="289" r:id="rId40"/>
    <p:sldId id="3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5C419C-9D7A-424F-AA50-78BFF8F5624B}" v="2" dt="2018-10-07T18:47:28.620"/>
    <p1510:client id="{3DB9D9AB-5439-429E-9BE2-A6337B212CE1}" v="16" dt="2018-10-08T18:23:44.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73" d="100"/>
          <a:sy n="73" d="100"/>
        </p:scale>
        <p:origin x="24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DB9D9AB-5439-429E-9BE2-A6337B212CE1}"/>
    <pc:docChg chg="undo redo custSel addSld delSld modSld sldOrd">
      <pc:chgData name="Chris Woodruff" userId="2dbf025665e4d94d" providerId="LiveId" clId="{3DB9D9AB-5439-429E-9BE2-A6337B212CE1}" dt="2018-10-08T18:23:44.112" v="1269"/>
      <pc:docMkLst>
        <pc:docMk/>
      </pc:docMkLst>
      <pc:sldChg chg="addSp delSp modSp">
        <pc:chgData name="Chris Woodruff" userId="2dbf025665e4d94d" providerId="LiveId" clId="{3DB9D9AB-5439-429E-9BE2-A6337B212CE1}" dt="2018-10-06T13:30:16.450" v="1129" actId="1036"/>
        <pc:sldMkLst>
          <pc:docMk/>
          <pc:sldMk cId="1764760686" sldId="265"/>
        </pc:sldMkLst>
        <pc:spChg chg="mod">
          <ac:chgData name="Chris Woodruff" userId="2dbf025665e4d94d" providerId="LiveId" clId="{3DB9D9AB-5439-429E-9BE2-A6337B212CE1}" dt="2018-10-06T13:25:36.895" v="1046" actId="403"/>
          <ac:spMkLst>
            <pc:docMk/>
            <pc:sldMk cId="1764760686" sldId="265"/>
            <ac:spMk id="3" creationId="{00000000-0000-0000-0000-000000000000}"/>
          </ac:spMkLst>
        </pc:spChg>
        <pc:spChg chg="mod">
          <ac:chgData name="Chris Woodruff" userId="2dbf025665e4d94d" providerId="LiveId" clId="{3DB9D9AB-5439-429E-9BE2-A6337B212CE1}" dt="2018-10-06T13:30:02.436" v="1107" actId="113"/>
          <ac:spMkLst>
            <pc:docMk/>
            <pc:sldMk cId="1764760686" sldId="265"/>
            <ac:spMk id="4" creationId="{00000000-0000-0000-0000-000000000000}"/>
          </ac:spMkLst>
        </pc:spChg>
        <pc:spChg chg="del">
          <ac:chgData name="Chris Woodruff" userId="2dbf025665e4d94d" providerId="LiveId" clId="{3DB9D9AB-5439-429E-9BE2-A6337B212CE1}" dt="2018-10-06T13:19:15.691" v="993" actId="478"/>
          <ac:spMkLst>
            <pc:docMk/>
            <pc:sldMk cId="1764760686" sldId="265"/>
            <ac:spMk id="5" creationId="{00000000-0000-0000-0000-000000000000}"/>
          </ac:spMkLst>
        </pc:spChg>
        <pc:spChg chg="del">
          <ac:chgData name="Chris Woodruff" userId="2dbf025665e4d94d" providerId="LiveId" clId="{3DB9D9AB-5439-429E-9BE2-A6337B212CE1}" dt="2018-10-06T13:19:21.011" v="995" actId="478"/>
          <ac:spMkLst>
            <pc:docMk/>
            <pc:sldMk cId="1764760686" sldId="265"/>
            <ac:spMk id="6" creationId="{00000000-0000-0000-0000-000000000000}"/>
          </ac:spMkLst>
        </pc:spChg>
        <pc:spChg chg="add del mod">
          <ac:chgData name="Chris Woodruff" userId="2dbf025665e4d94d" providerId="LiveId" clId="{3DB9D9AB-5439-429E-9BE2-A6337B212CE1}" dt="2018-10-06T13:19:18.185" v="994" actId="478"/>
          <ac:spMkLst>
            <pc:docMk/>
            <pc:sldMk cId="1764760686" sldId="265"/>
            <ac:spMk id="8" creationId="{11B0ACC7-4B3F-4EA3-B162-B4DD8787006B}"/>
          </ac:spMkLst>
        </pc:spChg>
        <pc:spChg chg="mod">
          <ac:chgData name="Chris Woodruff" userId="2dbf025665e4d94d" providerId="LiveId" clId="{3DB9D9AB-5439-429E-9BE2-A6337B212CE1}" dt="2018-10-06T13:19:00.652" v="990" actId="27636"/>
          <ac:spMkLst>
            <pc:docMk/>
            <pc:sldMk cId="1764760686" sldId="265"/>
            <ac:spMk id="10" creationId="{00000000-0000-0000-0000-000000000000}"/>
          </ac:spMkLst>
        </pc:spChg>
        <pc:spChg chg="mod">
          <ac:chgData name="Chris Woodruff" userId="2dbf025665e4d94d" providerId="LiveId" clId="{3DB9D9AB-5439-429E-9BE2-A6337B212CE1}" dt="2018-10-06T13:19:04.467" v="991" actId="404"/>
          <ac:spMkLst>
            <pc:docMk/>
            <pc:sldMk cId="1764760686" sldId="265"/>
            <ac:spMk id="11" creationId="{00000000-0000-0000-0000-000000000000}"/>
          </ac:spMkLst>
        </pc:spChg>
        <pc:spChg chg="mod">
          <ac:chgData name="Chris Woodruff" userId="2dbf025665e4d94d" providerId="LiveId" clId="{3DB9D9AB-5439-429E-9BE2-A6337B212CE1}" dt="2018-10-06T13:19:08.223" v="992" actId="404"/>
          <ac:spMkLst>
            <pc:docMk/>
            <pc:sldMk cId="1764760686" sldId="265"/>
            <ac:spMk id="12" creationId="{00000000-0000-0000-0000-000000000000}"/>
          </ac:spMkLst>
        </pc:spChg>
        <pc:spChg chg="add del mod">
          <ac:chgData name="Chris Woodruff" userId="2dbf025665e4d94d" providerId="LiveId" clId="{3DB9D9AB-5439-429E-9BE2-A6337B212CE1}" dt="2018-10-06T13:19:22.199" v="996" actId="478"/>
          <ac:spMkLst>
            <pc:docMk/>
            <pc:sldMk cId="1764760686" sldId="265"/>
            <ac:spMk id="14" creationId="{904688F4-2AAD-4AF6-8048-84EE6C725789}"/>
          </ac:spMkLst>
        </pc:spChg>
        <pc:picChg chg="add mod">
          <ac:chgData name="Chris Woodruff" userId="2dbf025665e4d94d" providerId="LiveId" clId="{3DB9D9AB-5439-429E-9BE2-A6337B212CE1}" dt="2018-10-06T13:30:16.450" v="1129" actId="1036"/>
          <ac:picMkLst>
            <pc:docMk/>
            <pc:sldMk cId="1764760686" sldId="265"/>
            <ac:picMk id="16" creationId="{65660C44-0691-40D3-A9A7-1E774DDBBD9D}"/>
          </ac:picMkLst>
        </pc:picChg>
        <pc:picChg chg="add mod">
          <ac:chgData name="Chris Woodruff" userId="2dbf025665e4d94d" providerId="LiveId" clId="{3DB9D9AB-5439-429E-9BE2-A6337B212CE1}" dt="2018-10-06T13:30:16.450" v="1129" actId="1036"/>
          <ac:picMkLst>
            <pc:docMk/>
            <pc:sldMk cId="1764760686" sldId="265"/>
            <ac:picMk id="2050" creationId="{791AF075-0E86-437D-AD16-98162596336C}"/>
          </ac:picMkLst>
        </pc:picChg>
        <pc:picChg chg="add mod">
          <ac:chgData name="Chris Woodruff" userId="2dbf025665e4d94d" providerId="LiveId" clId="{3DB9D9AB-5439-429E-9BE2-A6337B212CE1}" dt="2018-10-06T13:30:16.450" v="1129" actId="1036"/>
          <ac:picMkLst>
            <pc:docMk/>
            <pc:sldMk cId="1764760686" sldId="265"/>
            <ac:picMk id="2052" creationId="{E180DCA0-77AC-412E-949F-FE0E8E4C8679}"/>
          </ac:picMkLst>
        </pc:picChg>
      </pc:sldChg>
      <pc:sldChg chg="addSp modSp">
        <pc:chgData name="Chris Woodruff" userId="2dbf025665e4d94d" providerId="LiveId" clId="{3DB9D9AB-5439-429E-9BE2-A6337B212CE1}" dt="2018-10-08T18:02:12.186" v="1232" actId="20577"/>
        <pc:sldMkLst>
          <pc:docMk/>
          <pc:sldMk cId="2062710798" sldId="266"/>
        </pc:sldMkLst>
        <pc:spChg chg="mod">
          <ac:chgData name="Chris Woodruff" userId="2dbf025665e4d94d" providerId="LiveId" clId="{3DB9D9AB-5439-429E-9BE2-A6337B212CE1}" dt="2018-10-08T18:02:12.186" v="1232" actId="20577"/>
          <ac:spMkLst>
            <pc:docMk/>
            <pc:sldMk cId="2062710798" sldId="266"/>
            <ac:spMk id="3" creationId="{00000000-0000-0000-0000-000000000000}"/>
          </ac:spMkLst>
        </pc:spChg>
        <pc:spChg chg="add">
          <ac:chgData name="Chris Woodruff" userId="2dbf025665e4d94d" providerId="LiveId" clId="{3DB9D9AB-5439-429E-9BE2-A6337B212CE1}" dt="2018-09-30T17:23:29.723" v="262"/>
          <ac:spMkLst>
            <pc:docMk/>
            <pc:sldMk cId="2062710798" sldId="266"/>
            <ac:spMk id="4" creationId="{D26C781D-D5D1-4AA5-B34F-3BE7B1E8C5EB}"/>
          </ac:spMkLst>
        </pc:spChg>
      </pc:sldChg>
      <pc:sldChg chg="modSp add">
        <pc:chgData name="Chris Woodruff" userId="2dbf025665e4d94d" providerId="LiveId" clId="{3DB9D9AB-5439-429E-9BE2-A6337B212CE1}" dt="2018-10-08T18:10:43.687" v="1250" actId="20577"/>
        <pc:sldMkLst>
          <pc:docMk/>
          <pc:sldMk cId="1317897041" sldId="267"/>
        </pc:sldMkLst>
        <pc:spChg chg="mod">
          <ac:chgData name="Chris Woodruff" userId="2dbf025665e4d94d" providerId="LiveId" clId="{3DB9D9AB-5439-429E-9BE2-A6337B212CE1}" dt="2018-10-08T18:10:43.687" v="1250" actId="20577"/>
          <ac:spMkLst>
            <pc:docMk/>
            <pc:sldMk cId="1317897041" sldId="267"/>
            <ac:spMk id="3" creationId="{00000000-0000-0000-0000-000000000000}"/>
          </ac:spMkLst>
        </pc:spChg>
      </pc:sldChg>
      <pc:sldChg chg="addSp">
        <pc:chgData name="Chris Woodruff" userId="2dbf025665e4d94d" providerId="LiveId" clId="{3DB9D9AB-5439-429E-9BE2-A6337B212CE1}" dt="2018-09-30T17:23:20.471" v="257"/>
        <pc:sldMkLst>
          <pc:docMk/>
          <pc:sldMk cId="1031552652" sldId="268"/>
        </pc:sldMkLst>
        <pc:spChg chg="add">
          <ac:chgData name="Chris Woodruff" userId="2dbf025665e4d94d" providerId="LiveId" clId="{3DB9D9AB-5439-429E-9BE2-A6337B212CE1}" dt="2018-09-30T17:23:20.471" v="257"/>
          <ac:spMkLst>
            <pc:docMk/>
            <pc:sldMk cId="1031552652" sldId="268"/>
            <ac:spMk id="4" creationId="{4F330726-9597-4348-868B-B5BE9D21D10F}"/>
          </ac:spMkLst>
        </pc:spChg>
      </pc:sldChg>
      <pc:sldChg chg="addSp">
        <pc:chgData name="Chris Woodruff" userId="2dbf025665e4d94d" providerId="LiveId" clId="{3DB9D9AB-5439-429E-9BE2-A6337B212CE1}" dt="2018-09-30T17:23:11.534" v="254"/>
        <pc:sldMkLst>
          <pc:docMk/>
          <pc:sldMk cId="2191062600" sldId="269"/>
        </pc:sldMkLst>
        <pc:spChg chg="add">
          <ac:chgData name="Chris Woodruff" userId="2dbf025665e4d94d" providerId="LiveId" clId="{3DB9D9AB-5439-429E-9BE2-A6337B212CE1}" dt="2018-09-30T17:23:11.534" v="254"/>
          <ac:spMkLst>
            <pc:docMk/>
            <pc:sldMk cId="2191062600" sldId="269"/>
            <ac:spMk id="4" creationId="{2485F4F1-658C-4157-B842-1B4B68E22ADC}"/>
          </ac:spMkLst>
        </pc:spChg>
      </pc:sldChg>
      <pc:sldChg chg="addSp">
        <pc:chgData name="Chris Woodruff" userId="2dbf025665e4d94d" providerId="LiveId" clId="{3DB9D9AB-5439-429E-9BE2-A6337B212CE1}" dt="2018-09-30T17:22:58.402" v="249"/>
        <pc:sldMkLst>
          <pc:docMk/>
          <pc:sldMk cId="1679300997" sldId="270"/>
        </pc:sldMkLst>
        <pc:spChg chg="add">
          <ac:chgData name="Chris Woodruff" userId="2dbf025665e4d94d" providerId="LiveId" clId="{3DB9D9AB-5439-429E-9BE2-A6337B212CE1}" dt="2018-09-30T17:22:58.402" v="249"/>
          <ac:spMkLst>
            <pc:docMk/>
            <pc:sldMk cId="1679300997" sldId="270"/>
            <ac:spMk id="4" creationId="{601EF405-FC1A-4920-9A8A-F8B53C723921}"/>
          </ac:spMkLst>
        </pc:spChg>
      </pc:sldChg>
      <pc:sldChg chg="addSp">
        <pc:chgData name="Chris Woodruff" userId="2dbf025665e4d94d" providerId="LiveId" clId="{3DB9D9AB-5439-429E-9BE2-A6337B212CE1}" dt="2018-09-30T17:22:51.369" v="247"/>
        <pc:sldMkLst>
          <pc:docMk/>
          <pc:sldMk cId="4087396535" sldId="271"/>
        </pc:sldMkLst>
        <pc:spChg chg="add">
          <ac:chgData name="Chris Woodruff" userId="2dbf025665e4d94d" providerId="LiveId" clId="{3DB9D9AB-5439-429E-9BE2-A6337B212CE1}" dt="2018-09-30T17:22:51.369" v="247"/>
          <ac:spMkLst>
            <pc:docMk/>
            <pc:sldMk cId="4087396535" sldId="271"/>
            <ac:spMk id="4" creationId="{FDEE0D66-3F04-4D60-9832-96709027EE58}"/>
          </ac:spMkLst>
        </pc:spChg>
      </pc:sldChg>
      <pc:sldChg chg="add">
        <pc:chgData name="Chris Woodruff" userId="2dbf025665e4d94d" providerId="LiveId" clId="{3DB9D9AB-5439-429E-9BE2-A6337B212CE1}" dt="2018-10-08T18:13:02.992" v="1263"/>
        <pc:sldMkLst>
          <pc:docMk/>
          <pc:sldMk cId="3728622791" sldId="272"/>
        </pc:sldMkLst>
      </pc:sldChg>
      <pc:sldChg chg="modSp">
        <pc:chgData name="Chris Woodruff" userId="2dbf025665e4d94d" providerId="LiveId" clId="{3DB9D9AB-5439-429E-9BE2-A6337B212CE1}" dt="2018-10-08T18:13:25.005" v="1266" actId="20577"/>
        <pc:sldMkLst>
          <pc:docMk/>
          <pc:sldMk cId="342056269" sldId="275"/>
        </pc:sldMkLst>
        <pc:spChg chg="mod">
          <ac:chgData name="Chris Woodruff" userId="2dbf025665e4d94d" providerId="LiveId" clId="{3DB9D9AB-5439-429E-9BE2-A6337B212CE1}" dt="2018-10-08T18:13:25.005" v="1266" actId="20577"/>
          <ac:spMkLst>
            <pc:docMk/>
            <pc:sldMk cId="342056269" sldId="275"/>
            <ac:spMk id="21" creationId="{1FAB10AD-8E22-4551-8406-D9F6B0C8D31C}"/>
          </ac:spMkLst>
        </pc:spChg>
      </pc:sldChg>
      <pc:sldChg chg="addSp delSp">
        <pc:chgData name="Chris Woodruff" userId="2dbf025665e4d94d" providerId="LiveId" clId="{3DB9D9AB-5439-429E-9BE2-A6337B212CE1}" dt="2018-09-30T17:23:08.705" v="253"/>
        <pc:sldMkLst>
          <pc:docMk/>
          <pc:sldMk cId="1618256810" sldId="278"/>
        </pc:sldMkLst>
        <pc:spChg chg="add del">
          <ac:chgData name="Chris Woodruff" userId="2dbf025665e4d94d" providerId="LiveId" clId="{3DB9D9AB-5439-429E-9BE2-A6337B212CE1}" dt="2018-09-30T17:23:08.705" v="253"/>
          <ac:spMkLst>
            <pc:docMk/>
            <pc:sldMk cId="1618256810" sldId="278"/>
            <ac:spMk id="33" creationId="{CA69BFA3-D2EE-4F10-968A-DB06AA1526E0}"/>
          </ac:spMkLst>
        </pc:spChg>
      </pc:sldChg>
      <pc:sldChg chg="modSp">
        <pc:chgData name="Chris Woodruff" userId="2dbf025665e4d94d" providerId="LiveId" clId="{3DB9D9AB-5439-429E-9BE2-A6337B212CE1}" dt="2018-10-06T16:14:01.151" v="1206" actId="14100"/>
        <pc:sldMkLst>
          <pc:docMk/>
          <pc:sldMk cId="2737968990" sldId="279"/>
        </pc:sldMkLst>
        <pc:spChg chg="mod">
          <ac:chgData name="Chris Woodruff" userId="2dbf025665e4d94d" providerId="LiveId" clId="{3DB9D9AB-5439-429E-9BE2-A6337B212CE1}" dt="2018-10-06T16:14:01.151" v="1206" actId="14100"/>
          <ac:spMkLst>
            <pc:docMk/>
            <pc:sldMk cId="2737968990" sldId="279"/>
            <ac:spMk id="10" creationId="{6884B891-4B4F-4A01-BBB7-C609760C2C81}"/>
          </ac:spMkLst>
        </pc:spChg>
      </pc:sldChg>
      <pc:sldChg chg="addSp">
        <pc:chgData name="Chris Woodruff" userId="2dbf025665e4d94d" providerId="LiveId" clId="{3DB9D9AB-5439-429E-9BE2-A6337B212CE1}" dt="2018-09-30T17:23:28.013" v="261"/>
        <pc:sldMkLst>
          <pc:docMk/>
          <pc:sldMk cId="3185251343" sldId="280"/>
        </pc:sldMkLst>
        <pc:spChg chg="add">
          <ac:chgData name="Chris Woodruff" userId="2dbf025665e4d94d" providerId="LiveId" clId="{3DB9D9AB-5439-429E-9BE2-A6337B212CE1}" dt="2018-09-30T17:23:28.013" v="261"/>
          <ac:spMkLst>
            <pc:docMk/>
            <pc:sldMk cId="3185251343" sldId="280"/>
            <ac:spMk id="6" creationId="{0BBC547D-F6AD-41F5-8B68-B6A1CAE23E2F}"/>
          </ac:spMkLst>
        </pc:spChg>
      </pc:sldChg>
      <pc:sldChg chg="add">
        <pc:chgData name="Chris Woodruff" userId="2dbf025665e4d94d" providerId="LiveId" clId="{3DB9D9AB-5439-429E-9BE2-A6337B212CE1}" dt="2018-10-08T18:10:32.804" v="1249"/>
        <pc:sldMkLst>
          <pc:docMk/>
          <pc:sldMk cId="98762289" sldId="281"/>
        </pc:sldMkLst>
      </pc:sldChg>
      <pc:sldChg chg="addSp">
        <pc:chgData name="Chris Woodruff" userId="2dbf025665e4d94d" providerId="LiveId" clId="{3DB9D9AB-5439-429E-9BE2-A6337B212CE1}" dt="2018-09-30T17:23:18.983" v="256"/>
        <pc:sldMkLst>
          <pc:docMk/>
          <pc:sldMk cId="1132133092" sldId="282"/>
        </pc:sldMkLst>
        <pc:spChg chg="add">
          <ac:chgData name="Chris Woodruff" userId="2dbf025665e4d94d" providerId="LiveId" clId="{3DB9D9AB-5439-429E-9BE2-A6337B212CE1}" dt="2018-09-30T17:23:18.983" v="256"/>
          <ac:spMkLst>
            <pc:docMk/>
            <pc:sldMk cId="1132133092" sldId="282"/>
            <ac:spMk id="5" creationId="{C0C4C7F6-6B62-4836-82FE-B2A850665505}"/>
          </ac:spMkLst>
        </pc:spChg>
      </pc:sldChg>
      <pc:sldChg chg="addSp">
        <pc:chgData name="Chris Woodruff" userId="2dbf025665e4d94d" providerId="LiveId" clId="{3DB9D9AB-5439-429E-9BE2-A6337B212CE1}" dt="2018-09-30T17:23:01.445" v="251"/>
        <pc:sldMkLst>
          <pc:docMk/>
          <pc:sldMk cId="1277651667" sldId="283"/>
        </pc:sldMkLst>
        <pc:spChg chg="add">
          <ac:chgData name="Chris Woodruff" userId="2dbf025665e4d94d" providerId="LiveId" clId="{3DB9D9AB-5439-429E-9BE2-A6337B212CE1}" dt="2018-09-30T17:23:01.445" v="251"/>
          <ac:spMkLst>
            <pc:docMk/>
            <pc:sldMk cId="1277651667" sldId="283"/>
            <ac:spMk id="6" creationId="{DBD5E8BA-F8B0-409F-A1C6-33FBB6B9F796}"/>
          </ac:spMkLst>
        </pc:spChg>
      </pc:sldChg>
      <pc:sldChg chg="addSp">
        <pc:chgData name="Chris Woodruff" userId="2dbf025665e4d94d" providerId="LiveId" clId="{3DB9D9AB-5439-429E-9BE2-A6337B212CE1}" dt="2018-09-30T17:22:54.417" v="248"/>
        <pc:sldMkLst>
          <pc:docMk/>
          <pc:sldMk cId="4132554685" sldId="284"/>
        </pc:sldMkLst>
        <pc:spChg chg="add">
          <ac:chgData name="Chris Woodruff" userId="2dbf025665e4d94d" providerId="LiveId" clId="{3DB9D9AB-5439-429E-9BE2-A6337B212CE1}" dt="2018-09-30T17:22:54.417" v="248"/>
          <ac:spMkLst>
            <pc:docMk/>
            <pc:sldMk cId="4132554685" sldId="284"/>
            <ac:spMk id="7" creationId="{F3BE17C1-9D15-458F-B171-37FC7C27F23A}"/>
          </ac:spMkLst>
        </pc:spChg>
      </pc:sldChg>
      <pc:sldChg chg="addSp">
        <pc:chgData name="Chris Woodruff" userId="2dbf025665e4d94d" providerId="LiveId" clId="{3DB9D9AB-5439-429E-9BE2-A6337B212CE1}" dt="2018-09-30T17:22:49.077" v="246"/>
        <pc:sldMkLst>
          <pc:docMk/>
          <pc:sldMk cId="3138077517" sldId="285"/>
        </pc:sldMkLst>
        <pc:spChg chg="add">
          <ac:chgData name="Chris Woodruff" userId="2dbf025665e4d94d" providerId="LiveId" clId="{3DB9D9AB-5439-429E-9BE2-A6337B212CE1}" dt="2018-09-30T17:22:49.077" v="246"/>
          <ac:spMkLst>
            <pc:docMk/>
            <pc:sldMk cId="3138077517" sldId="285"/>
            <ac:spMk id="5" creationId="{0643D8E9-C09E-4FE7-AAA8-C56F42AFF783}"/>
          </ac:spMkLst>
        </pc:spChg>
      </pc:sldChg>
      <pc:sldChg chg="add">
        <pc:chgData name="Chris Woodruff" userId="2dbf025665e4d94d" providerId="LiveId" clId="{3DB9D9AB-5439-429E-9BE2-A6337B212CE1}" dt="2018-10-08T18:13:02.992" v="1263"/>
        <pc:sldMkLst>
          <pc:docMk/>
          <pc:sldMk cId="460163012" sldId="286"/>
        </pc:sldMkLst>
      </pc:sldChg>
      <pc:sldChg chg="modSp">
        <pc:chgData name="Chris Woodruff" userId="2dbf025665e4d94d" providerId="LiveId" clId="{3DB9D9AB-5439-429E-9BE2-A6337B212CE1}" dt="2018-10-06T13:31:12.621" v="1134" actId="20577"/>
        <pc:sldMkLst>
          <pc:docMk/>
          <pc:sldMk cId="3595587038" sldId="287"/>
        </pc:sldMkLst>
        <pc:spChg chg="mod">
          <ac:chgData name="Chris Woodruff" userId="2dbf025665e4d94d" providerId="LiveId" clId="{3DB9D9AB-5439-429E-9BE2-A6337B212CE1}" dt="2018-10-06T13:31:12.621" v="1134" actId="20577"/>
          <ac:spMkLst>
            <pc:docMk/>
            <pc:sldMk cId="3595587038" sldId="287"/>
            <ac:spMk id="10" creationId="{81F95C49-F46E-4A7C-B5D9-4C13FC1604A3}"/>
          </ac:spMkLst>
        </pc:spChg>
      </pc:sldChg>
      <pc:sldChg chg="modSp">
        <pc:chgData name="Chris Woodruff" userId="2dbf025665e4d94d" providerId="LiveId" clId="{3DB9D9AB-5439-429E-9BE2-A6337B212CE1}" dt="2018-09-30T17:13:51.087" v="1" actId="20577"/>
        <pc:sldMkLst>
          <pc:docMk/>
          <pc:sldMk cId="3610811961" sldId="288"/>
        </pc:sldMkLst>
        <pc:spChg chg="mod">
          <ac:chgData name="Chris Woodruff" userId="2dbf025665e4d94d" providerId="LiveId" clId="{3DB9D9AB-5439-429E-9BE2-A6337B212CE1}" dt="2018-09-30T17:13:51.087" v="1" actId="20577"/>
          <ac:spMkLst>
            <pc:docMk/>
            <pc:sldMk cId="3610811961" sldId="288"/>
            <ac:spMk id="2" creationId="{B7DAC009-D89E-455A-B97A-DCF7CA5E4D5F}"/>
          </ac:spMkLst>
        </pc:spChg>
      </pc:sldChg>
      <pc:sldChg chg="modSp add del ord">
        <pc:chgData name="Chris Woodruff" userId="2dbf025665e4d94d" providerId="LiveId" clId="{3DB9D9AB-5439-429E-9BE2-A6337B212CE1}" dt="2018-10-08T18:05:49.328" v="1248" actId="2696"/>
        <pc:sldMkLst>
          <pc:docMk/>
          <pc:sldMk cId="2836737285" sldId="296"/>
        </pc:sldMkLst>
        <pc:spChg chg="mod">
          <ac:chgData name="Chris Woodruff" userId="2dbf025665e4d94d" providerId="LiveId" clId="{3DB9D9AB-5439-429E-9BE2-A6337B212CE1}" dt="2018-10-05T02:16:17.686" v="453" actId="122"/>
          <ac:spMkLst>
            <pc:docMk/>
            <pc:sldMk cId="2836737285" sldId="296"/>
            <ac:spMk id="3" creationId="{00000000-0000-0000-0000-000000000000}"/>
          </ac:spMkLst>
        </pc:spChg>
      </pc:sldChg>
      <pc:sldChg chg="addSp delSp modSp add ord delAnim modAnim">
        <pc:chgData name="Chris Woodruff" userId="2dbf025665e4d94d" providerId="LiveId" clId="{3DB9D9AB-5439-429E-9BE2-A6337B212CE1}" dt="2018-10-05T10:30:00.022" v="507"/>
        <pc:sldMkLst>
          <pc:docMk/>
          <pc:sldMk cId="382619369" sldId="297"/>
        </pc:sldMkLst>
        <pc:spChg chg="add mod">
          <ac:chgData name="Chris Woodruff" userId="2dbf025665e4d94d" providerId="LiveId" clId="{3DB9D9AB-5439-429E-9BE2-A6337B212CE1}" dt="2018-10-05T02:18:36.425" v="497" actId="1076"/>
          <ac:spMkLst>
            <pc:docMk/>
            <pc:sldMk cId="382619369" sldId="297"/>
            <ac:spMk id="2" creationId="{ED090A65-0292-476C-965F-AFF6F62BCFB2}"/>
          </ac:spMkLst>
        </pc:spChg>
        <pc:spChg chg="mod">
          <ac:chgData name="Chris Woodruff" userId="2dbf025665e4d94d" providerId="LiveId" clId="{3DB9D9AB-5439-429E-9BE2-A6337B212CE1}" dt="2018-10-05T02:16:40.256" v="470" actId="20577"/>
          <ac:spMkLst>
            <pc:docMk/>
            <pc:sldMk cId="382619369" sldId="297"/>
            <ac:spMk id="3" creationId="{E6D2B393-CA40-48D4-8928-7A42FC4D077D}"/>
          </ac:spMkLst>
        </pc:spChg>
        <pc:spChg chg="del">
          <ac:chgData name="Chris Woodruff" userId="2dbf025665e4d94d" providerId="LiveId" clId="{3DB9D9AB-5439-429E-9BE2-A6337B212CE1}" dt="2018-10-05T02:17:50.473" v="475" actId="478"/>
          <ac:spMkLst>
            <pc:docMk/>
            <pc:sldMk cId="382619369" sldId="297"/>
            <ac:spMk id="4" creationId="{A1F4371F-DEDD-463B-90B4-4857E175C0B3}"/>
          </ac:spMkLst>
        </pc:spChg>
        <pc:spChg chg="del">
          <ac:chgData name="Chris Woodruff" userId="2dbf025665e4d94d" providerId="LiveId" clId="{3DB9D9AB-5439-429E-9BE2-A6337B212CE1}" dt="2018-10-05T02:17:33.279" v="471" actId="478"/>
          <ac:spMkLst>
            <pc:docMk/>
            <pc:sldMk cId="382619369" sldId="297"/>
            <ac:spMk id="5" creationId="{B26DDEF1-5C5C-49E3-A2DD-0CCDF06D397B}"/>
          </ac:spMkLst>
        </pc:spChg>
        <pc:spChg chg="add del mod ord">
          <ac:chgData name="Chris Woodruff" userId="2dbf025665e4d94d" providerId="LiveId" clId="{3DB9D9AB-5439-429E-9BE2-A6337B212CE1}" dt="2018-10-05T10:30:00.022" v="507"/>
          <ac:spMkLst>
            <pc:docMk/>
            <pc:sldMk cId="382619369" sldId="297"/>
            <ac:spMk id="6" creationId="{5A5D7DFE-7280-4B09-A523-2D7FD9F7F507}"/>
          </ac:spMkLst>
        </pc:spChg>
      </pc:sldChg>
      <pc:sldChg chg="modSp add">
        <pc:chgData name="Chris Woodruff" userId="2dbf025665e4d94d" providerId="LiveId" clId="{3DB9D9AB-5439-429E-9BE2-A6337B212CE1}" dt="2018-09-30T17:19:04.123" v="205" actId="20577"/>
        <pc:sldMkLst>
          <pc:docMk/>
          <pc:sldMk cId="360444024" sldId="299"/>
        </pc:sldMkLst>
        <pc:spChg chg="mod">
          <ac:chgData name="Chris Woodruff" userId="2dbf025665e4d94d" providerId="LiveId" clId="{3DB9D9AB-5439-429E-9BE2-A6337B212CE1}" dt="2018-09-30T17:19:04.123" v="205" actId="20577"/>
          <ac:spMkLst>
            <pc:docMk/>
            <pc:sldMk cId="360444024" sldId="299"/>
            <ac:spMk id="3" creationId="{00000000-0000-0000-0000-000000000000}"/>
          </ac:spMkLst>
        </pc:spChg>
      </pc:sldChg>
      <pc:sldChg chg="addSp delSp modSp add ord delAnim modAnim">
        <pc:chgData name="Chris Woodruff" userId="2dbf025665e4d94d" providerId="LiveId" clId="{3DB9D9AB-5439-429E-9BE2-A6337B212CE1}" dt="2018-10-06T12:59:56.069" v="736" actId="403"/>
        <pc:sldMkLst>
          <pc:docMk/>
          <pc:sldMk cId="2031969044" sldId="300"/>
        </pc:sldMkLst>
        <pc:spChg chg="add del">
          <ac:chgData name="Chris Woodruff" userId="2dbf025665e4d94d" providerId="LiveId" clId="{3DB9D9AB-5439-429E-9BE2-A6337B212CE1}" dt="2018-10-05T10:31:13.759" v="534"/>
          <ac:spMkLst>
            <pc:docMk/>
            <pc:sldMk cId="2031969044" sldId="300"/>
            <ac:spMk id="2" creationId="{698A2C35-5CC4-4269-BAD6-A190B633C8AF}"/>
          </ac:spMkLst>
        </pc:spChg>
        <pc:spChg chg="mod">
          <ac:chgData name="Chris Woodruff" userId="2dbf025665e4d94d" providerId="LiveId" clId="{3DB9D9AB-5439-429E-9BE2-A6337B212CE1}" dt="2018-10-05T10:34:33.475" v="658" actId="20577"/>
          <ac:spMkLst>
            <pc:docMk/>
            <pc:sldMk cId="2031969044" sldId="300"/>
            <ac:spMk id="3" creationId="{E6D2B393-CA40-48D4-8928-7A42FC4D077D}"/>
          </ac:spMkLst>
        </pc:spChg>
        <pc:spChg chg="del">
          <ac:chgData name="Chris Woodruff" userId="2dbf025665e4d94d" providerId="LiveId" clId="{3DB9D9AB-5439-429E-9BE2-A6337B212CE1}" dt="2018-10-05T10:30:43.159" v="532" actId="478"/>
          <ac:spMkLst>
            <pc:docMk/>
            <pc:sldMk cId="2031969044" sldId="300"/>
            <ac:spMk id="4" creationId="{A1F4371F-DEDD-463B-90B4-4857E175C0B3}"/>
          </ac:spMkLst>
        </pc:spChg>
        <pc:spChg chg="del">
          <ac:chgData name="Chris Woodruff" userId="2dbf025665e4d94d" providerId="LiveId" clId="{3DB9D9AB-5439-429E-9BE2-A6337B212CE1}" dt="2018-10-05T10:30:40.156" v="531" actId="478"/>
          <ac:spMkLst>
            <pc:docMk/>
            <pc:sldMk cId="2031969044" sldId="300"/>
            <ac:spMk id="5" creationId="{B26DDEF1-5C5C-49E3-A2DD-0CCDF06D397B}"/>
          </ac:spMkLst>
        </pc:spChg>
        <pc:spChg chg="add mod">
          <ac:chgData name="Chris Woodruff" userId="2dbf025665e4d94d" providerId="LiveId" clId="{3DB9D9AB-5439-429E-9BE2-A6337B212CE1}" dt="2018-10-06T12:59:51.946" v="735" actId="404"/>
          <ac:spMkLst>
            <pc:docMk/>
            <pc:sldMk cId="2031969044" sldId="300"/>
            <ac:spMk id="6" creationId="{322E5A72-57AA-4D02-AA9F-5C9158781E3E}"/>
          </ac:spMkLst>
        </pc:spChg>
        <pc:spChg chg="add mod">
          <ac:chgData name="Chris Woodruff" userId="2dbf025665e4d94d" providerId="LiveId" clId="{3DB9D9AB-5439-429E-9BE2-A6337B212CE1}" dt="2018-10-06T12:59:56.069" v="736" actId="403"/>
          <ac:spMkLst>
            <pc:docMk/>
            <pc:sldMk cId="2031969044" sldId="300"/>
            <ac:spMk id="7" creationId="{2D47F324-D27F-4EDB-8073-5023B3802BE5}"/>
          </ac:spMkLst>
        </pc:spChg>
      </pc:sldChg>
      <pc:sldChg chg="modSp add">
        <pc:chgData name="Chris Woodruff" userId="2dbf025665e4d94d" providerId="LiveId" clId="{3DB9D9AB-5439-429E-9BE2-A6337B212CE1}" dt="2018-10-05T10:34:37.724" v="660" actId="20577"/>
        <pc:sldMkLst>
          <pc:docMk/>
          <pc:sldMk cId="2226668917" sldId="305"/>
        </pc:sldMkLst>
        <pc:spChg chg="mod">
          <ac:chgData name="Chris Woodruff" userId="2dbf025665e4d94d" providerId="LiveId" clId="{3DB9D9AB-5439-429E-9BE2-A6337B212CE1}" dt="2018-10-05T10:34:37.724" v="660" actId="20577"/>
          <ac:spMkLst>
            <pc:docMk/>
            <pc:sldMk cId="2226668917" sldId="305"/>
            <ac:spMk id="3" creationId="{00000000-0000-0000-0000-000000000000}"/>
          </ac:spMkLst>
        </pc:spChg>
      </pc:sldChg>
      <pc:sldChg chg="addSp delSp modSp add ord delAnim">
        <pc:chgData name="Chris Woodruff" userId="2dbf025665e4d94d" providerId="LiveId" clId="{3DB9D9AB-5439-429E-9BE2-A6337B212CE1}" dt="2018-10-06T13:11:12.697" v="929" actId="403"/>
        <pc:sldMkLst>
          <pc:docMk/>
          <pc:sldMk cId="599515757" sldId="306"/>
        </pc:sldMkLst>
        <pc:spChg chg="add del mod">
          <ac:chgData name="Chris Woodruff" userId="2dbf025665e4d94d" providerId="LiveId" clId="{3DB9D9AB-5439-429E-9BE2-A6337B212CE1}" dt="2018-10-06T12:58:42.285" v="696"/>
          <ac:spMkLst>
            <pc:docMk/>
            <pc:sldMk cId="599515757" sldId="306"/>
            <ac:spMk id="2" creationId="{64183690-23E2-474B-995B-29767645B307}"/>
          </ac:spMkLst>
        </pc:spChg>
        <pc:spChg chg="mod">
          <ac:chgData name="Chris Woodruff" userId="2dbf025665e4d94d" providerId="LiveId" clId="{3DB9D9AB-5439-429E-9BE2-A6337B212CE1}" dt="2018-10-06T00:15:28.918" v="689" actId="20577"/>
          <ac:spMkLst>
            <pc:docMk/>
            <pc:sldMk cId="599515757" sldId="306"/>
            <ac:spMk id="3" creationId="{E6D2B393-CA40-48D4-8928-7A42FC4D077D}"/>
          </ac:spMkLst>
        </pc:spChg>
        <pc:spChg chg="del">
          <ac:chgData name="Chris Woodruff" userId="2dbf025665e4d94d" providerId="LiveId" clId="{3DB9D9AB-5439-429E-9BE2-A6337B212CE1}" dt="2018-10-06T00:16:04.581" v="690" actId="478"/>
          <ac:spMkLst>
            <pc:docMk/>
            <pc:sldMk cId="599515757" sldId="306"/>
            <ac:spMk id="4" creationId="{A1F4371F-DEDD-463B-90B4-4857E175C0B3}"/>
          </ac:spMkLst>
        </pc:spChg>
        <pc:spChg chg="del">
          <ac:chgData name="Chris Woodruff" userId="2dbf025665e4d94d" providerId="LiveId" clId="{3DB9D9AB-5439-429E-9BE2-A6337B212CE1}" dt="2018-10-06T00:16:07.321" v="691" actId="478"/>
          <ac:spMkLst>
            <pc:docMk/>
            <pc:sldMk cId="599515757" sldId="306"/>
            <ac:spMk id="5" creationId="{B26DDEF1-5C5C-49E3-A2DD-0CCDF06D397B}"/>
          </ac:spMkLst>
        </pc:spChg>
        <pc:spChg chg="add del mod">
          <ac:chgData name="Chris Woodruff" userId="2dbf025665e4d94d" providerId="LiveId" clId="{3DB9D9AB-5439-429E-9BE2-A6337B212CE1}" dt="2018-10-06T12:58:42.285" v="696"/>
          <ac:spMkLst>
            <pc:docMk/>
            <pc:sldMk cId="599515757" sldId="306"/>
            <ac:spMk id="6" creationId="{515AEDB2-F27A-431B-89F6-EC46EF3666CE}"/>
          </ac:spMkLst>
        </pc:spChg>
        <pc:spChg chg="add del mod">
          <ac:chgData name="Chris Woodruff" userId="2dbf025665e4d94d" providerId="LiveId" clId="{3DB9D9AB-5439-429E-9BE2-A6337B212CE1}" dt="2018-10-06T12:58:42.285" v="696"/>
          <ac:spMkLst>
            <pc:docMk/>
            <pc:sldMk cId="599515757" sldId="306"/>
            <ac:spMk id="7" creationId="{DC452A05-7053-4E1A-A8C1-6A232A2AF4F7}"/>
          </ac:spMkLst>
        </pc:spChg>
        <pc:spChg chg="add del mod">
          <ac:chgData name="Chris Woodruff" userId="2dbf025665e4d94d" providerId="LiveId" clId="{3DB9D9AB-5439-429E-9BE2-A6337B212CE1}" dt="2018-10-06T12:58:42.285" v="696"/>
          <ac:spMkLst>
            <pc:docMk/>
            <pc:sldMk cId="599515757" sldId="306"/>
            <ac:spMk id="8" creationId="{385CF157-2B8C-4813-BF4C-A4EBBA29E17A}"/>
          </ac:spMkLst>
        </pc:spChg>
        <pc:spChg chg="add del mod">
          <ac:chgData name="Chris Woodruff" userId="2dbf025665e4d94d" providerId="LiveId" clId="{3DB9D9AB-5439-429E-9BE2-A6337B212CE1}" dt="2018-10-06T12:58:42.285" v="696"/>
          <ac:spMkLst>
            <pc:docMk/>
            <pc:sldMk cId="599515757" sldId="306"/>
            <ac:spMk id="9" creationId="{794AA96E-A517-4B8D-9CA3-2DC5D8D003CC}"/>
          </ac:spMkLst>
        </pc:spChg>
        <pc:spChg chg="add del mod">
          <ac:chgData name="Chris Woodruff" userId="2dbf025665e4d94d" providerId="LiveId" clId="{3DB9D9AB-5439-429E-9BE2-A6337B212CE1}" dt="2018-10-06T12:58:42.285" v="696"/>
          <ac:spMkLst>
            <pc:docMk/>
            <pc:sldMk cId="599515757" sldId="306"/>
            <ac:spMk id="10" creationId="{33A79E8B-EF2C-423F-A697-B5B819722622}"/>
          </ac:spMkLst>
        </pc:spChg>
        <pc:spChg chg="add del mod">
          <ac:chgData name="Chris Woodruff" userId="2dbf025665e4d94d" providerId="LiveId" clId="{3DB9D9AB-5439-429E-9BE2-A6337B212CE1}" dt="2018-10-06T12:58:52.825" v="700"/>
          <ac:spMkLst>
            <pc:docMk/>
            <pc:sldMk cId="599515757" sldId="306"/>
            <ac:spMk id="11" creationId="{06C3DB86-8CB5-4991-A9D3-8DF09AC7A319}"/>
          </ac:spMkLst>
        </pc:spChg>
        <pc:spChg chg="add mod">
          <ac:chgData name="Chris Woodruff" userId="2dbf025665e4d94d" providerId="LiveId" clId="{3DB9D9AB-5439-429E-9BE2-A6337B212CE1}" dt="2018-10-06T13:11:12.697" v="929" actId="403"/>
          <ac:spMkLst>
            <pc:docMk/>
            <pc:sldMk cId="599515757" sldId="306"/>
            <ac:spMk id="12" creationId="{9252F5E7-DC45-4615-8728-E402351D680C}"/>
          </ac:spMkLst>
        </pc:spChg>
        <pc:spChg chg="add del mod">
          <ac:chgData name="Chris Woodruff" userId="2dbf025665e4d94d" providerId="LiveId" clId="{3DB9D9AB-5439-429E-9BE2-A6337B212CE1}" dt="2018-10-06T13:01:47.665" v="776" actId="478"/>
          <ac:spMkLst>
            <pc:docMk/>
            <pc:sldMk cId="599515757" sldId="306"/>
            <ac:spMk id="13" creationId="{2890F00E-C9B7-4F0F-BE1B-2280E9BE785F}"/>
          </ac:spMkLst>
        </pc:spChg>
        <pc:spChg chg="add del mod">
          <ac:chgData name="Chris Woodruff" userId="2dbf025665e4d94d" providerId="LiveId" clId="{3DB9D9AB-5439-429E-9BE2-A6337B212CE1}" dt="2018-10-06T13:10:58.515" v="917" actId="478"/>
          <ac:spMkLst>
            <pc:docMk/>
            <pc:sldMk cId="599515757" sldId="306"/>
            <ac:spMk id="14" creationId="{73D4BAB6-8A9F-4C95-8F35-6F003960E515}"/>
          </ac:spMkLst>
        </pc:spChg>
      </pc:sldChg>
      <pc:sldChg chg="add">
        <pc:chgData name="Chris Woodruff" userId="2dbf025665e4d94d" providerId="LiveId" clId="{3DB9D9AB-5439-429E-9BE2-A6337B212CE1}" dt="2018-10-06T00:14:33.266" v="665"/>
        <pc:sldMkLst>
          <pc:docMk/>
          <pc:sldMk cId="3674556181" sldId="308"/>
        </pc:sldMkLst>
      </pc:sldChg>
      <pc:sldChg chg="add">
        <pc:chgData name="Chris Woodruff" userId="2dbf025665e4d94d" providerId="LiveId" clId="{3DB9D9AB-5439-429E-9BE2-A6337B212CE1}" dt="2018-10-06T00:14:33.266" v="665"/>
        <pc:sldMkLst>
          <pc:docMk/>
          <pc:sldMk cId="1034096683" sldId="309"/>
        </pc:sldMkLst>
      </pc:sldChg>
      <pc:sldChg chg="addSp modSp add">
        <pc:chgData name="Chris Woodruff" userId="2dbf025665e4d94d" providerId="LiveId" clId="{3DB9D9AB-5439-429E-9BE2-A6337B212CE1}" dt="2018-10-05T10:30:15.661" v="510"/>
        <pc:sldMkLst>
          <pc:docMk/>
          <pc:sldMk cId="2987168172" sldId="313"/>
        </pc:sldMkLst>
        <pc:spChg chg="mod">
          <ac:chgData name="Chris Woodruff" userId="2dbf025665e4d94d" providerId="LiveId" clId="{3DB9D9AB-5439-429E-9BE2-A6337B212CE1}" dt="2018-10-05T10:30:15.661" v="510"/>
          <ac:spMkLst>
            <pc:docMk/>
            <pc:sldMk cId="2987168172" sldId="313"/>
            <ac:spMk id="2" creationId="{FF3A97E0-CF0C-4628-9FBF-EBC1CC7F8088}"/>
          </ac:spMkLst>
        </pc:spChg>
        <pc:spChg chg="add">
          <ac:chgData name="Chris Woodruff" userId="2dbf025665e4d94d" providerId="LiveId" clId="{3DB9D9AB-5439-429E-9BE2-A6337B212CE1}" dt="2018-10-05T10:30:06.042" v="509"/>
          <ac:spMkLst>
            <pc:docMk/>
            <pc:sldMk cId="2987168172" sldId="313"/>
            <ac:spMk id="3" creationId="{75D0DFF4-5509-44C4-A337-2F15BB221BA5}"/>
          </ac:spMkLst>
        </pc:spChg>
      </pc:sldChg>
      <pc:sldChg chg="addSp modSp add">
        <pc:chgData name="Chris Woodruff" userId="2dbf025665e4d94d" providerId="LiveId" clId="{3DB9D9AB-5439-429E-9BE2-A6337B212CE1}" dt="2018-10-06T16:14:34.042" v="1211" actId="403"/>
        <pc:sldMkLst>
          <pc:docMk/>
          <pc:sldMk cId="4154484767" sldId="314"/>
        </pc:sldMkLst>
        <pc:spChg chg="add mod">
          <ac:chgData name="Chris Woodruff" userId="2dbf025665e4d94d" providerId="LiveId" clId="{3DB9D9AB-5439-429E-9BE2-A6337B212CE1}" dt="2018-10-06T16:14:34.042" v="1211" actId="403"/>
          <ac:spMkLst>
            <pc:docMk/>
            <pc:sldMk cId="4154484767" sldId="314"/>
            <ac:spMk id="5" creationId="{4DE6ECD1-A124-450C-BAC5-2F12E83C1813}"/>
          </ac:spMkLst>
        </pc:spChg>
      </pc:sldChg>
      <pc:sldChg chg="addSp delSp modSp add del">
        <pc:chgData name="Chris Woodruff" userId="2dbf025665e4d94d" providerId="LiveId" clId="{3DB9D9AB-5439-429E-9BE2-A6337B212CE1}" dt="2018-10-08T18:13:33.759" v="1267" actId="2696"/>
        <pc:sldMkLst>
          <pc:docMk/>
          <pc:sldMk cId="197347302" sldId="315"/>
        </pc:sldMkLst>
        <pc:spChg chg="del">
          <ac:chgData name="Chris Woodruff" userId="2dbf025665e4d94d" providerId="LiveId" clId="{3DB9D9AB-5439-429E-9BE2-A6337B212CE1}" dt="2018-10-06T14:06:13.356" v="1140"/>
          <ac:spMkLst>
            <pc:docMk/>
            <pc:sldMk cId="197347302" sldId="315"/>
            <ac:spMk id="2" creationId="{9ED8D672-871E-453A-B278-745DD6E627AE}"/>
          </ac:spMkLst>
        </pc:spChg>
        <pc:spChg chg="add mod">
          <ac:chgData name="Chris Woodruff" userId="2dbf025665e4d94d" providerId="LiveId" clId="{3DB9D9AB-5439-429E-9BE2-A6337B212CE1}" dt="2018-10-06T14:06:52.563" v="1166" actId="20577"/>
          <ac:spMkLst>
            <pc:docMk/>
            <pc:sldMk cId="197347302" sldId="315"/>
            <ac:spMk id="3" creationId="{49184E07-B0B8-4EA4-9A8D-94394C8EE5DA}"/>
          </ac:spMkLst>
        </pc:spChg>
      </pc:sldChg>
      <pc:sldChg chg="addSp delSp modSp add del">
        <pc:chgData name="Chris Woodruff" userId="2dbf025665e4d94d" providerId="LiveId" clId="{3DB9D9AB-5439-429E-9BE2-A6337B212CE1}" dt="2018-10-08T18:13:34.792" v="1268" actId="2696"/>
        <pc:sldMkLst>
          <pc:docMk/>
          <pc:sldMk cId="655727586" sldId="316"/>
        </pc:sldMkLst>
        <pc:spChg chg="del">
          <ac:chgData name="Chris Woodruff" userId="2dbf025665e4d94d" providerId="LiveId" clId="{3DB9D9AB-5439-429E-9BE2-A6337B212CE1}" dt="2018-10-06T14:06:31.204" v="1148"/>
          <ac:spMkLst>
            <pc:docMk/>
            <pc:sldMk cId="655727586" sldId="316"/>
            <ac:spMk id="2" creationId="{A0BEA012-BC56-4D34-9465-527064C3F11C}"/>
          </ac:spMkLst>
        </pc:spChg>
        <pc:spChg chg="add mod">
          <ac:chgData name="Chris Woodruff" userId="2dbf025665e4d94d" providerId="LiveId" clId="{3DB9D9AB-5439-429E-9BE2-A6337B212CE1}" dt="2018-10-06T14:06:47.540" v="1164" actId="20577"/>
          <ac:spMkLst>
            <pc:docMk/>
            <pc:sldMk cId="655727586" sldId="316"/>
            <ac:spMk id="3" creationId="{38743A99-632A-4645-8C12-400ADB865F05}"/>
          </ac:spMkLst>
        </pc:spChg>
        <pc:spChg chg="add mod">
          <ac:chgData name="Chris Woodruff" userId="2dbf025665e4d94d" providerId="LiveId" clId="{3DB9D9AB-5439-429E-9BE2-A6337B212CE1}" dt="2018-10-06T14:08:16.959" v="1197" actId="20577"/>
          <ac:spMkLst>
            <pc:docMk/>
            <pc:sldMk cId="655727586" sldId="316"/>
            <ac:spMk id="4" creationId="{0DEE8A02-C675-445F-9F0B-73FC1B07D1EE}"/>
          </ac:spMkLst>
        </pc:spChg>
      </pc:sldChg>
      <pc:sldChg chg="addSp delSp modSp add">
        <pc:chgData name="Chris Woodruff" userId="2dbf025665e4d94d" providerId="LiveId" clId="{3DB9D9AB-5439-429E-9BE2-A6337B212CE1}" dt="2018-10-08T15:42:37.841" v="1214"/>
        <pc:sldMkLst>
          <pc:docMk/>
          <pc:sldMk cId="3989547311" sldId="317"/>
        </pc:sldMkLst>
        <pc:spChg chg="del">
          <ac:chgData name="Chris Woodruff" userId="2dbf025665e4d94d" providerId="LiveId" clId="{3DB9D9AB-5439-429E-9BE2-A6337B212CE1}" dt="2018-10-08T15:42:30.921" v="1213"/>
          <ac:spMkLst>
            <pc:docMk/>
            <pc:sldMk cId="3989547311" sldId="317"/>
            <ac:spMk id="2" creationId="{409F8E1D-44A3-4E01-8A5B-D5488CEB538C}"/>
          </ac:spMkLst>
        </pc:spChg>
        <pc:spChg chg="del">
          <ac:chgData name="Chris Woodruff" userId="2dbf025665e4d94d" providerId="LiveId" clId="{3DB9D9AB-5439-429E-9BE2-A6337B212CE1}" dt="2018-10-08T15:42:30.921" v="1213"/>
          <ac:spMkLst>
            <pc:docMk/>
            <pc:sldMk cId="3989547311" sldId="317"/>
            <ac:spMk id="3" creationId="{EA6A99AD-E5CA-4450-801D-24779C0C874D}"/>
          </ac:spMkLst>
        </pc:spChg>
        <pc:spChg chg="del">
          <ac:chgData name="Chris Woodruff" userId="2dbf025665e4d94d" providerId="LiveId" clId="{3DB9D9AB-5439-429E-9BE2-A6337B212CE1}" dt="2018-10-08T15:42:30.921" v="1213"/>
          <ac:spMkLst>
            <pc:docMk/>
            <pc:sldMk cId="3989547311" sldId="317"/>
            <ac:spMk id="4" creationId="{916BC587-D521-4761-8C71-DB8CB05DE2F9}"/>
          </ac:spMkLst>
        </pc:spChg>
        <pc:spChg chg="del">
          <ac:chgData name="Chris Woodruff" userId="2dbf025665e4d94d" providerId="LiveId" clId="{3DB9D9AB-5439-429E-9BE2-A6337B212CE1}" dt="2018-10-08T15:42:30.921" v="1213"/>
          <ac:spMkLst>
            <pc:docMk/>
            <pc:sldMk cId="3989547311" sldId="317"/>
            <ac:spMk id="5" creationId="{4ECB3BB6-E9E2-45CD-96A6-020CFF4F393E}"/>
          </ac:spMkLst>
        </pc:spChg>
        <pc:spChg chg="del">
          <ac:chgData name="Chris Woodruff" userId="2dbf025665e4d94d" providerId="LiveId" clId="{3DB9D9AB-5439-429E-9BE2-A6337B212CE1}" dt="2018-10-08T15:42:30.921" v="1213"/>
          <ac:spMkLst>
            <pc:docMk/>
            <pc:sldMk cId="3989547311" sldId="317"/>
            <ac:spMk id="6" creationId="{812311D3-626B-4F0D-999A-FD72F70D0DDA}"/>
          </ac:spMkLst>
        </pc:spChg>
        <pc:spChg chg="del">
          <ac:chgData name="Chris Woodruff" userId="2dbf025665e4d94d" providerId="LiveId" clId="{3DB9D9AB-5439-429E-9BE2-A6337B212CE1}" dt="2018-10-08T15:42:30.921" v="1213"/>
          <ac:spMkLst>
            <pc:docMk/>
            <pc:sldMk cId="3989547311" sldId="317"/>
            <ac:spMk id="7" creationId="{CA3A7724-6E88-4D2E-8C76-E79DA7CBD852}"/>
          </ac:spMkLst>
        </pc:spChg>
        <pc:spChg chg="del">
          <ac:chgData name="Chris Woodruff" userId="2dbf025665e4d94d" providerId="LiveId" clId="{3DB9D9AB-5439-429E-9BE2-A6337B212CE1}" dt="2018-10-08T15:42:30.921" v="1213"/>
          <ac:spMkLst>
            <pc:docMk/>
            <pc:sldMk cId="3989547311" sldId="317"/>
            <ac:spMk id="8" creationId="{9C371A49-839A-4D97-8E6D-1C32974303B4}"/>
          </ac:spMkLst>
        </pc:spChg>
        <pc:spChg chg="del">
          <ac:chgData name="Chris Woodruff" userId="2dbf025665e4d94d" providerId="LiveId" clId="{3DB9D9AB-5439-429E-9BE2-A6337B212CE1}" dt="2018-10-08T15:42:30.921" v="1213"/>
          <ac:spMkLst>
            <pc:docMk/>
            <pc:sldMk cId="3989547311" sldId="317"/>
            <ac:spMk id="9" creationId="{9D1BCC6A-3776-4092-B394-8DB40CF2310E}"/>
          </ac:spMkLst>
        </pc:spChg>
        <pc:spChg chg="del">
          <ac:chgData name="Chris Woodruff" userId="2dbf025665e4d94d" providerId="LiveId" clId="{3DB9D9AB-5439-429E-9BE2-A6337B212CE1}" dt="2018-10-08T15:42:30.921" v="1213"/>
          <ac:spMkLst>
            <pc:docMk/>
            <pc:sldMk cId="3989547311" sldId="317"/>
            <ac:spMk id="10" creationId="{C295DDD3-88ED-4D3B-AD32-C68DB2A360BC}"/>
          </ac:spMkLst>
        </pc:spChg>
        <pc:spChg chg="del">
          <ac:chgData name="Chris Woodruff" userId="2dbf025665e4d94d" providerId="LiveId" clId="{3DB9D9AB-5439-429E-9BE2-A6337B212CE1}" dt="2018-10-08T15:42:30.921" v="1213"/>
          <ac:spMkLst>
            <pc:docMk/>
            <pc:sldMk cId="3989547311" sldId="317"/>
            <ac:spMk id="11" creationId="{A8B36821-912E-4EEA-AF01-B875E91B18F4}"/>
          </ac:spMkLst>
        </pc:spChg>
        <pc:spChg chg="del">
          <ac:chgData name="Chris Woodruff" userId="2dbf025665e4d94d" providerId="LiveId" clId="{3DB9D9AB-5439-429E-9BE2-A6337B212CE1}" dt="2018-10-08T15:42:30.921" v="1213"/>
          <ac:spMkLst>
            <pc:docMk/>
            <pc:sldMk cId="3989547311" sldId="317"/>
            <ac:spMk id="12" creationId="{47695CB1-1936-4235-96B0-74347BE7DFD1}"/>
          </ac:spMkLst>
        </pc:spChg>
        <pc:picChg chg="add mod">
          <ac:chgData name="Chris Woodruff" userId="2dbf025665e4d94d" providerId="LiveId" clId="{3DB9D9AB-5439-429E-9BE2-A6337B212CE1}" dt="2018-10-08T15:42:37.841" v="1214"/>
          <ac:picMkLst>
            <pc:docMk/>
            <pc:sldMk cId="3989547311" sldId="317"/>
            <ac:picMk id="14" creationId="{EF199258-75B0-4D82-B587-0DAB0D2B1072}"/>
          </ac:picMkLst>
        </pc:picChg>
      </pc:sldChg>
      <pc:sldChg chg="addSp delSp modSp add">
        <pc:chgData name="Chris Woodruff" userId="2dbf025665e4d94d" providerId="LiveId" clId="{3DB9D9AB-5439-429E-9BE2-A6337B212CE1}" dt="2018-10-08T18:11:37.874" v="1259" actId="20577"/>
        <pc:sldMkLst>
          <pc:docMk/>
          <pc:sldMk cId="2079172203" sldId="318"/>
        </pc:sldMkLst>
        <pc:spChg chg="del">
          <ac:chgData name="Chris Woodruff" userId="2dbf025665e4d94d" providerId="LiveId" clId="{3DB9D9AB-5439-429E-9BE2-A6337B212CE1}" dt="2018-10-08T18:11:17.435" v="1254"/>
          <ac:spMkLst>
            <pc:docMk/>
            <pc:sldMk cId="2079172203" sldId="318"/>
            <ac:spMk id="2" creationId="{0B6DD2C2-215C-4A70-83BC-B1D902CF618C}"/>
          </ac:spMkLst>
        </pc:spChg>
        <pc:spChg chg="add mod">
          <ac:chgData name="Chris Woodruff" userId="2dbf025665e4d94d" providerId="LiveId" clId="{3DB9D9AB-5439-429E-9BE2-A6337B212CE1}" dt="2018-10-08T18:11:37.874" v="1259" actId="20577"/>
          <ac:spMkLst>
            <pc:docMk/>
            <pc:sldMk cId="2079172203" sldId="318"/>
            <ac:spMk id="3" creationId="{153889DE-46CF-43C0-9859-9C9BF3AD7368}"/>
          </ac:spMkLst>
        </pc:spChg>
      </pc:sldChg>
      <pc:sldChg chg="add">
        <pc:chgData name="Chris Woodruff" userId="2dbf025665e4d94d" providerId="LiveId" clId="{3DB9D9AB-5439-429E-9BE2-A6337B212CE1}" dt="2018-10-08T18:11:46.601" v="1260"/>
        <pc:sldMkLst>
          <pc:docMk/>
          <pc:sldMk cId="2020564976" sldId="319"/>
        </pc:sldMkLst>
      </pc:sldChg>
      <pc:sldChg chg="add ord">
        <pc:chgData name="Chris Woodruff" userId="2dbf025665e4d94d" providerId="LiveId" clId="{3DB9D9AB-5439-429E-9BE2-A6337B212CE1}" dt="2018-10-08T18:11:53.965" v="1262"/>
        <pc:sldMkLst>
          <pc:docMk/>
          <pc:sldMk cId="1950532022" sldId="320"/>
        </pc:sldMkLst>
      </pc:sldChg>
      <pc:sldChg chg="add">
        <pc:chgData name="Chris Woodruff" userId="2dbf025665e4d94d" providerId="LiveId" clId="{3DB9D9AB-5439-429E-9BE2-A6337B212CE1}" dt="2018-10-08T18:23:44.112" v="1269"/>
        <pc:sldMkLst>
          <pc:docMk/>
          <pc:sldMk cId="1271510051" sldId="321"/>
        </pc:sldMkLst>
      </pc:sldChg>
    </pc:docChg>
  </pc:docChgLst>
  <pc:docChgLst>
    <pc:chgData name="Chris Woodruff" userId="2dbf025665e4d94d" providerId="LiveId" clId="{2A98A463-9C7C-43F6-9D93-F1BE90E7B3CF}"/>
  </pc:docChgLst>
  <pc:docChgLst>
    <pc:chgData name="Chris Woodruff" userId="2dbf025665e4d94d" providerId="LiveId" clId="{9284FA2C-74A1-42E8-ACB2-08C7FA22F6C2}"/>
  </pc:docChgLst>
  <pc:docChgLst>
    <pc:chgData name="Chris Woodruff" userId="2dbf025665e4d94d" providerId="LiveId" clId="{EB5C419C-9D7A-424F-AA50-78BFF8F5624B}"/>
    <pc:docChg chg="undo custSel addSld delSld modSld sldOrd">
      <pc:chgData name="Chris Woodruff" userId="2dbf025665e4d94d" providerId="LiveId" clId="{EB5C419C-9D7A-424F-AA50-78BFF8F5624B}" dt="2018-10-07T18:49:11.095" v="208" actId="20577"/>
      <pc:docMkLst>
        <pc:docMk/>
      </pc:docMkLst>
      <pc:sldChg chg="add del">
        <pc:chgData name="Chris Woodruff" userId="2dbf025665e4d94d" providerId="LiveId" clId="{EB5C419C-9D7A-424F-AA50-78BFF8F5624B}" dt="2018-10-07T18:38:09.733" v="4" actId="2696"/>
        <pc:sldMkLst>
          <pc:docMk/>
          <pc:sldMk cId="1317897041" sldId="267"/>
        </pc:sldMkLst>
      </pc:sldChg>
      <pc:sldChg chg="del">
        <pc:chgData name="Chris Woodruff" userId="2dbf025665e4d94d" providerId="LiveId" clId="{EB5C419C-9D7A-424F-AA50-78BFF8F5624B}" dt="2018-10-07T18:40:02.648" v="81" actId="2696"/>
        <pc:sldMkLst>
          <pc:docMk/>
          <pc:sldMk cId="3728622791" sldId="272"/>
        </pc:sldMkLst>
      </pc:sldChg>
      <pc:sldChg chg="modSp">
        <pc:chgData name="Chris Woodruff" userId="2dbf025665e4d94d" providerId="LiveId" clId="{EB5C419C-9D7A-424F-AA50-78BFF8F5624B}" dt="2018-10-07T18:41:39.237" v="115" actId="20577"/>
        <pc:sldMkLst>
          <pc:docMk/>
          <pc:sldMk cId="342056269" sldId="275"/>
        </pc:sldMkLst>
        <pc:spChg chg="mod">
          <ac:chgData name="Chris Woodruff" userId="2dbf025665e4d94d" providerId="LiveId" clId="{EB5C419C-9D7A-424F-AA50-78BFF8F5624B}" dt="2018-10-07T18:41:39.237" v="115" actId="20577"/>
          <ac:spMkLst>
            <pc:docMk/>
            <pc:sldMk cId="342056269" sldId="275"/>
            <ac:spMk id="21" creationId="{1FAB10AD-8E22-4551-8406-D9F6B0C8D31C}"/>
          </ac:spMkLst>
        </pc:spChg>
      </pc:sldChg>
      <pc:sldChg chg="add del">
        <pc:chgData name="Chris Woodruff" userId="2dbf025665e4d94d" providerId="LiveId" clId="{EB5C419C-9D7A-424F-AA50-78BFF8F5624B}" dt="2018-10-07T18:38:13.883" v="5" actId="2696"/>
        <pc:sldMkLst>
          <pc:docMk/>
          <pc:sldMk cId="98762289" sldId="281"/>
        </pc:sldMkLst>
      </pc:sldChg>
      <pc:sldChg chg="modSp del">
        <pc:chgData name="Chris Woodruff" userId="2dbf025665e4d94d" providerId="LiveId" clId="{EB5C419C-9D7A-424F-AA50-78BFF8F5624B}" dt="2018-10-07T18:40:04.098" v="82" actId="2696"/>
        <pc:sldMkLst>
          <pc:docMk/>
          <pc:sldMk cId="460163012" sldId="286"/>
        </pc:sldMkLst>
        <pc:spChg chg="mod">
          <ac:chgData name="Chris Woodruff" userId="2dbf025665e4d94d" providerId="LiveId" clId="{EB5C419C-9D7A-424F-AA50-78BFF8F5624B}" dt="2018-10-07T18:39:33.565" v="79" actId="14100"/>
          <ac:spMkLst>
            <pc:docMk/>
            <pc:sldMk cId="460163012" sldId="286"/>
            <ac:spMk id="4" creationId="{A1F4371F-DEDD-463B-90B4-4857E175C0B3}"/>
          </ac:spMkLst>
        </pc:spChg>
        <pc:spChg chg="mod">
          <ac:chgData name="Chris Woodruff" userId="2dbf025665e4d94d" providerId="LiveId" clId="{EB5C419C-9D7A-424F-AA50-78BFF8F5624B}" dt="2018-10-07T18:39:40.794" v="80" actId="14100"/>
          <ac:spMkLst>
            <pc:docMk/>
            <pc:sldMk cId="460163012" sldId="286"/>
            <ac:spMk id="5" creationId="{B26DDEF1-5C5C-49E3-A2DD-0CCDF06D397B}"/>
          </ac:spMkLst>
        </pc:spChg>
      </pc:sldChg>
      <pc:sldChg chg="modSp">
        <pc:chgData name="Chris Woodruff" userId="2dbf025665e4d94d" providerId="LiveId" clId="{EB5C419C-9D7A-424F-AA50-78BFF8F5624B}" dt="2018-10-07T18:49:11.095" v="208" actId="20577"/>
        <pc:sldMkLst>
          <pc:docMk/>
          <pc:sldMk cId="3595587038" sldId="287"/>
        </pc:sldMkLst>
        <pc:spChg chg="mod">
          <ac:chgData name="Chris Woodruff" userId="2dbf025665e4d94d" providerId="LiveId" clId="{EB5C419C-9D7A-424F-AA50-78BFF8F5624B}" dt="2018-10-07T18:49:11.095" v="208" actId="20577"/>
          <ac:spMkLst>
            <pc:docMk/>
            <pc:sldMk cId="3595587038" sldId="287"/>
            <ac:spMk id="10" creationId="{81F95C49-F46E-4A7C-B5D9-4C13FC1604A3}"/>
          </ac:spMkLst>
        </pc:spChg>
      </pc:sldChg>
      <pc:sldChg chg="ord">
        <pc:chgData name="Chris Woodruff" userId="2dbf025665e4d94d" providerId="LiveId" clId="{EB5C419C-9D7A-424F-AA50-78BFF8F5624B}" dt="2018-10-07T18:40:24.925" v="83"/>
        <pc:sldMkLst>
          <pc:docMk/>
          <pc:sldMk cId="382619369" sldId="297"/>
        </pc:sldMkLst>
      </pc:sldChg>
      <pc:sldChg chg="del">
        <pc:chgData name="Chris Woodruff" userId="2dbf025665e4d94d" providerId="LiveId" clId="{EB5C419C-9D7A-424F-AA50-78BFF8F5624B}" dt="2018-10-07T18:41:56.801" v="116" actId="2696"/>
        <pc:sldMkLst>
          <pc:docMk/>
          <pc:sldMk cId="4223863248" sldId="311"/>
        </pc:sldMkLst>
      </pc:sldChg>
      <pc:sldChg chg="del">
        <pc:chgData name="Chris Woodruff" userId="2dbf025665e4d94d" providerId="LiveId" clId="{EB5C419C-9D7A-424F-AA50-78BFF8F5624B}" dt="2018-10-07T18:41:58.374" v="117" actId="2696"/>
        <pc:sldMkLst>
          <pc:docMk/>
          <pc:sldMk cId="3462295041" sldId="312"/>
        </pc:sldMkLst>
      </pc:sldChg>
      <pc:sldChg chg="ord">
        <pc:chgData name="Chris Woodruff" userId="2dbf025665e4d94d" providerId="LiveId" clId="{EB5C419C-9D7A-424F-AA50-78BFF8F5624B}" dt="2018-10-07T18:40:24.925" v="83"/>
        <pc:sldMkLst>
          <pc:docMk/>
          <pc:sldMk cId="2987168172"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10/9/2018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8</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11</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13</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16</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21</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23</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32</a:t>
            </a:fld>
            <a:endParaRPr lang="en-US"/>
          </a:p>
        </p:txBody>
      </p:sp>
    </p:spTree>
    <p:extLst>
      <p:ext uri="{BB962C8B-B14F-4D97-AF65-F5344CB8AC3E}">
        <p14:creationId xmlns:p14="http://schemas.microsoft.com/office/powerpoint/2010/main" val="418477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57283914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95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251340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34686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2656106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3346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2031874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3361822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91357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25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95606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2671605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4191893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36091065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C009-D89E-455A-B97A-DCF7CA5E4D5F}"/>
              </a:ext>
            </a:extLst>
          </p:cNvPr>
          <p:cNvSpPr>
            <a:spLocks noGrp="1"/>
          </p:cNvSpPr>
          <p:nvPr>
            <p:ph type="ctrTitle"/>
          </p:nvPr>
        </p:nvSpPr>
        <p:spPr>
          <a:xfrm>
            <a:off x="748795" y="3085576"/>
            <a:ext cx="10968588" cy="1452826"/>
          </a:xfrm>
        </p:spPr>
        <p:txBody>
          <a:bodyPr/>
          <a:lstStyle/>
          <a:p>
            <a:br>
              <a:rPr lang="en-US" dirty="0"/>
            </a:br>
            <a:r>
              <a:rPr lang="en-US" dirty="0"/>
              <a:t>WHAT’S NEW IN ENTITY FRAMEWORK </a:t>
            </a:r>
            <a:r>
              <a:rPr lang="en-US"/>
              <a:t>CORE 2.1?</a:t>
            </a:r>
            <a:endParaRPr lang="en-US" dirty="0"/>
          </a:p>
        </p:txBody>
      </p:sp>
      <p:sp>
        <p:nvSpPr>
          <p:cNvPr id="3" name="Subtitle 2">
            <a:extLst>
              <a:ext uri="{FF2B5EF4-FFF2-40B4-BE49-F238E27FC236}">
                <a16:creationId xmlns:a16="http://schemas.microsoft.com/office/drawing/2014/main" id="{272B54AF-3B13-4EBA-A4BD-B920CA476288}"/>
              </a:ext>
            </a:extLst>
          </p:cNvPr>
          <p:cNvSpPr>
            <a:spLocks noGrp="1"/>
          </p:cNvSpPr>
          <p:nvPr>
            <p:ph type="body" sz="quarter" idx="12"/>
          </p:nvPr>
        </p:nvSpPr>
        <p:spPr/>
        <p:txBody>
          <a:bodyPr/>
          <a:lstStyle/>
          <a:p>
            <a:r>
              <a:rPr lang="en-US" dirty="0"/>
              <a:t>Chris Woodruff</a:t>
            </a:r>
          </a:p>
        </p:txBody>
      </p:sp>
    </p:spTree>
    <p:extLst>
      <p:ext uri="{BB962C8B-B14F-4D97-AF65-F5344CB8AC3E}">
        <p14:creationId xmlns:p14="http://schemas.microsoft.com/office/powerpoint/2010/main" val="36108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Owned Entities</a:t>
            </a:r>
          </a:p>
        </p:txBody>
      </p:sp>
      <p:sp>
        <p:nvSpPr>
          <p:cNvPr id="4" name="TextBox 3">
            <a:extLst>
              <a:ext uri="{FF2B5EF4-FFF2-40B4-BE49-F238E27FC236}">
                <a16:creationId xmlns:a16="http://schemas.microsoft.com/office/drawing/2014/main" id="{BE44335B-9DED-43A9-AD37-5123B2AF790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31789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a:solidFill>
                  <a:srgbClr val="A31515"/>
                </a:solidFill>
                <a:latin typeface="Monaco"/>
              </a:rPr>
              <a:t>Customer</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int</a:t>
            </a:r>
            <a:r>
              <a:rPr lang="en-US" sz="2400" dirty="0">
                <a:solidFill>
                  <a:srgbClr val="000000"/>
                </a:solidFill>
                <a:latin typeface="Monaco"/>
              </a:rPr>
              <a:t> Id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Name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err="1">
                <a:solidFill>
                  <a:srgbClr val="000000"/>
                </a:solidFill>
                <a:latin typeface="Monaco"/>
              </a:rPr>
              <a:t>PhysicalAddress</a:t>
            </a:r>
            <a:r>
              <a:rPr lang="en-US" sz="2400" dirty="0">
                <a:solidFill>
                  <a:srgbClr val="000000"/>
                </a:solidFill>
                <a:latin typeface="Monaco"/>
              </a:rPr>
              <a:t> Address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endParaRPr lang="en-US" sz="2400" dirty="0">
              <a:solidFill>
                <a:srgbClr val="000000"/>
              </a:solidFill>
              <a:latin typeface="Monaco"/>
            </a:endParaRPr>
          </a:p>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err="1">
                <a:solidFill>
                  <a:srgbClr val="A31515"/>
                </a:solidFill>
                <a:latin typeface="Monaco"/>
              </a:rPr>
              <a:t>PhysicalAddress</a:t>
            </a:r>
            <a:endParaRPr lang="en-US" sz="2400" dirty="0">
              <a:solidFill>
                <a:srgbClr val="000000"/>
              </a:solidFill>
              <a:latin typeface="Monaco"/>
            </a:endParaRP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a:t>
            </a:r>
            <a:r>
              <a:rPr lang="en-US" sz="2400" dirty="0" err="1">
                <a:solidFill>
                  <a:srgbClr val="000000"/>
                </a:solidFill>
                <a:latin typeface="Monaco"/>
              </a:rPr>
              <a:t>StreetAddress</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Location </a:t>
            </a:r>
            <a:r>
              <a:rPr lang="en-US" sz="2400" dirty="0" err="1">
                <a:solidFill>
                  <a:srgbClr val="000000"/>
                </a:solidFill>
                <a:latin typeface="Monaco"/>
              </a:rPr>
              <a:t>Location</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a:t>
            </a:r>
          </a:p>
          <a:p>
            <a:r>
              <a:rPr lang="en-US" sz="2400" dirty="0" err="1">
                <a:solidFill>
                  <a:srgbClr val="000000"/>
                </a:solidFill>
                <a:latin typeface="Monaco"/>
              </a:rPr>
              <a:t>modelBuilder.Entity</a:t>
            </a:r>
            <a:r>
              <a:rPr lang="en-US" sz="2400" dirty="0">
                <a:solidFill>
                  <a:srgbClr val="000000"/>
                </a:solidFill>
                <a:latin typeface="Monaco"/>
              </a:rPr>
              <a:t>&lt;Customer&gt;().</a:t>
            </a:r>
            <a:r>
              <a:rPr lang="en-US" sz="2400" dirty="0" err="1">
                <a:solidFill>
                  <a:srgbClr val="000000"/>
                </a:solidFill>
                <a:latin typeface="Monaco"/>
              </a:rPr>
              <a:t>OwnsOne</a:t>
            </a:r>
            <a:r>
              <a:rPr lang="en-US" sz="2400" dirty="0">
                <a:solidFill>
                  <a:srgbClr val="000000"/>
                </a:solidFill>
                <a:latin typeface="Monaco"/>
              </a:rPr>
              <a:t>(c =&gt; </a:t>
            </a:r>
            <a:r>
              <a:rPr lang="en-US" sz="2400" dirty="0" err="1">
                <a:solidFill>
                  <a:srgbClr val="000000"/>
                </a:solidFill>
                <a:latin typeface="Monaco"/>
              </a:rPr>
              <a:t>c.Address</a:t>
            </a:r>
            <a:r>
              <a:rPr lang="en-US" sz="2400" dirty="0">
                <a:solidFill>
                  <a:srgbClr val="000000"/>
                </a:solidFill>
                <a:latin typeface="Monaco"/>
              </a:rPr>
              <a:t>);</a:t>
            </a:r>
            <a:endParaRPr lang="en-US" sz="24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Query Filters</a:t>
            </a:r>
          </a:p>
        </p:txBody>
      </p:sp>
      <p:sp>
        <p:nvSpPr>
          <p:cNvPr id="4" name="TextBox 3">
            <a:extLst>
              <a:ext uri="{FF2B5EF4-FFF2-40B4-BE49-F238E27FC236}">
                <a16:creationId xmlns:a16="http://schemas.microsoft.com/office/drawing/2014/main" id="{4F330726-9597-4348-868B-B5BE9D21D10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03155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9402702" cy="523220"/>
          </a:xfrm>
          <a:prstGeom prst="rect">
            <a:avLst/>
          </a:prstGeom>
        </p:spPr>
        <p:txBody>
          <a:bodyPr wrap="none">
            <a:spAutoFit/>
          </a:bodyPr>
          <a:lstStyle/>
          <a:p>
            <a:r>
              <a:rPr lang="en-US" sz="2800" dirty="0" err="1">
                <a:solidFill>
                  <a:srgbClr val="000000"/>
                </a:solidFill>
                <a:latin typeface="Monaco"/>
              </a:rPr>
              <a:t>modelBuilder.Entity</a:t>
            </a:r>
            <a:r>
              <a:rPr lang="en-US" sz="2800" dirty="0">
                <a:solidFill>
                  <a:srgbClr val="000000"/>
                </a:solidFill>
                <a:latin typeface="Monaco"/>
              </a:rPr>
              <a:t>&lt;Post&gt;().</a:t>
            </a:r>
            <a:r>
              <a:rPr lang="en-US" sz="2800" dirty="0" err="1">
                <a:solidFill>
                  <a:srgbClr val="000000"/>
                </a:solidFill>
                <a:latin typeface="Monaco"/>
              </a:rPr>
              <a:t>HasQueryFilter</a:t>
            </a:r>
            <a:r>
              <a:rPr lang="en-US" sz="2800" dirty="0">
                <a:solidFill>
                  <a:srgbClr val="000000"/>
                </a:solidFill>
                <a:latin typeface="Monaco"/>
              </a:rPr>
              <a:t>(p =&gt; !</a:t>
            </a:r>
            <a:r>
              <a:rPr lang="en-US" sz="2800" dirty="0" err="1">
                <a:solidFill>
                  <a:srgbClr val="000000"/>
                </a:solidFill>
                <a:latin typeface="Monaco"/>
              </a:rPr>
              <a:t>p.IsDeleted</a:t>
            </a:r>
            <a:r>
              <a:rPr lang="en-US" sz="2800" dirty="0">
                <a:solidFill>
                  <a:srgbClr val="000000"/>
                </a:solidFill>
                <a:latin typeface="Monaco"/>
              </a:rPr>
              <a:t>);</a:t>
            </a:r>
            <a:endParaRPr lang="en-US" sz="28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954107"/>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blog = </a:t>
            </a:r>
            <a:r>
              <a:rPr lang="en-US" sz="2800" dirty="0" err="1">
                <a:solidFill>
                  <a:srgbClr val="000000"/>
                </a:solidFill>
                <a:latin typeface="Monaco"/>
              </a:rPr>
              <a:t>context.Blogs</a:t>
            </a:r>
            <a:r>
              <a:rPr lang="en-US" sz="2800" dirty="0">
                <a:solidFill>
                  <a:srgbClr val="000000"/>
                </a:solidFill>
                <a:latin typeface="Monaco"/>
              </a:rPr>
              <a:t> .Include(b =&gt; </a:t>
            </a:r>
            <a:r>
              <a:rPr lang="en-US" sz="2800" dirty="0" err="1">
                <a:solidFill>
                  <a:srgbClr val="000000"/>
                </a:solidFill>
                <a:latin typeface="Monaco"/>
              </a:rPr>
              <a:t>b.Posts</a:t>
            </a:r>
            <a:r>
              <a:rPr lang="en-US" sz="2800" dirty="0">
                <a:solidFill>
                  <a:srgbClr val="000000"/>
                </a:solidFill>
                <a:latin typeface="Monaco"/>
              </a:rPr>
              <a:t>) 	.</a:t>
            </a:r>
            <a:r>
              <a:rPr lang="en-US" sz="2800" dirty="0" err="1">
                <a:solidFill>
                  <a:srgbClr val="000000"/>
                </a:solidFill>
                <a:latin typeface="Monaco"/>
              </a:rPr>
              <a:t>FirstOrDefault</a:t>
            </a:r>
            <a:r>
              <a:rPr lang="en-US" sz="2800" dirty="0">
                <a:solidFill>
                  <a:srgbClr val="000000"/>
                </a:solidFill>
                <a:latin typeface="Monaco"/>
              </a:rPr>
              <a:t>(b =&gt; </a:t>
            </a:r>
            <a:r>
              <a:rPr lang="en-US" sz="2800" dirty="0" err="1">
                <a:solidFill>
                  <a:srgbClr val="000000"/>
                </a:solidFill>
                <a:latin typeface="Monaco"/>
              </a:rPr>
              <a:t>b.Id</a:t>
            </a:r>
            <a:r>
              <a:rPr lang="en-US" sz="2800" dirty="0">
                <a:solidFill>
                  <a:srgbClr val="000000"/>
                </a:solidFill>
                <a:latin typeface="Monaco"/>
              </a:rPr>
              <a:t> == id);</a:t>
            </a:r>
            <a:endParaRPr lang="en-US" sz="28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2056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DbContext Pooling</a:t>
            </a:r>
          </a:p>
        </p:txBody>
      </p:sp>
      <p:sp>
        <p:nvSpPr>
          <p:cNvPr id="4" name="TextBox 3">
            <a:extLst>
              <a:ext uri="{FF2B5EF4-FFF2-40B4-BE49-F238E27FC236}">
                <a16:creationId xmlns:a16="http://schemas.microsoft.com/office/drawing/2014/main" id="{2485F4F1-658C-4157-B842-1B4B68E22ADC}"/>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19106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954107"/>
          </a:xfrm>
          <a:prstGeom prst="rect">
            <a:avLst/>
          </a:prstGeom>
        </p:spPr>
        <p:txBody>
          <a:bodyPr wrap="square">
            <a:spAutoFit/>
          </a:bodyPr>
          <a:lstStyle/>
          <a:p>
            <a:r>
              <a:rPr lang="en-US" sz="2800" dirty="0" err="1">
                <a:solidFill>
                  <a:srgbClr val="000000"/>
                </a:solidFill>
                <a:latin typeface="Monaco"/>
              </a:rPr>
              <a:t>services.AddDbContextPool</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954107"/>
          </a:xfrm>
          <a:prstGeom prst="rect">
            <a:avLst/>
          </a:prstGeom>
        </p:spPr>
        <p:txBody>
          <a:bodyPr wrap="square">
            <a:spAutoFit/>
          </a:bodyPr>
          <a:lstStyle/>
          <a:p>
            <a:r>
              <a:rPr lang="en-US" sz="2800" dirty="0" err="1">
                <a:solidFill>
                  <a:srgbClr val="000000"/>
                </a:solidFill>
                <a:latin typeface="Monaco"/>
              </a:rPr>
              <a:t>services.AddDbContext</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5053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F199258-75B0-4D82-B587-0DAB0D2B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89547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interpolation in raw SQL methods</a:t>
            </a:r>
          </a:p>
        </p:txBody>
      </p:sp>
      <p:sp>
        <p:nvSpPr>
          <p:cNvPr id="4" name="TextBox 3">
            <a:extLst>
              <a:ext uri="{FF2B5EF4-FFF2-40B4-BE49-F238E27FC236}">
                <a16:creationId xmlns:a16="http://schemas.microsoft.com/office/drawing/2014/main" id="{601EF405-FC1A-4920-9A8A-F8B53C723921}"/>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67930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Explicitly Compiled Queries</a:t>
            </a:r>
          </a:p>
        </p:txBody>
      </p:sp>
      <p:sp>
        <p:nvSpPr>
          <p:cNvPr id="4" name="TextBox 3">
            <a:extLst>
              <a:ext uri="{FF2B5EF4-FFF2-40B4-BE49-F238E27FC236}">
                <a16:creationId xmlns:a16="http://schemas.microsoft.com/office/drawing/2014/main" id="{FDEE0D66-3F04-4D60-9832-96709027EE58}"/>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087396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2501037"/>
            <a:ext cx="11467160" cy="1569660"/>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err="1">
                <a:latin typeface="Monaco"/>
              </a:rPr>
              <a:t>CompiledQuery</a:t>
            </a:r>
            <a:r>
              <a:rPr lang="en-US" sz="2400" dirty="0">
                <a:latin typeface="Monaco"/>
              </a:rPr>
              <a:t> = </a:t>
            </a:r>
          </a:p>
          <a:p>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5390634"/>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27151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Database scalar function mapping</a:t>
            </a:r>
          </a:p>
        </p:txBody>
      </p:sp>
      <p:sp>
        <p:nvSpPr>
          <p:cNvPr id="4" name="TextBox 3">
            <a:extLst>
              <a:ext uri="{FF2B5EF4-FFF2-40B4-BE49-F238E27FC236}">
                <a16:creationId xmlns:a16="http://schemas.microsoft.com/office/drawing/2014/main" id="{0F671B7F-A1BE-417E-8E19-5662A82B5D3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728622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Seeding</a:t>
            </a:r>
          </a:p>
        </p:txBody>
      </p:sp>
    </p:spTree>
    <p:extLst>
      <p:ext uri="{BB962C8B-B14F-4D97-AF65-F5344CB8AC3E}">
        <p14:creationId xmlns:p14="http://schemas.microsoft.com/office/powerpoint/2010/main" val="3674556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1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Tree>
    <p:extLst>
      <p:ext uri="{BB962C8B-B14F-4D97-AF65-F5344CB8AC3E}">
        <p14:creationId xmlns:p14="http://schemas.microsoft.com/office/powerpoint/2010/main" val="1764760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096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Lazy Loading</a:t>
            </a:r>
          </a:p>
        </p:txBody>
      </p:sp>
    </p:spTree>
    <p:extLst>
      <p:ext uri="{BB962C8B-B14F-4D97-AF65-F5344CB8AC3E}">
        <p14:creationId xmlns:p14="http://schemas.microsoft.com/office/powerpoint/2010/main" val="360444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LINQ </a:t>
            </a:r>
            <a:r>
              <a:rPr lang="en-US" dirty="0" err="1"/>
              <a:t>GroupBy</a:t>
            </a:r>
            <a:endParaRPr lang="en-US" dirty="0"/>
          </a:p>
        </p:txBody>
      </p:sp>
    </p:spTree>
    <p:extLst>
      <p:ext uri="{BB962C8B-B14F-4D97-AF65-F5344CB8AC3E}">
        <p14:creationId xmlns:p14="http://schemas.microsoft.com/office/powerpoint/2010/main" val="2226668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CC5F2-E052-4248-9A2C-CB07B2AD98E2}"/>
              </a:ext>
            </a:extLst>
          </p:cNvPr>
          <p:cNvSpPr>
            <a:spLocks noGrp="1"/>
          </p:cNvSpPr>
          <p:nvPr>
            <p:ph type="title"/>
          </p:nvPr>
        </p:nvSpPr>
        <p:spPr/>
        <p:txBody>
          <a:bodyPr/>
          <a:lstStyle/>
          <a:p>
            <a:r>
              <a:rPr lang="en-US" dirty="0"/>
              <a:t>Things to know</a:t>
            </a:r>
          </a:p>
        </p:txBody>
      </p:sp>
      <p:sp>
        <p:nvSpPr>
          <p:cNvPr id="10" name="Rectangle 9">
            <a:extLst>
              <a:ext uri="{FF2B5EF4-FFF2-40B4-BE49-F238E27FC236}">
                <a16:creationId xmlns:a16="http://schemas.microsoft.com/office/drawing/2014/main" id="{81F95C49-F46E-4A7C-B5D9-4C13FC1604A3}"/>
              </a:ext>
            </a:extLst>
          </p:cNvPr>
          <p:cNvSpPr/>
          <p:nvPr/>
        </p:nvSpPr>
        <p:spPr>
          <a:xfrm>
            <a:off x="527990" y="1224336"/>
            <a:ext cx="7727735" cy="3785652"/>
          </a:xfrm>
          <a:prstGeom prst="rect">
            <a:avLst/>
          </a:prstGeom>
        </p:spPr>
        <p:txBody>
          <a:bodyPr wrap="square">
            <a:spAutoFit/>
          </a:bodyPr>
          <a:lstStyle/>
          <a:p>
            <a:pPr marL="285750" indent="-285750">
              <a:buFont typeface="Arial" panose="020B0604020202020204" pitchFamily="34" charset="0"/>
              <a:buChar char="•"/>
            </a:pPr>
            <a:r>
              <a:rPr lang="en-US" sz="2000" dirty="0"/>
              <a:t>EF Core 2.1 won’t be binary compatible with EF Core 1.0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Spatial Data Types high priority for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Support for collections of owned entities in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Cosmos DB provider will be coming in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Working with Views may happen in EF Core 3.0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Stored Procedures native support not support but work arounds using string interpolation in raw SQL methods</a:t>
            </a:r>
          </a:p>
        </p:txBody>
      </p:sp>
    </p:spTree>
    <p:extLst>
      <p:ext uri="{BB962C8B-B14F-4D97-AF65-F5344CB8AC3E}">
        <p14:creationId xmlns:p14="http://schemas.microsoft.com/office/powerpoint/2010/main" val="3595587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29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695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spTree>
    <p:extLst>
      <p:ext uri="{BB962C8B-B14F-4D97-AF65-F5344CB8AC3E}">
        <p14:creationId xmlns:p14="http://schemas.microsoft.com/office/powerpoint/2010/main" val="41544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21" name="Content Placeholder 2">
            <a:extLst>
              <a:ext uri="{FF2B5EF4-FFF2-40B4-BE49-F238E27FC236}">
                <a16:creationId xmlns:a16="http://schemas.microsoft.com/office/drawing/2014/main" id="{1FAB10AD-8E22-4551-8406-D9F6B0C8D31C}"/>
              </a:ext>
            </a:extLst>
          </p:cNvPr>
          <p:cNvSpPr txBox="1">
            <a:spLocks/>
          </p:cNvSpPr>
          <p:nvPr/>
        </p:nvSpPr>
        <p:spPr>
          <a:xfrm>
            <a:off x="527990" y="1422400"/>
            <a:ext cx="7729728" cy="56794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LINQ Like Function</a:t>
            </a:r>
          </a:p>
          <a:p>
            <a:r>
              <a:rPr lang="en-US" sz="2800" dirty="0"/>
              <a:t>Owned Entities</a:t>
            </a:r>
          </a:p>
          <a:p>
            <a:r>
              <a:rPr lang="en-US" sz="2800" dirty="0"/>
              <a:t>Global Query Filters</a:t>
            </a:r>
          </a:p>
          <a:p>
            <a:r>
              <a:rPr lang="en-US" sz="2800" dirty="0"/>
              <a:t>DbContext Pooling</a:t>
            </a:r>
          </a:p>
          <a:p>
            <a:r>
              <a:rPr lang="en-US" sz="2800" dirty="0"/>
              <a:t>String interpolation in raw SQL methods</a:t>
            </a:r>
          </a:p>
          <a:p>
            <a:r>
              <a:rPr lang="en-US" sz="2800" dirty="0"/>
              <a:t>Explicitly compiled queries</a:t>
            </a:r>
          </a:p>
          <a:p>
            <a:r>
              <a:rPr lang="en-US" sz="2800" dirty="0"/>
              <a:t>Database scalar function mapping</a:t>
            </a:r>
          </a:p>
          <a:p>
            <a:r>
              <a:rPr lang="en-US" sz="2800" dirty="0"/>
              <a:t>Data Seeding</a:t>
            </a:r>
          </a:p>
          <a:p>
            <a:r>
              <a:rPr lang="en-US" sz="2800" dirty="0"/>
              <a:t>Lazy Loading</a:t>
            </a:r>
          </a:p>
          <a:p>
            <a:r>
              <a:rPr lang="en-US" sz="2800" dirty="0"/>
              <a:t>LINQ </a:t>
            </a:r>
            <a:r>
              <a:rPr lang="en-US" sz="2800" dirty="0" err="1"/>
              <a:t>Groupby</a:t>
            </a:r>
            <a:endParaRPr lang="en-US" sz="2800" dirty="0"/>
          </a:p>
        </p:txBody>
      </p:sp>
    </p:spTree>
    <p:extLst>
      <p:ext uri="{BB962C8B-B14F-4D97-AF65-F5344CB8AC3E}">
        <p14:creationId xmlns:p14="http://schemas.microsoft.com/office/powerpoint/2010/main" val="34205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1769A-2D4F-49D9-81C4-4727FEEC5D15}"/>
              </a:ext>
            </a:extLst>
          </p:cNvPr>
          <p:cNvSpPr>
            <a:spLocks noGrp="1"/>
          </p:cNvSpPr>
          <p:nvPr>
            <p:ph type="title"/>
          </p:nvPr>
        </p:nvSpPr>
        <p:spPr/>
        <p:txBody>
          <a:bodyPr/>
          <a:lstStyle/>
          <a:p>
            <a:r>
              <a:rPr lang="en-US" dirty="0"/>
              <a:t>.NET Standard 2.0</a:t>
            </a:r>
          </a:p>
        </p:txBody>
      </p:sp>
      <p:pic>
        <p:nvPicPr>
          <p:cNvPr id="10" name="Picture 9">
            <a:extLst>
              <a:ext uri="{FF2B5EF4-FFF2-40B4-BE49-F238E27FC236}">
                <a16:creationId xmlns:a16="http://schemas.microsoft.com/office/drawing/2014/main" id="{7F9FACB9-5355-42E2-B989-DF8B787D8A43}"/>
              </a:ext>
            </a:extLst>
          </p:cNvPr>
          <p:cNvPicPr>
            <a:picLocks noChangeAspect="1"/>
          </p:cNvPicPr>
          <p:nvPr/>
        </p:nvPicPr>
        <p:blipFill>
          <a:blip r:embed="rId2"/>
          <a:stretch>
            <a:fillRect/>
          </a:stretch>
        </p:blipFill>
        <p:spPr>
          <a:xfrm>
            <a:off x="266195" y="1573515"/>
            <a:ext cx="7910570" cy="3924329"/>
          </a:xfrm>
          <a:prstGeom prst="rect">
            <a:avLst/>
          </a:prstGeom>
        </p:spPr>
      </p:pic>
    </p:spTree>
    <p:extLst>
      <p:ext uri="{BB962C8B-B14F-4D97-AF65-F5344CB8AC3E}">
        <p14:creationId xmlns:p14="http://schemas.microsoft.com/office/powerpoint/2010/main" val="323131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LINQ Like Function</a:t>
            </a:r>
          </a:p>
        </p:txBody>
      </p:sp>
      <p:sp>
        <p:nvSpPr>
          <p:cNvPr id="4" name="TextBox 3">
            <a:extLst>
              <a:ext uri="{FF2B5EF4-FFF2-40B4-BE49-F238E27FC236}">
                <a16:creationId xmlns:a16="http://schemas.microsoft.com/office/drawing/2014/main" id="{D26C781D-D5D1-4AA5-B34F-3BE7B1E8C5EB}"/>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06271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79172203"/>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1_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2567</TotalTime>
  <Words>1097</Words>
  <Application>Microsoft Office PowerPoint</Application>
  <PresentationFormat>Widescreen</PresentationFormat>
  <Paragraphs>251</Paragraphs>
  <Slides>39</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39</vt:i4>
      </vt:variant>
    </vt:vector>
  </HeadingPairs>
  <TitlesOfParts>
    <vt:vector size="54" baseType="lpstr">
      <vt:lpstr>Arial</vt:lpstr>
      <vt:lpstr>Calibri</vt:lpstr>
      <vt:lpstr>Consolas</vt:lpstr>
      <vt:lpstr>Gotham Book</vt:lpstr>
      <vt:lpstr>Gotham Light</vt:lpstr>
      <vt:lpstr>inherit</vt:lpstr>
      <vt:lpstr>Monaco</vt:lpstr>
      <vt:lpstr>Open Sans</vt:lpstr>
      <vt:lpstr>Segoe UI</vt:lpstr>
      <vt:lpstr>Segoe UI Light</vt:lpstr>
      <vt:lpstr>Segoe UI Semibold</vt:lpstr>
      <vt:lpstr>Segoe UI Semilight</vt:lpstr>
      <vt:lpstr>Source Code Pro</vt:lpstr>
      <vt:lpstr>PASSMarathon</vt:lpstr>
      <vt:lpstr>1_PASSMarathon</vt:lpstr>
      <vt:lpstr> WHAT’S NEW IN ENTITY FRAMEWORK CORE 2.1?</vt:lpstr>
      <vt:lpstr>PowerPoint Presentation</vt:lpstr>
      <vt:lpstr>Chris Woodruff</vt:lpstr>
      <vt:lpstr>Agenda</vt:lpstr>
      <vt:lpstr>Entity Framework Core 2.0 Goals</vt:lpstr>
      <vt:lpstr>.NET Standard 2.0</vt:lpstr>
      <vt:lpstr>LINQ Like Function</vt:lpstr>
      <vt:lpstr>Like Query Operator</vt:lpstr>
      <vt:lpstr>Demo</vt:lpstr>
      <vt:lpstr>Owned Entities</vt:lpstr>
      <vt:lpstr>Owned Entities and Table Splitting</vt:lpstr>
      <vt:lpstr>Global Query Filters</vt:lpstr>
      <vt:lpstr>Global Query Filters</vt:lpstr>
      <vt:lpstr>Demo</vt:lpstr>
      <vt:lpstr>DbContext Pooling</vt:lpstr>
      <vt:lpstr>DbContext Pooling</vt:lpstr>
      <vt:lpstr>DbContext Pooling</vt:lpstr>
      <vt:lpstr>DbContext Pooling</vt:lpstr>
      <vt:lpstr>Demo</vt:lpstr>
      <vt:lpstr>String interpolation in raw SQL methods</vt:lpstr>
      <vt:lpstr>String interpolation in raw SQL methods</vt:lpstr>
      <vt:lpstr>Explicitly Compiled Queries</vt:lpstr>
      <vt:lpstr>Explicitly Compiled Queries</vt:lpstr>
      <vt:lpstr>Demo</vt:lpstr>
      <vt:lpstr>Database scalar function mapping</vt:lpstr>
      <vt:lpstr>Database Scalar Function Mapping</vt:lpstr>
      <vt:lpstr>Data Seeding</vt:lpstr>
      <vt:lpstr>Entity Constructor Parameters</vt:lpstr>
      <vt:lpstr>Entity Constructor Parameters</vt:lpstr>
      <vt:lpstr>Data Seeding Example</vt:lpstr>
      <vt:lpstr>Lazy Loading</vt:lpstr>
      <vt:lpstr>Lazy Loading Example</vt:lpstr>
      <vt:lpstr>LINQ GroupBy</vt:lpstr>
      <vt:lpstr>LINQ GroupBy</vt:lpstr>
      <vt:lpstr>Things to know</vt:lpstr>
      <vt:lpstr>More information?</vt:lpstr>
      <vt:lpstr>PowerPoint Presentation</vt:lpstr>
      <vt:lpstr>PowerPoint Presentation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6</cp:revision>
  <dcterms:created xsi:type="dcterms:W3CDTF">2017-09-25T12:34:13Z</dcterms:created>
  <dcterms:modified xsi:type="dcterms:W3CDTF">2018-10-09T11:25:54Z</dcterms:modified>
</cp:coreProperties>
</file>