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6" r:id="rId2"/>
  </p:sldMasterIdLst>
  <p:notesMasterIdLst>
    <p:notesMasterId r:id="rId53"/>
  </p:notesMasterIdLst>
  <p:sldIdLst>
    <p:sldId id="322" r:id="rId3"/>
    <p:sldId id="323" r:id="rId4"/>
    <p:sldId id="324" r:id="rId5"/>
    <p:sldId id="315" r:id="rId6"/>
    <p:sldId id="310" r:id="rId7"/>
    <p:sldId id="326" r:id="rId8"/>
    <p:sldId id="276" r:id="rId9"/>
    <p:sldId id="290" r:id="rId10"/>
    <p:sldId id="330" r:id="rId11"/>
    <p:sldId id="280" r:id="rId12"/>
    <p:sldId id="304" r:id="rId13"/>
    <p:sldId id="331" r:id="rId14"/>
    <p:sldId id="281" r:id="rId15"/>
    <p:sldId id="344" r:id="rId16"/>
    <p:sldId id="332" r:id="rId17"/>
    <p:sldId id="282" r:id="rId18"/>
    <p:sldId id="327" r:id="rId19"/>
    <p:sldId id="333" r:id="rId20"/>
    <p:sldId id="277" r:id="rId21"/>
    <p:sldId id="278" r:id="rId22"/>
    <p:sldId id="283" r:id="rId23"/>
    <p:sldId id="328" r:id="rId24"/>
    <p:sldId id="334" r:id="rId25"/>
    <p:sldId id="284" r:id="rId26"/>
    <p:sldId id="342" r:id="rId27"/>
    <p:sldId id="335" r:id="rId28"/>
    <p:sldId id="285" r:id="rId29"/>
    <p:sldId id="329" r:id="rId30"/>
    <p:sldId id="336" r:id="rId31"/>
    <p:sldId id="286" r:id="rId32"/>
    <p:sldId id="337" r:id="rId33"/>
    <p:sldId id="297" r:id="rId34"/>
    <p:sldId id="313" r:id="rId35"/>
    <p:sldId id="309" r:id="rId36"/>
    <p:sldId id="338" r:id="rId37"/>
    <p:sldId id="306" r:id="rId38"/>
    <p:sldId id="340" r:id="rId39"/>
    <p:sldId id="339" r:id="rId40"/>
    <p:sldId id="300" r:id="rId41"/>
    <p:sldId id="341" r:id="rId42"/>
    <p:sldId id="345" r:id="rId43"/>
    <p:sldId id="346" r:id="rId44"/>
    <p:sldId id="347" r:id="rId45"/>
    <p:sldId id="348" r:id="rId46"/>
    <p:sldId id="349" r:id="rId47"/>
    <p:sldId id="350" r:id="rId48"/>
    <p:sldId id="343" r:id="rId49"/>
    <p:sldId id="279" r:id="rId50"/>
    <p:sldId id="325" r:id="rId51"/>
    <p:sldId id="31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079FC-B065-45C9-8287-FBD1E179066F}" v="40" dt="2018-11-09T17:49:14.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95" autoAdjust="0"/>
    <p:restoredTop sz="82889" autoAdjust="0"/>
  </p:normalViewPr>
  <p:slideViewPr>
    <p:cSldViewPr snapToGrid="0">
      <p:cViewPr varScale="1">
        <p:scale>
          <a:sx n="94" d="100"/>
          <a:sy n="94" d="100"/>
        </p:scale>
        <p:origin x="4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F8999970-1D8C-407D-BB89-4A966E3BB823}"/>
    <pc:docChg chg="undo custSel addSld delSld modSld modMainMaster">
      <pc:chgData name="Chris Woodruff" userId="2dbf025665e4d94d" providerId="LiveId" clId="{F8999970-1D8C-407D-BB89-4A966E3BB823}" dt="2018-10-28T21:21:06.389" v="404" actId="2696"/>
      <pc:docMkLst>
        <pc:docMk/>
      </pc:docMkLst>
      <pc:sldChg chg="modSp">
        <pc:chgData name="Chris Woodruff" userId="2dbf025665e4d94d" providerId="LiveId" clId="{F8999970-1D8C-407D-BB89-4A966E3BB823}" dt="2018-10-28T21:15:51.645" v="307" actId="14100"/>
        <pc:sldMkLst>
          <pc:docMk/>
          <pc:sldMk cId="3231313208" sldId="290"/>
        </pc:sldMkLst>
        <pc:spChg chg="mod">
          <ac:chgData name="Chris Woodruff" userId="2dbf025665e4d94d" providerId="LiveId" clId="{F8999970-1D8C-407D-BB89-4A966E3BB823}" dt="2018-10-28T20:57:13.652" v="1" actId="27636"/>
          <ac:spMkLst>
            <pc:docMk/>
            <pc:sldMk cId="3231313208" sldId="290"/>
            <ac:spMk id="3" creationId="{A4E1769A-2D4F-49D9-81C4-4727FEEC5D15}"/>
          </ac:spMkLst>
        </pc:spChg>
        <pc:picChg chg="mod">
          <ac:chgData name="Chris Woodruff" userId="2dbf025665e4d94d" providerId="LiveId" clId="{F8999970-1D8C-407D-BB89-4A966E3BB823}" dt="2018-10-28T21:15:51.645" v="307" actId="14100"/>
          <ac:picMkLst>
            <pc:docMk/>
            <pc:sldMk cId="3231313208" sldId="290"/>
            <ac:picMk id="10" creationId="{7F9FACB9-5355-42E2-B989-DF8B787D8A43}"/>
          </ac:picMkLst>
        </pc:picChg>
      </pc:sldChg>
      <pc:sldChg chg="modSp add">
        <pc:chgData name="Chris Woodruff" userId="2dbf025665e4d94d" providerId="LiveId" clId="{F8999970-1D8C-407D-BB89-4A966E3BB823}" dt="2018-10-28T21:17:07.260" v="332" actId="20577"/>
        <pc:sldMkLst>
          <pc:docMk/>
          <pc:sldMk cId="2128224400" sldId="304"/>
        </pc:sldMkLst>
        <pc:spChg chg="mod">
          <ac:chgData name="Chris Woodruff" userId="2dbf025665e4d94d" providerId="LiveId" clId="{F8999970-1D8C-407D-BB89-4A966E3BB823}" dt="2018-10-28T21:17:01.654" v="323" actId="20577"/>
          <ac:spMkLst>
            <pc:docMk/>
            <pc:sldMk cId="2128224400" sldId="304"/>
            <ac:spMk id="4" creationId="{00000000-0000-0000-0000-000000000000}"/>
          </ac:spMkLst>
        </pc:spChg>
        <pc:spChg chg="mod">
          <ac:chgData name="Chris Woodruff" userId="2dbf025665e4d94d" providerId="LiveId" clId="{F8999970-1D8C-407D-BB89-4A966E3BB823}" dt="2018-10-28T21:17:07.260" v="332" actId="20577"/>
          <ac:spMkLst>
            <pc:docMk/>
            <pc:sldMk cId="2128224400" sldId="304"/>
            <ac:spMk id="5" creationId="{00000000-0000-0000-0000-000000000000}"/>
          </ac:spMkLst>
        </pc:spChg>
      </pc:sldChg>
      <pc:sldChg chg="addSp delSp modSp add">
        <pc:chgData name="Chris Woodruff" userId="2dbf025665e4d94d" providerId="LiveId" clId="{F8999970-1D8C-407D-BB89-4A966E3BB823}" dt="2018-10-28T21:02:56.926" v="173" actId="20577"/>
        <pc:sldMkLst>
          <pc:docMk/>
          <pc:sldMk cId="1515512664" sldId="310"/>
        </pc:sldMkLst>
        <pc:spChg chg="mod">
          <ac:chgData name="Chris Woodruff" userId="2dbf025665e4d94d" providerId="LiveId" clId="{F8999970-1D8C-407D-BB89-4A966E3BB823}" dt="2018-10-28T21:01:45.383" v="107" actId="20577"/>
          <ac:spMkLst>
            <pc:docMk/>
            <pc:sldMk cId="1515512664" sldId="310"/>
            <ac:spMk id="44" creationId="{00000000-0000-0000-0000-000000000000}"/>
          </ac:spMkLst>
        </pc:spChg>
        <pc:spChg chg="mod">
          <ac:chgData name="Chris Woodruff" userId="2dbf025665e4d94d" providerId="LiveId" clId="{F8999970-1D8C-407D-BB89-4A966E3BB823}" dt="2018-10-28T21:02:07.308" v="144" actId="14100"/>
          <ac:spMkLst>
            <pc:docMk/>
            <pc:sldMk cId="1515512664" sldId="310"/>
            <ac:spMk id="45" creationId="{00000000-0000-0000-0000-000000000000}"/>
          </ac:spMkLst>
        </pc:spChg>
        <pc:spChg chg="del">
          <ac:chgData name="Chris Woodruff" userId="2dbf025665e4d94d" providerId="LiveId" clId="{F8999970-1D8C-407D-BB89-4A966E3BB823}" dt="2018-10-28T21:01:36.069" v="91" actId="931"/>
          <ac:spMkLst>
            <pc:docMk/>
            <pc:sldMk cId="1515512664" sldId="310"/>
            <ac:spMk id="100" creationId="{501B2231-25EC-F244-B170-9086B472C8F0}"/>
          </ac:spMkLst>
        </pc:spChg>
        <pc:spChg chg="mod">
          <ac:chgData name="Chris Woodruff" userId="2dbf025665e4d94d" providerId="LiveId" clId="{F8999970-1D8C-407D-BB89-4A966E3BB823}" dt="2018-10-28T21:02:31.650" v="161" actId="14100"/>
          <ac:spMkLst>
            <pc:docMk/>
            <pc:sldMk cId="1515512664" sldId="310"/>
            <ac:spMk id="157" creationId="{00000000-0000-0000-0000-000000000000}"/>
          </ac:spMkLst>
        </pc:spChg>
        <pc:spChg chg="mod">
          <ac:chgData name="Chris Woodruff" userId="2dbf025665e4d94d" providerId="LiveId" clId="{F8999970-1D8C-407D-BB89-4A966E3BB823}" dt="2018-10-28T21:02:38.616" v="172" actId="20577"/>
          <ac:spMkLst>
            <pc:docMk/>
            <pc:sldMk cId="1515512664" sldId="310"/>
            <ac:spMk id="158" creationId="{00000000-0000-0000-0000-000000000000}"/>
          </ac:spMkLst>
        </pc:spChg>
        <pc:spChg chg="mod">
          <ac:chgData name="Chris Woodruff" userId="2dbf025665e4d94d" providerId="LiveId" clId="{F8999970-1D8C-407D-BB89-4A966E3BB823}" dt="2018-10-28T21:02:56.926" v="173" actId="20577"/>
          <ac:spMkLst>
            <pc:docMk/>
            <pc:sldMk cId="1515512664" sldId="310"/>
            <ac:spMk id="159" creationId="{00000000-0000-0000-0000-000000000000}"/>
          </ac:spMkLst>
        </pc:spChg>
        <pc:picChg chg="add mod">
          <ac:chgData name="Chris Woodruff" userId="2dbf025665e4d94d" providerId="LiveId" clId="{F8999970-1D8C-407D-BB89-4A966E3BB823}" dt="2018-10-28T21:01:36.069" v="91" actId="931"/>
          <ac:picMkLst>
            <pc:docMk/>
            <pc:sldMk cId="1515512664" sldId="310"/>
            <ac:picMk id="3" creationId="{9865B708-A5F1-4208-BC9E-14E4FBDBE447}"/>
          </ac:picMkLst>
        </pc:picChg>
      </pc:sldChg>
      <pc:sldChg chg="add">
        <pc:chgData name="Chris Woodruff" userId="2dbf025665e4d94d" providerId="LiveId" clId="{F8999970-1D8C-407D-BB89-4A966E3BB823}" dt="2018-10-28T21:01:15.546" v="89"/>
        <pc:sldMkLst>
          <pc:docMk/>
          <pc:sldMk cId="1167667248" sldId="315"/>
        </pc:sldMkLst>
      </pc:sldChg>
      <pc:sldChg chg="modSp add">
        <pc:chgData name="Chris Woodruff" userId="2dbf025665e4d94d" providerId="LiveId" clId="{F8999970-1D8C-407D-BB89-4A966E3BB823}" dt="2018-10-28T21:00:57.994" v="87" actId="20577"/>
        <pc:sldMkLst>
          <pc:docMk/>
          <pc:sldMk cId="1690938764" sldId="322"/>
        </pc:sldMkLst>
        <pc:spChg chg="mod">
          <ac:chgData name="Chris Woodruff" userId="2dbf025665e4d94d" providerId="LiveId" clId="{F8999970-1D8C-407D-BB89-4A966E3BB823}" dt="2018-10-28T21:00:57.994" v="87" actId="20577"/>
          <ac:spMkLst>
            <pc:docMk/>
            <pc:sldMk cId="1690938764" sldId="322"/>
            <ac:spMk id="3" creationId="{00000000-0000-0000-0000-000000000000}"/>
          </ac:spMkLst>
        </pc:spChg>
        <pc:spChg chg="mod">
          <ac:chgData name="Chris Woodruff" userId="2dbf025665e4d94d" providerId="LiveId" clId="{F8999970-1D8C-407D-BB89-4A966E3BB823}" dt="2018-10-28T21:00:26.878" v="11"/>
          <ac:spMkLst>
            <pc:docMk/>
            <pc:sldMk cId="1690938764" sldId="322"/>
            <ac:spMk id="4" creationId="{00000000-0000-0000-0000-000000000000}"/>
          </ac:spMkLst>
        </pc:spChg>
      </pc:sldChg>
      <pc:sldChg chg="add">
        <pc:chgData name="Chris Woodruff" userId="2dbf025665e4d94d" providerId="LiveId" clId="{F8999970-1D8C-407D-BB89-4A966E3BB823}" dt="2018-10-28T21:01:05.586" v="88"/>
        <pc:sldMkLst>
          <pc:docMk/>
          <pc:sldMk cId="1239169279" sldId="323"/>
        </pc:sldMkLst>
      </pc:sldChg>
      <pc:sldChg chg="add">
        <pc:chgData name="Chris Woodruff" userId="2dbf025665e4d94d" providerId="LiveId" clId="{F8999970-1D8C-407D-BB89-4A966E3BB823}" dt="2018-10-28T21:01:15.546" v="89"/>
        <pc:sldMkLst>
          <pc:docMk/>
          <pc:sldMk cId="1176017203" sldId="324"/>
        </pc:sldMkLst>
      </pc:sldChg>
      <pc:sldChg chg="modSp add">
        <pc:chgData name="Chris Woodruff" userId="2dbf025665e4d94d" providerId="LiveId" clId="{F8999970-1D8C-407D-BB89-4A966E3BB823}" dt="2018-10-28T21:04:32.020" v="224" actId="20577"/>
        <pc:sldMkLst>
          <pc:docMk/>
          <pc:sldMk cId="3666506997" sldId="325"/>
        </pc:sldMkLst>
        <pc:spChg chg="mod">
          <ac:chgData name="Chris Woodruff" userId="2dbf025665e4d94d" providerId="LiveId" clId="{F8999970-1D8C-407D-BB89-4A966E3BB823}" dt="2018-10-28T21:04:10.899" v="189" actId="20577"/>
          <ac:spMkLst>
            <pc:docMk/>
            <pc:sldMk cId="3666506997" sldId="325"/>
            <ac:spMk id="13" creationId="{00000000-0000-0000-0000-000000000000}"/>
          </ac:spMkLst>
        </pc:spChg>
        <pc:spChg chg="mod">
          <ac:chgData name="Chris Woodruff" userId="2dbf025665e4d94d" providerId="LiveId" clId="{F8999970-1D8C-407D-BB89-4A966E3BB823}" dt="2018-10-28T21:04:15.552" v="198" actId="20577"/>
          <ac:spMkLst>
            <pc:docMk/>
            <pc:sldMk cId="3666506997" sldId="325"/>
            <ac:spMk id="14" creationId="{00000000-0000-0000-0000-000000000000}"/>
          </ac:spMkLst>
        </pc:spChg>
        <pc:spChg chg="mod">
          <ac:chgData name="Chris Woodruff" userId="2dbf025665e4d94d" providerId="LiveId" clId="{F8999970-1D8C-407D-BB89-4A966E3BB823}" dt="2018-10-28T21:04:32.020" v="224" actId="20577"/>
          <ac:spMkLst>
            <pc:docMk/>
            <pc:sldMk cId="3666506997" sldId="325"/>
            <ac:spMk id="15" creationId="{00000000-0000-0000-0000-000000000000}"/>
          </ac:spMkLst>
        </pc:spChg>
      </pc:sldChg>
      <pc:sldChg chg="addSp modSp add">
        <pc:chgData name="Chris Woodruff" userId="2dbf025665e4d94d" providerId="LiveId" clId="{F8999970-1D8C-407D-BB89-4A966E3BB823}" dt="2018-10-28T21:06:26.142" v="238" actId="14100"/>
        <pc:sldMkLst>
          <pc:docMk/>
          <pc:sldMk cId="380098896" sldId="326"/>
        </pc:sldMkLst>
        <pc:spChg chg="mod">
          <ac:chgData name="Chris Woodruff" userId="2dbf025665e4d94d" providerId="LiveId" clId="{F8999970-1D8C-407D-BB89-4A966E3BB823}" dt="2018-10-28T21:06:14.423" v="236" actId="20577"/>
          <ac:spMkLst>
            <pc:docMk/>
            <pc:sldMk cId="380098896" sldId="326"/>
            <ac:spMk id="5" creationId="{00000000-0000-0000-0000-000000000000}"/>
          </ac:spMkLst>
        </pc:spChg>
        <pc:spChg chg="add mod">
          <ac:chgData name="Chris Woodruff" userId="2dbf025665e4d94d" providerId="LiveId" clId="{F8999970-1D8C-407D-BB89-4A966E3BB823}" dt="2018-10-28T21:06:26.142" v="238" actId="14100"/>
          <ac:spMkLst>
            <pc:docMk/>
            <pc:sldMk cId="380098896" sldId="326"/>
            <ac:spMk id="6" creationId="{BAAACD46-6589-499B-9D84-0E4B4C8ED697}"/>
          </ac:spMkLst>
        </pc:spChg>
        <pc:spChg chg="mod">
          <ac:chgData name="Chris Woodruff" userId="2dbf025665e4d94d" providerId="LiveId" clId="{F8999970-1D8C-407D-BB89-4A966E3BB823}" dt="2018-10-28T21:06:21.791" v="237" actId="14100"/>
          <ac:spMkLst>
            <pc:docMk/>
            <pc:sldMk cId="380098896" sldId="326"/>
            <ac:spMk id="7" creationId="{00000000-0000-0000-0000-000000000000}"/>
          </ac:spMkLst>
        </pc:spChg>
      </pc:sldChg>
      <pc:sldChg chg="modSp add">
        <pc:chgData name="Chris Woodruff" userId="2dbf025665e4d94d" providerId="LiveId" clId="{F8999970-1D8C-407D-BB89-4A966E3BB823}" dt="2018-10-28T21:17:26.429" v="340" actId="20577"/>
        <pc:sldMkLst>
          <pc:docMk/>
          <pc:sldMk cId="283806045" sldId="327"/>
        </pc:sldMkLst>
        <pc:spChg chg="mod">
          <ac:chgData name="Chris Woodruff" userId="2dbf025665e4d94d" providerId="LiveId" clId="{F8999970-1D8C-407D-BB89-4A966E3BB823}" dt="2018-10-28T21:17:20.690" v="336" actId="20577"/>
          <ac:spMkLst>
            <pc:docMk/>
            <pc:sldMk cId="283806045" sldId="327"/>
            <ac:spMk id="4" creationId="{00000000-0000-0000-0000-000000000000}"/>
          </ac:spMkLst>
        </pc:spChg>
        <pc:spChg chg="mod">
          <ac:chgData name="Chris Woodruff" userId="2dbf025665e4d94d" providerId="LiveId" clId="{F8999970-1D8C-407D-BB89-4A966E3BB823}" dt="2018-10-28T21:17:26.429" v="340" actId="20577"/>
          <ac:spMkLst>
            <pc:docMk/>
            <pc:sldMk cId="283806045" sldId="327"/>
            <ac:spMk id="5" creationId="{00000000-0000-0000-0000-000000000000}"/>
          </ac:spMkLst>
        </pc:spChg>
      </pc:sldChg>
      <pc:sldChg chg="modSp add">
        <pc:chgData name="Chris Woodruff" userId="2dbf025665e4d94d" providerId="LiveId" clId="{F8999970-1D8C-407D-BB89-4A966E3BB823}" dt="2018-10-28T21:17:43.766" v="344"/>
        <pc:sldMkLst>
          <pc:docMk/>
          <pc:sldMk cId="1235035671" sldId="328"/>
        </pc:sldMkLst>
        <pc:spChg chg="mod">
          <ac:chgData name="Chris Woodruff" userId="2dbf025665e4d94d" providerId="LiveId" clId="{F8999970-1D8C-407D-BB89-4A966E3BB823}" dt="2018-10-28T21:17:39.123" v="341" actId="20577"/>
          <ac:spMkLst>
            <pc:docMk/>
            <pc:sldMk cId="1235035671" sldId="328"/>
            <ac:spMk id="4" creationId="{00000000-0000-0000-0000-000000000000}"/>
          </ac:spMkLst>
        </pc:spChg>
        <pc:spChg chg="mod">
          <ac:chgData name="Chris Woodruff" userId="2dbf025665e4d94d" providerId="LiveId" clId="{F8999970-1D8C-407D-BB89-4A966E3BB823}" dt="2018-10-28T21:17:43.766" v="344"/>
          <ac:spMkLst>
            <pc:docMk/>
            <pc:sldMk cId="1235035671" sldId="328"/>
            <ac:spMk id="5" creationId="{00000000-0000-0000-0000-000000000000}"/>
          </ac:spMkLst>
        </pc:spChg>
      </pc:sldChg>
      <pc:sldChg chg="modSp add">
        <pc:chgData name="Chris Woodruff" userId="2dbf025665e4d94d" providerId="LiveId" clId="{F8999970-1D8C-407D-BB89-4A966E3BB823}" dt="2018-10-28T21:18:34.269" v="354" actId="20577"/>
        <pc:sldMkLst>
          <pc:docMk/>
          <pc:sldMk cId="4154564100" sldId="329"/>
        </pc:sldMkLst>
        <pc:spChg chg="mod">
          <ac:chgData name="Chris Woodruff" userId="2dbf025665e4d94d" providerId="LiveId" clId="{F8999970-1D8C-407D-BB89-4A966E3BB823}" dt="2018-10-28T21:18:28.913" v="350" actId="20577"/>
          <ac:spMkLst>
            <pc:docMk/>
            <pc:sldMk cId="4154564100" sldId="329"/>
            <ac:spMk id="4" creationId="{00000000-0000-0000-0000-000000000000}"/>
          </ac:spMkLst>
        </pc:spChg>
        <pc:spChg chg="mod">
          <ac:chgData name="Chris Woodruff" userId="2dbf025665e4d94d" providerId="LiveId" clId="{F8999970-1D8C-407D-BB89-4A966E3BB823}" dt="2018-10-28T21:18:34.269" v="354" actId="20577"/>
          <ac:spMkLst>
            <pc:docMk/>
            <pc:sldMk cId="4154564100" sldId="329"/>
            <ac:spMk id="5" creationId="{00000000-0000-0000-0000-000000000000}"/>
          </ac:spMkLst>
        </pc:spChg>
      </pc:sldChg>
      <pc:sldChg chg="addSp delSp modSp add">
        <pc:chgData name="Chris Woodruff" userId="2dbf025665e4d94d" providerId="LiveId" clId="{F8999970-1D8C-407D-BB89-4A966E3BB823}" dt="2018-10-28T21:11:22.675" v="259"/>
        <pc:sldMkLst>
          <pc:docMk/>
          <pc:sldMk cId="2954032755" sldId="330"/>
        </pc:sldMkLst>
        <pc:spChg chg="del mod">
          <ac:chgData name="Chris Woodruff" userId="2dbf025665e4d94d" providerId="LiveId" clId="{F8999970-1D8C-407D-BB89-4A966E3BB823}" dt="2018-10-28T21:11:16.158" v="258"/>
          <ac:spMkLst>
            <pc:docMk/>
            <pc:sldMk cId="2954032755" sldId="330"/>
            <ac:spMk id="2" creationId="{95E089BE-E119-49B5-9094-E60861754E96}"/>
          </ac:spMkLst>
        </pc:spChg>
        <pc:spChg chg="del">
          <ac:chgData name="Chris Woodruff" userId="2dbf025665e4d94d" providerId="LiveId" clId="{F8999970-1D8C-407D-BB89-4A966E3BB823}" dt="2018-10-28T21:11:16.158" v="258"/>
          <ac:spMkLst>
            <pc:docMk/>
            <pc:sldMk cId="2954032755" sldId="330"/>
            <ac:spMk id="3" creationId="{D3F2C176-7476-4C8C-8C9A-2978C3A8F5BC}"/>
          </ac:spMkLst>
        </pc:spChg>
        <pc:spChg chg="del">
          <ac:chgData name="Chris Woodruff" userId="2dbf025665e4d94d" providerId="LiveId" clId="{F8999970-1D8C-407D-BB89-4A966E3BB823}" dt="2018-10-28T21:11:16.158" v="258"/>
          <ac:spMkLst>
            <pc:docMk/>
            <pc:sldMk cId="2954032755" sldId="330"/>
            <ac:spMk id="4" creationId="{CE62F936-1347-42AD-AABD-C2FAABB09B3F}"/>
          </ac:spMkLst>
        </pc:spChg>
        <pc:spChg chg="del mod">
          <ac:chgData name="Chris Woodruff" userId="2dbf025665e4d94d" providerId="LiveId" clId="{F8999970-1D8C-407D-BB89-4A966E3BB823}" dt="2018-10-28T21:11:16.158" v="258"/>
          <ac:spMkLst>
            <pc:docMk/>
            <pc:sldMk cId="2954032755" sldId="330"/>
            <ac:spMk id="5" creationId="{190DB5AA-F3FA-4679-872B-761018E11291}"/>
          </ac:spMkLst>
        </pc:spChg>
        <pc:spChg chg="del">
          <ac:chgData name="Chris Woodruff" userId="2dbf025665e4d94d" providerId="LiveId" clId="{F8999970-1D8C-407D-BB89-4A966E3BB823}" dt="2018-10-28T21:11:16.158" v="258"/>
          <ac:spMkLst>
            <pc:docMk/>
            <pc:sldMk cId="2954032755" sldId="330"/>
            <ac:spMk id="6" creationId="{0F7B617A-9144-46D5-AF14-2AB1B52A3632}"/>
          </ac:spMkLst>
        </pc:spChg>
        <pc:spChg chg="del">
          <ac:chgData name="Chris Woodruff" userId="2dbf025665e4d94d" providerId="LiveId" clId="{F8999970-1D8C-407D-BB89-4A966E3BB823}" dt="2018-10-28T21:11:16.158" v="258"/>
          <ac:spMkLst>
            <pc:docMk/>
            <pc:sldMk cId="2954032755" sldId="330"/>
            <ac:spMk id="7" creationId="{6C6118EB-4298-4A23-89E7-4F061AF10C35}"/>
          </ac:spMkLst>
        </pc:spChg>
        <pc:spChg chg="del">
          <ac:chgData name="Chris Woodruff" userId="2dbf025665e4d94d" providerId="LiveId" clId="{F8999970-1D8C-407D-BB89-4A966E3BB823}" dt="2018-10-28T21:11:16.158" v="258"/>
          <ac:spMkLst>
            <pc:docMk/>
            <pc:sldMk cId="2954032755" sldId="330"/>
            <ac:spMk id="8" creationId="{3DF8CF37-74A1-4771-B97C-B3A8EC058FD6}"/>
          </ac:spMkLst>
        </pc:spChg>
        <pc:spChg chg="add mod">
          <ac:chgData name="Chris Woodruff" userId="2dbf025665e4d94d" providerId="LiveId" clId="{F8999970-1D8C-407D-BB89-4A966E3BB823}" dt="2018-10-28T21:11:22.675" v="259"/>
          <ac:spMkLst>
            <pc:docMk/>
            <pc:sldMk cId="2954032755" sldId="330"/>
            <ac:spMk id="9" creationId="{0995291A-BCFC-462C-BFF3-4306E13461B1}"/>
          </ac:spMkLst>
        </pc:spChg>
      </pc:sldChg>
      <pc:sldChg chg="modSp add">
        <pc:chgData name="Chris Woodruff" userId="2dbf025665e4d94d" providerId="LiveId" clId="{F8999970-1D8C-407D-BB89-4A966E3BB823}" dt="2018-10-28T21:11:39.771" v="262"/>
        <pc:sldMkLst>
          <pc:docMk/>
          <pc:sldMk cId="3141493165" sldId="331"/>
        </pc:sldMkLst>
        <pc:spChg chg="mod">
          <ac:chgData name="Chris Woodruff" userId="2dbf025665e4d94d" providerId="LiveId" clId="{F8999970-1D8C-407D-BB89-4A966E3BB823}" dt="2018-10-28T21:11:39.771" v="262"/>
          <ac:spMkLst>
            <pc:docMk/>
            <pc:sldMk cId="3141493165" sldId="331"/>
            <ac:spMk id="9" creationId="{0995291A-BCFC-462C-BFF3-4306E13461B1}"/>
          </ac:spMkLst>
        </pc:spChg>
      </pc:sldChg>
      <pc:sldChg chg="modSp add">
        <pc:chgData name="Chris Woodruff" userId="2dbf025665e4d94d" providerId="LiveId" clId="{F8999970-1D8C-407D-BB89-4A966E3BB823}" dt="2018-10-28T21:13:42.048" v="297"/>
        <pc:sldMkLst>
          <pc:docMk/>
          <pc:sldMk cId="2161953902" sldId="332"/>
        </pc:sldMkLst>
        <pc:spChg chg="mod">
          <ac:chgData name="Chris Woodruff" userId="2dbf025665e4d94d" providerId="LiveId" clId="{F8999970-1D8C-407D-BB89-4A966E3BB823}" dt="2018-10-28T21:13:42.048" v="297"/>
          <ac:spMkLst>
            <pc:docMk/>
            <pc:sldMk cId="2161953902" sldId="332"/>
            <ac:spMk id="9" creationId="{0995291A-BCFC-462C-BFF3-4306E13461B1}"/>
          </ac:spMkLst>
        </pc:spChg>
      </pc:sldChg>
      <pc:sldChg chg="modSp add">
        <pc:chgData name="Chris Woodruff" userId="2dbf025665e4d94d" providerId="LiveId" clId="{F8999970-1D8C-407D-BB89-4A966E3BB823}" dt="2018-10-28T21:13:31.067" v="294"/>
        <pc:sldMkLst>
          <pc:docMk/>
          <pc:sldMk cId="263741916" sldId="333"/>
        </pc:sldMkLst>
        <pc:spChg chg="mod">
          <ac:chgData name="Chris Woodruff" userId="2dbf025665e4d94d" providerId="LiveId" clId="{F8999970-1D8C-407D-BB89-4A966E3BB823}" dt="2018-10-28T21:13:31.067" v="294"/>
          <ac:spMkLst>
            <pc:docMk/>
            <pc:sldMk cId="263741916" sldId="333"/>
            <ac:spMk id="9" creationId="{0995291A-BCFC-462C-BFF3-4306E13461B1}"/>
          </ac:spMkLst>
        </pc:spChg>
      </pc:sldChg>
      <pc:sldChg chg="modSp add">
        <pc:chgData name="Chris Woodruff" userId="2dbf025665e4d94d" providerId="LiveId" clId="{F8999970-1D8C-407D-BB89-4A966E3BB823}" dt="2018-10-28T21:13:17.938" v="291" actId="27636"/>
        <pc:sldMkLst>
          <pc:docMk/>
          <pc:sldMk cId="1666725471" sldId="334"/>
        </pc:sldMkLst>
        <pc:spChg chg="mod">
          <ac:chgData name="Chris Woodruff" userId="2dbf025665e4d94d" providerId="LiveId" clId="{F8999970-1D8C-407D-BB89-4A966E3BB823}" dt="2018-10-28T21:13:17.938" v="291" actId="27636"/>
          <ac:spMkLst>
            <pc:docMk/>
            <pc:sldMk cId="1666725471" sldId="334"/>
            <ac:spMk id="9" creationId="{0995291A-BCFC-462C-BFF3-4306E13461B1}"/>
          </ac:spMkLst>
        </pc:spChg>
      </pc:sldChg>
      <pc:sldChg chg="modSp add">
        <pc:chgData name="Chris Woodruff" userId="2dbf025665e4d94d" providerId="LiveId" clId="{F8999970-1D8C-407D-BB89-4A966E3BB823}" dt="2018-10-28T21:12:56.499" v="287" actId="27636"/>
        <pc:sldMkLst>
          <pc:docMk/>
          <pc:sldMk cId="3427698077" sldId="335"/>
        </pc:sldMkLst>
        <pc:spChg chg="mod">
          <ac:chgData name="Chris Woodruff" userId="2dbf025665e4d94d" providerId="LiveId" clId="{F8999970-1D8C-407D-BB89-4A966E3BB823}" dt="2018-10-28T21:12:56.499" v="287" actId="27636"/>
          <ac:spMkLst>
            <pc:docMk/>
            <pc:sldMk cId="3427698077" sldId="335"/>
            <ac:spMk id="9" creationId="{0995291A-BCFC-462C-BFF3-4306E13461B1}"/>
          </ac:spMkLst>
        </pc:spChg>
      </pc:sldChg>
      <pc:sldChg chg="modSp add">
        <pc:chgData name="Chris Woodruff" userId="2dbf025665e4d94d" providerId="LiveId" clId="{F8999970-1D8C-407D-BB89-4A966E3BB823}" dt="2018-10-28T21:12:45.403" v="283" actId="27636"/>
        <pc:sldMkLst>
          <pc:docMk/>
          <pc:sldMk cId="3478387315" sldId="336"/>
        </pc:sldMkLst>
        <pc:spChg chg="mod">
          <ac:chgData name="Chris Woodruff" userId="2dbf025665e4d94d" providerId="LiveId" clId="{F8999970-1D8C-407D-BB89-4A966E3BB823}" dt="2018-10-28T21:12:45.403" v="283" actId="27636"/>
          <ac:spMkLst>
            <pc:docMk/>
            <pc:sldMk cId="3478387315" sldId="336"/>
            <ac:spMk id="9" creationId="{0995291A-BCFC-462C-BFF3-4306E13461B1}"/>
          </ac:spMkLst>
        </pc:spChg>
      </pc:sldChg>
      <pc:sldChg chg="modSp add">
        <pc:chgData name="Chris Woodruff" userId="2dbf025665e4d94d" providerId="LiveId" clId="{F8999970-1D8C-407D-BB89-4A966E3BB823}" dt="2018-10-28T21:12:37.219" v="279"/>
        <pc:sldMkLst>
          <pc:docMk/>
          <pc:sldMk cId="1549633357" sldId="337"/>
        </pc:sldMkLst>
        <pc:spChg chg="mod">
          <ac:chgData name="Chris Woodruff" userId="2dbf025665e4d94d" providerId="LiveId" clId="{F8999970-1D8C-407D-BB89-4A966E3BB823}" dt="2018-10-28T21:12:37.219" v="279"/>
          <ac:spMkLst>
            <pc:docMk/>
            <pc:sldMk cId="1549633357" sldId="337"/>
            <ac:spMk id="9" creationId="{0995291A-BCFC-462C-BFF3-4306E13461B1}"/>
          </ac:spMkLst>
        </pc:spChg>
      </pc:sldChg>
      <pc:sldChg chg="modSp add">
        <pc:chgData name="Chris Woodruff" userId="2dbf025665e4d94d" providerId="LiveId" clId="{F8999970-1D8C-407D-BB89-4A966E3BB823}" dt="2018-10-28T21:12:27.622" v="276"/>
        <pc:sldMkLst>
          <pc:docMk/>
          <pc:sldMk cId="2436354478" sldId="338"/>
        </pc:sldMkLst>
        <pc:spChg chg="mod">
          <ac:chgData name="Chris Woodruff" userId="2dbf025665e4d94d" providerId="LiveId" clId="{F8999970-1D8C-407D-BB89-4A966E3BB823}" dt="2018-10-28T21:12:27.622" v="276"/>
          <ac:spMkLst>
            <pc:docMk/>
            <pc:sldMk cId="2436354478" sldId="338"/>
            <ac:spMk id="9" creationId="{0995291A-BCFC-462C-BFF3-4306E13461B1}"/>
          </ac:spMkLst>
        </pc:spChg>
      </pc:sldChg>
      <pc:sldChg chg="modSp add">
        <pc:chgData name="Chris Woodruff" userId="2dbf025665e4d94d" providerId="LiveId" clId="{F8999970-1D8C-407D-BB89-4A966E3BB823}" dt="2018-10-28T21:12:19.088" v="273"/>
        <pc:sldMkLst>
          <pc:docMk/>
          <pc:sldMk cId="215577012" sldId="339"/>
        </pc:sldMkLst>
        <pc:spChg chg="mod">
          <ac:chgData name="Chris Woodruff" userId="2dbf025665e4d94d" providerId="LiveId" clId="{F8999970-1D8C-407D-BB89-4A966E3BB823}" dt="2018-10-28T21:12:19.088" v="273"/>
          <ac:spMkLst>
            <pc:docMk/>
            <pc:sldMk cId="215577012" sldId="339"/>
            <ac:spMk id="9" creationId="{0995291A-BCFC-462C-BFF3-4306E13461B1}"/>
          </ac:spMkLst>
        </pc:spChg>
      </pc:sldChg>
      <pc:sldChg chg="modSp add">
        <pc:chgData name="Chris Woodruff" userId="2dbf025665e4d94d" providerId="LiveId" clId="{F8999970-1D8C-407D-BB89-4A966E3BB823}" dt="2018-10-28T21:18:49.840" v="357" actId="20577"/>
        <pc:sldMkLst>
          <pc:docMk/>
          <pc:sldMk cId="497338400" sldId="340"/>
        </pc:sldMkLst>
        <pc:spChg chg="mod">
          <ac:chgData name="Chris Woodruff" userId="2dbf025665e4d94d" providerId="LiveId" clId="{F8999970-1D8C-407D-BB89-4A966E3BB823}" dt="2018-10-28T21:18:45.501" v="355" actId="20577"/>
          <ac:spMkLst>
            <pc:docMk/>
            <pc:sldMk cId="497338400" sldId="340"/>
            <ac:spMk id="4" creationId="{00000000-0000-0000-0000-000000000000}"/>
          </ac:spMkLst>
        </pc:spChg>
        <pc:spChg chg="mod">
          <ac:chgData name="Chris Woodruff" userId="2dbf025665e4d94d" providerId="LiveId" clId="{F8999970-1D8C-407D-BB89-4A966E3BB823}" dt="2018-10-28T21:18:49.840" v="357" actId="20577"/>
          <ac:spMkLst>
            <pc:docMk/>
            <pc:sldMk cId="497338400" sldId="340"/>
            <ac:spMk id="5" creationId="{00000000-0000-0000-0000-000000000000}"/>
          </ac:spMkLst>
        </pc:spChg>
      </pc:sldChg>
      <pc:sldChg chg="modSp add">
        <pc:chgData name="Chris Woodruff" userId="2dbf025665e4d94d" providerId="LiveId" clId="{F8999970-1D8C-407D-BB89-4A966E3BB823}" dt="2018-10-28T21:19:07.176" v="364" actId="20577"/>
        <pc:sldMkLst>
          <pc:docMk/>
          <pc:sldMk cId="1576195025" sldId="341"/>
        </pc:sldMkLst>
        <pc:spChg chg="mod">
          <ac:chgData name="Chris Woodruff" userId="2dbf025665e4d94d" providerId="LiveId" clId="{F8999970-1D8C-407D-BB89-4A966E3BB823}" dt="2018-10-28T21:19:02.314" v="360" actId="20577"/>
          <ac:spMkLst>
            <pc:docMk/>
            <pc:sldMk cId="1576195025" sldId="341"/>
            <ac:spMk id="4" creationId="{00000000-0000-0000-0000-000000000000}"/>
          </ac:spMkLst>
        </pc:spChg>
        <pc:spChg chg="mod">
          <ac:chgData name="Chris Woodruff" userId="2dbf025665e4d94d" providerId="LiveId" clId="{F8999970-1D8C-407D-BB89-4A966E3BB823}" dt="2018-10-28T21:19:07.176" v="364" actId="20577"/>
          <ac:spMkLst>
            <pc:docMk/>
            <pc:sldMk cId="1576195025" sldId="341"/>
            <ac:spMk id="5" creationId="{00000000-0000-0000-0000-000000000000}"/>
          </ac:spMkLst>
        </pc:spChg>
      </pc:sldChg>
      <pc:sldChg chg="modSp add">
        <pc:chgData name="Chris Woodruff" userId="2dbf025665e4d94d" providerId="LiveId" clId="{F8999970-1D8C-407D-BB89-4A966E3BB823}" dt="2018-10-28T21:18:07.660" v="349"/>
        <pc:sldMkLst>
          <pc:docMk/>
          <pc:sldMk cId="2430661928" sldId="342"/>
        </pc:sldMkLst>
        <pc:spChg chg="mod">
          <ac:chgData name="Chris Woodruff" userId="2dbf025665e4d94d" providerId="LiveId" clId="{F8999970-1D8C-407D-BB89-4A966E3BB823}" dt="2018-10-28T21:17:53.439" v="345" actId="20577"/>
          <ac:spMkLst>
            <pc:docMk/>
            <pc:sldMk cId="2430661928" sldId="342"/>
            <ac:spMk id="4" creationId="{00000000-0000-0000-0000-000000000000}"/>
          </ac:spMkLst>
        </pc:spChg>
        <pc:spChg chg="mod">
          <ac:chgData name="Chris Woodruff" userId="2dbf025665e4d94d" providerId="LiveId" clId="{F8999970-1D8C-407D-BB89-4A966E3BB823}" dt="2018-10-28T21:18:07.660" v="349"/>
          <ac:spMkLst>
            <pc:docMk/>
            <pc:sldMk cId="2430661928" sldId="342"/>
            <ac:spMk id="5" creationId="{00000000-0000-0000-0000-000000000000}"/>
          </ac:spMkLst>
        </pc:spChg>
      </pc:sldChg>
      <pc:sldChg chg="addSp delSp modSp add">
        <pc:chgData name="Chris Woodruff" userId="2dbf025665e4d94d" providerId="LiveId" clId="{F8999970-1D8C-407D-BB89-4A966E3BB823}" dt="2018-10-28T21:20:49.425" v="402" actId="14100"/>
        <pc:sldMkLst>
          <pc:docMk/>
          <pc:sldMk cId="2327828292" sldId="343"/>
        </pc:sldMkLst>
        <pc:spChg chg="mod">
          <ac:chgData name="Chris Woodruff" userId="2dbf025665e4d94d" providerId="LiveId" clId="{F8999970-1D8C-407D-BB89-4A966E3BB823}" dt="2018-10-28T21:19:51.688" v="383" actId="5793"/>
          <ac:spMkLst>
            <pc:docMk/>
            <pc:sldMk cId="2327828292" sldId="343"/>
            <ac:spMk id="2" creationId="{00000000-0000-0000-0000-000000000000}"/>
          </ac:spMkLst>
        </pc:spChg>
        <pc:spChg chg="add del mod">
          <ac:chgData name="Chris Woodruff" userId="2dbf025665e4d94d" providerId="LiveId" clId="{F8999970-1D8C-407D-BB89-4A966E3BB823}" dt="2018-10-28T21:20:08.273" v="385" actId="478"/>
          <ac:spMkLst>
            <pc:docMk/>
            <pc:sldMk cId="2327828292" sldId="343"/>
            <ac:spMk id="4" creationId="{CC698A67-2E78-4578-A1D5-F2E884431349}"/>
          </ac:spMkLst>
        </pc:spChg>
        <pc:spChg chg="del">
          <ac:chgData name="Chris Woodruff" userId="2dbf025665e4d94d" providerId="LiveId" clId="{F8999970-1D8C-407D-BB89-4A966E3BB823}" dt="2018-10-28T21:20:03.326" v="384" actId="478"/>
          <ac:spMkLst>
            <pc:docMk/>
            <pc:sldMk cId="2327828292" sldId="343"/>
            <ac:spMk id="5" creationId="{00000000-0000-0000-0000-000000000000}"/>
          </ac:spMkLst>
        </pc:spChg>
        <pc:spChg chg="mod">
          <ac:chgData name="Chris Woodruff" userId="2dbf025665e4d94d" providerId="LiveId" clId="{F8999970-1D8C-407D-BB89-4A966E3BB823}" dt="2018-10-28T21:20:49.425" v="402" actId="14100"/>
          <ac:spMkLst>
            <pc:docMk/>
            <pc:sldMk cId="2327828292" sldId="343"/>
            <ac:spMk id="7" creationId="{00000000-0000-0000-0000-000000000000}"/>
          </ac:spMkLst>
        </pc:spChg>
      </pc:sldChg>
      <pc:sldMasterChg chg="delSldLayout">
        <pc:chgData name="Chris Woodruff" userId="2dbf025665e4d94d" providerId="LiveId" clId="{F8999970-1D8C-407D-BB89-4A966E3BB823}" dt="2018-10-28T21:15:25.146" v="305" actId="2696"/>
        <pc:sldMasterMkLst>
          <pc:docMk/>
          <pc:sldMasterMk cId="1603639761" sldId="2147483708"/>
        </pc:sldMasterMkLst>
      </pc:sldMasterChg>
      <pc:sldMasterChg chg="delSldLayout modSldLayout">
        <pc:chgData name="Chris Woodruff" userId="2dbf025665e4d94d" providerId="LiveId" clId="{F8999970-1D8C-407D-BB89-4A966E3BB823}" dt="2018-10-28T21:10:45.436" v="253" actId="478"/>
        <pc:sldMasterMkLst>
          <pc:docMk/>
          <pc:sldMasterMk cId="1297458579" sldId="2147483736"/>
        </pc:sldMasterMkLst>
        <pc:sldLayoutChg chg="delSp">
          <pc:chgData name="Chris Woodruff" userId="2dbf025665e4d94d" providerId="LiveId" clId="{F8999970-1D8C-407D-BB89-4A966E3BB823}" dt="2018-10-28T20:57:13.234" v="0"/>
          <pc:sldLayoutMkLst>
            <pc:docMk/>
            <pc:sldMasterMk cId="1297458579" sldId="2147483736"/>
            <pc:sldLayoutMk cId="2469918075" sldId="2147483752"/>
          </pc:sldLayoutMkLst>
          <pc:picChg chg="del">
            <ac:chgData name="Chris Woodruff" userId="2dbf025665e4d94d" providerId="LiveId" clId="{F8999970-1D8C-407D-BB89-4A966E3BB823}" dt="2018-10-28T20:57:13.234" v="0"/>
            <ac:picMkLst>
              <pc:docMk/>
              <pc:sldMasterMk cId="1297458579" sldId="2147483736"/>
              <pc:sldLayoutMk cId="2469918075" sldId="2147483752"/>
              <ac:picMk id="5" creationId="{00000000-0000-0000-0000-000000000000}"/>
            </ac:picMkLst>
          </pc:picChg>
        </pc:sldLayoutChg>
        <pc:sldLayoutChg chg="delSp">
          <pc:chgData name="Chris Woodruff" userId="2dbf025665e4d94d" providerId="LiveId" clId="{F8999970-1D8C-407D-BB89-4A966E3BB823}" dt="2018-10-28T20:57:13.234" v="0"/>
          <pc:sldLayoutMkLst>
            <pc:docMk/>
            <pc:sldMasterMk cId="1297458579" sldId="2147483736"/>
            <pc:sldLayoutMk cId="2102985917" sldId="2147483753"/>
          </pc:sldLayoutMkLst>
          <pc:picChg chg="del">
            <ac:chgData name="Chris Woodruff" userId="2dbf025665e4d94d" providerId="LiveId" clId="{F8999970-1D8C-407D-BB89-4A966E3BB823}" dt="2018-10-28T20:57:13.234" v="0"/>
            <ac:picMkLst>
              <pc:docMk/>
              <pc:sldMasterMk cId="1297458579" sldId="2147483736"/>
              <pc:sldLayoutMk cId="2102985917" sldId="2147483753"/>
              <ac:picMk id="2" creationId="{00000000-0000-0000-0000-000000000000}"/>
            </ac:picMkLst>
          </pc:picChg>
        </pc:sldLayoutChg>
        <pc:sldLayoutChg chg="delSp">
          <pc:chgData name="Chris Woodruff" userId="2dbf025665e4d94d" providerId="LiveId" clId="{F8999970-1D8C-407D-BB89-4A966E3BB823}" dt="2018-10-28T21:10:45.436" v="253" actId="478"/>
          <pc:sldLayoutMkLst>
            <pc:docMk/>
            <pc:sldMasterMk cId="1297458579" sldId="2147483736"/>
            <pc:sldLayoutMk cId="1716495651" sldId="2147483757"/>
          </pc:sldLayoutMkLst>
          <pc:spChg chg="del">
            <ac:chgData name="Chris Woodruff" userId="2dbf025665e4d94d" providerId="LiveId" clId="{F8999970-1D8C-407D-BB89-4A966E3BB823}" dt="2018-10-28T21:10:45.436" v="253" actId="478"/>
            <ac:spMkLst>
              <pc:docMk/>
              <pc:sldMasterMk cId="1297458579" sldId="2147483736"/>
              <pc:sldLayoutMk cId="1716495651" sldId="2147483757"/>
              <ac:spMk id="6" creationId="{00000000-0000-0000-0000-000000000000}"/>
            </ac:spMkLst>
          </pc:spChg>
          <pc:spChg chg="del">
            <ac:chgData name="Chris Woodruff" userId="2dbf025665e4d94d" providerId="LiveId" clId="{F8999970-1D8C-407D-BB89-4A966E3BB823}" dt="2018-10-28T21:10:42.936" v="252" actId="478"/>
            <ac:spMkLst>
              <pc:docMk/>
              <pc:sldMasterMk cId="1297458579" sldId="2147483736"/>
              <pc:sldLayoutMk cId="1716495651" sldId="2147483757"/>
              <ac:spMk id="8" creationId="{00000000-0000-0000-0000-000000000000}"/>
            </ac:spMkLst>
          </pc:spChg>
          <pc:picChg chg="del">
            <ac:chgData name="Chris Woodruff" userId="2dbf025665e4d94d" providerId="LiveId" clId="{F8999970-1D8C-407D-BB89-4A966E3BB823}" dt="2018-10-28T21:10:39.051" v="251" actId="478"/>
            <ac:picMkLst>
              <pc:docMk/>
              <pc:sldMasterMk cId="1297458579" sldId="2147483736"/>
              <pc:sldLayoutMk cId="1716495651" sldId="2147483757"/>
              <ac:picMk id="5" creationId="{47EFCDE6-335C-1A4C-B3B4-976CC283F646}"/>
            </ac:picMkLst>
          </pc:picChg>
        </pc:sldLayoutChg>
      </pc:sldMasterChg>
    </pc:docChg>
  </pc:docChgLst>
  <pc:docChgLst>
    <pc:chgData name="Chris Woodruff" userId="2dbf025665e4d94d" providerId="LiveId" clId="{EB5C419C-9D7A-424F-AA50-78BFF8F5624B}"/>
    <pc:docChg chg="undo custSel addSld delSld modSld sldOrd">
      <pc:chgData name="Chris Woodruff" userId="2dbf025665e4d94d" providerId="LiveId" clId="{EB5C419C-9D7A-424F-AA50-78BFF8F5624B}" dt="2018-10-07T18:49:11.095" v="208" actId="20577"/>
      <pc:docMkLst>
        <pc:docMk/>
      </pc:docMkLst>
      <pc:sldChg chg="add del">
        <pc:chgData name="Chris Woodruff" userId="2dbf025665e4d94d" providerId="LiveId" clId="{EB5C419C-9D7A-424F-AA50-78BFF8F5624B}" dt="2018-10-07T18:38:13.883" v="5" actId="2696"/>
        <pc:sldMkLst>
          <pc:docMk/>
          <pc:sldMk cId="98762289" sldId="281"/>
        </pc:sldMkLst>
      </pc:sldChg>
      <pc:sldChg chg="modSp del">
        <pc:chgData name="Chris Woodruff" userId="2dbf025665e4d94d" providerId="LiveId" clId="{EB5C419C-9D7A-424F-AA50-78BFF8F5624B}" dt="2018-10-07T18:40:04.098" v="82" actId="2696"/>
        <pc:sldMkLst>
          <pc:docMk/>
          <pc:sldMk cId="460163012" sldId="286"/>
        </pc:sldMkLst>
        <pc:spChg chg="mod">
          <ac:chgData name="Chris Woodruff" userId="2dbf025665e4d94d" providerId="LiveId" clId="{EB5C419C-9D7A-424F-AA50-78BFF8F5624B}" dt="2018-10-07T18:39:33.565" v="79" actId="14100"/>
          <ac:spMkLst>
            <pc:docMk/>
            <pc:sldMk cId="460163012" sldId="286"/>
            <ac:spMk id="4" creationId="{A1F4371F-DEDD-463B-90B4-4857E175C0B3}"/>
          </ac:spMkLst>
        </pc:spChg>
        <pc:spChg chg="mod">
          <ac:chgData name="Chris Woodruff" userId="2dbf025665e4d94d" providerId="LiveId" clId="{EB5C419C-9D7A-424F-AA50-78BFF8F5624B}" dt="2018-10-07T18:39:40.794" v="80" actId="14100"/>
          <ac:spMkLst>
            <pc:docMk/>
            <pc:sldMk cId="460163012" sldId="286"/>
            <ac:spMk id="5" creationId="{B26DDEF1-5C5C-49E3-A2DD-0CCDF06D397B}"/>
          </ac:spMkLst>
        </pc:spChg>
      </pc:sldChg>
      <pc:sldChg chg="ord">
        <pc:chgData name="Chris Woodruff" userId="2dbf025665e4d94d" providerId="LiveId" clId="{EB5C419C-9D7A-424F-AA50-78BFF8F5624B}" dt="2018-10-07T18:40:24.925" v="83"/>
        <pc:sldMkLst>
          <pc:docMk/>
          <pc:sldMk cId="382619369" sldId="297"/>
        </pc:sldMkLst>
      </pc:sldChg>
      <pc:sldChg chg="ord">
        <pc:chgData name="Chris Woodruff" userId="2dbf025665e4d94d" providerId="LiveId" clId="{EB5C419C-9D7A-424F-AA50-78BFF8F5624B}" dt="2018-10-07T18:40:24.925" v="83"/>
        <pc:sldMkLst>
          <pc:docMk/>
          <pc:sldMk cId="2987168172" sldId="313"/>
        </pc:sldMkLst>
      </pc:sldChg>
    </pc:docChg>
  </pc:docChgLst>
  <pc:docChgLst>
    <pc:chgData name="Chris Woodruff" userId="2dbf025665e4d94d" providerId="LiveId" clId="{2A98A463-9C7C-43F6-9D93-F1BE90E7B3CF}"/>
  </pc:docChgLst>
  <pc:docChgLst>
    <pc:chgData name="Chris Woodruff" userId="2dbf025665e4d94d" providerId="LiveId" clId="{9284FA2C-74A1-42E8-ACB2-08C7FA22F6C2}"/>
  </pc:docChgLst>
  <pc:docChgLst>
    <pc:chgData name="Chris Woodruff" userId="2dbf025665e4d94d" providerId="LiveId" clId="{669079FC-B065-45C9-8287-FBD1E179066F}"/>
    <pc:docChg chg="undo custSel addSld modSld">
      <pc:chgData name="Chris Woodruff" userId="2dbf025665e4d94d" providerId="LiveId" clId="{669079FC-B065-45C9-8287-FBD1E179066F}" dt="2018-11-09T17:49:14.918" v="273"/>
      <pc:docMkLst>
        <pc:docMk/>
      </pc:docMkLst>
      <pc:sldChg chg="modSp">
        <pc:chgData name="Chris Woodruff" userId="2dbf025665e4d94d" providerId="LiveId" clId="{669079FC-B065-45C9-8287-FBD1E179066F}" dt="2018-11-09T15:22:13.319" v="50" actId="403"/>
        <pc:sldMkLst>
          <pc:docMk/>
          <pc:sldMk cId="98762289" sldId="281"/>
        </pc:sldMkLst>
        <pc:spChg chg="mod">
          <ac:chgData name="Chris Woodruff" userId="2dbf025665e4d94d" providerId="LiveId" clId="{669079FC-B065-45C9-8287-FBD1E179066F}" dt="2018-11-09T15:22:13.319" v="50" actId="403"/>
          <ac:spMkLst>
            <pc:docMk/>
            <pc:sldMk cId="98762289" sldId="281"/>
            <ac:spMk id="4" creationId="{EDE03198-52A1-415A-A828-E9AF37B12F0B}"/>
          </ac:spMkLst>
        </pc:spChg>
      </pc:sldChg>
      <pc:sldChg chg="modSp">
        <pc:chgData name="Chris Woodruff" userId="2dbf025665e4d94d" providerId="LiveId" clId="{669079FC-B065-45C9-8287-FBD1E179066F}" dt="2018-11-09T15:22:48.469" v="53" actId="403"/>
        <pc:sldMkLst>
          <pc:docMk/>
          <pc:sldMk cId="1132133092" sldId="282"/>
        </pc:sldMkLst>
        <pc:spChg chg="mod">
          <ac:chgData name="Chris Woodruff" userId="2dbf025665e4d94d" providerId="LiveId" clId="{669079FC-B065-45C9-8287-FBD1E179066F}" dt="2018-11-09T15:22:45.445" v="52" actId="403"/>
          <ac:spMkLst>
            <pc:docMk/>
            <pc:sldMk cId="1132133092" sldId="282"/>
            <ac:spMk id="3" creationId="{6728A931-05C1-42F0-BBF4-50FD2A290C98}"/>
          </ac:spMkLst>
        </pc:spChg>
        <pc:spChg chg="mod">
          <ac:chgData name="Chris Woodruff" userId="2dbf025665e4d94d" providerId="LiveId" clId="{669079FC-B065-45C9-8287-FBD1E179066F}" dt="2018-11-09T15:22:48.469" v="53" actId="403"/>
          <ac:spMkLst>
            <pc:docMk/>
            <pc:sldMk cId="1132133092" sldId="282"/>
            <ac:spMk id="4" creationId="{59D5E86A-100E-4A65-9E77-07C0B005E597}"/>
          </ac:spMkLst>
        </pc:spChg>
      </pc:sldChg>
      <pc:sldChg chg="modSp">
        <pc:chgData name="Chris Woodruff" userId="2dbf025665e4d94d" providerId="LiveId" clId="{669079FC-B065-45C9-8287-FBD1E179066F}" dt="2018-11-09T15:23:08.406" v="55" actId="403"/>
        <pc:sldMkLst>
          <pc:docMk/>
          <pc:sldMk cId="1277651667" sldId="283"/>
        </pc:sldMkLst>
        <pc:spChg chg="mod">
          <ac:chgData name="Chris Woodruff" userId="2dbf025665e4d94d" providerId="LiveId" clId="{669079FC-B065-45C9-8287-FBD1E179066F}" dt="2018-11-09T15:23:08.406" v="55" actId="403"/>
          <ac:spMkLst>
            <pc:docMk/>
            <pc:sldMk cId="1277651667" sldId="283"/>
            <ac:spMk id="4" creationId="{1B699CA2-0C68-4BF0-8F0C-3302414A0C14}"/>
          </ac:spMkLst>
        </pc:spChg>
        <pc:spChg chg="mod">
          <ac:chgData name="Chris Woodruff" userId="2dbf025665e4d94d" providerId="LiveId" clId="{669079FC-B065-45C9-8287-FBD1E179066F}" dt="2018-11-09T15:23:05.767" v="54" actId="403"/>
          <ac:spMkLst>
            <pc:docMk/>
            <pc:sldMk cId="1277651667" sldId="283"/>
            <ac:spMk id="5" creationId="{265C3520-1CAF-4B34-A4F2-B685CF6F0DCD}"/>
          </ac:spMkLst>
        </pc:spChg>
      </pc:sldChg>
      <pc:sldChg chg="addSp modSp modAnim">
        <pc:chgData name="Chris Woodruff" userId="2dbf025665e4d94d" providerId="LiveId" clId="{669079FC-B065-45C9-8287-FBD1E179066F}" dt="2018-11-09T15:27:30.145" v="79"/>
        <pc:sldMkLst>
          <pc:docMk/>
          <pc:sldMk cId="3138077517" sldId="285"/>
        </pc:sldMkLst>
        <pc:spChg chg="add mod">
          <ac:chgData name="Chris Woodruff" userId="2dbf025665e4d94d" providerId="LiveId" clId="{669079FC-B065-45C9-8287-FBD1E179066F}" dt="2018-11-09T15:27:26.144" v="78" actId="1076"/>
          <ac:spMkLst>
            <pc:docMk/>
            <pc:sldMk cId="3138077517" sldId="285"/>
            <ac:spMk id="2" creationId="{97C0EACB-EE5F-441F-B613-8535DAF85C52}"/>
          </ac:spMkLst>
        </pc:spChg>
        <pc:spChg chg="mod">
          <ac:chgData name="Chris Woodruff" userId="2dbf025665e4d94d" providerId="LiveId" clId="{669079FC-B065-45C9-8287-FBD1E179066F}" dt="2018-11-09T15:26:21.089" v="66" actId="1076"/>
          <ac:spMkLst>
            <pc:docMk/>
            <pc:sldMk cId="3138077517" sldId="285"/>
            <ac:spMk id="6" creationId="{F2C01C53-9895-4029-81C8-AF0FA7BB1AF0}"/>
          </ac:spMkLst>
        </pc:spChg>
        <pc:spChg chg="mod">
          <ac:chgData name="Chris Woodruff" userId="2dbf025665e4d94d" providerId="LiveId" clId="{669079FC-B065-45C9-8287-FBD1E179066F}" dt="2018-11-09T15:27:21.909" v="77" actId="1076"/>
          <ac:spMkLst>
            <pc:docMk/>
            <pc:sldMk cId="3138077517" sldId="285"/>
            <ac:spMk id="7" creationId="{909FB3FC-3E6F-49FF-8EB2-0D238FA560BE}"/>
          </ac:spMkLst>
        </pc:spChg>
      </pc:sldChg>
      <pc:sldChg chg="addSp">
        <pc:chgData name="Chris Woodruff" userId="2dbf025665e4d94d" providerId="LiveId" clId="{669079FC-B065-45C9-8287-FBD1E179066F}" dt="2018-11-09T16:21:14.553" v="138"/>
        <pc:sldMkLst>
          <pc:docMk/>
          <pc:sldMk cId="382619369" sldId="297"/>
        </pc:sldMkLst>
        <pc:spChg chg="add">
          <ac:chgData name="Chris Woodruff" userId="2dbf025665e4d94d" providerId="LiveId" clId="{669079FC-B065-45C9-8287-FBD1E179066F}" dt="2018-11-09T16:21:14.553" v="138"/>
          <ac:spMkLst>
            <pc:docMk/>
            <pc:sldMk cId="382619369" sldId="297"/>
            <ac:spMk id="4" creationId="{00665904-952C-465D-881D-2A8B9A799453}"/>
          </ac:spMkLst>
        </pc:spChg>
      </pc:sldChg>
      <pc:sldChg chg="addSp modSp">
        <pc:chgData name="Chris Woodruff" userId="2dbf025665e4d94d" providerId="LiveId" clId="{669079FC-B065-45C9-8287-FBD1E179066F}" dt="2018-11-09T16:20:38.296" v="127" actId="20577"/>
        <pc:sldMkLst>
          <pc:docMk/>
          <pc:sldMk cId="2031969044" sldId="300"/>
        </pc:sldMkLst>
        <pc:spChg chg="add mod">
          <ac:chgData name="Chris Woodruff" userId="2dbf025665e4d94d" providerId="LiveId" clId="{669079FC-B065-45C9-8287-FBD1E179066F}" dt="2018-11-09T16:20:38.296" v="127" actId="20577"/>
          <ac:spMkLst>
            <pc:docMk/>
            <pc:sldMk cId="2031969044" sldId="300"/>
            <ac:spMk id="5" creationId="{86A8A75A-C098-4DCF-A6BD-9F1C4B423EF0}"/>
          </ac:spMkLst>
        </pc:spChg>
      </pc:sldChg>
      <pc:sldChg chg="addSp delSp modSp">
        <pc:chgData name="Chris Woodruff" userId="2dbf025665e4d94d" providerId="LiveId" clId="{669079FC-B065-45C9-8287-FBD1E179066F}" dt="2018-11-09T16:21:00.911" v="134" actId="20577"/>
        <pc:sldMkLst>
          <pc:docMk/>
          <pc:sldMk cId="1034096683" sldId="309"/>
        </pc:sldMkLst>
        <pc:spChg chg="add del mod">
          <ac:chgData name="Chris Woodruff" userId="2dbf025665e4d94d" providerId="LiveId" clId="{669079FC-B065-45C9-8287-FBD1E179066F}" dt="2018-11-09T16:21:00.911" v="134" actId="20577"/>
          <ac:spMkLst>
            <pc:docMk/>
            <pc:sldMk cId="1034096683" sldId="309"/>
            <ac:spMk id="4" creationId="{87F425F2-910B-40E9-8519-D2F3A64314BF}"/>
          </ac:spMkLst>
        </pc:spChg>
      </pc:sldChg>
      <pc:sldChg chg="addSp modSp">
        <pc:chgData name="Chris Woodruff" userId="2dbf025665e4d94d" providerId="LiveId" clId="{669079FC-B065-45C9-8287-FBD1E179066F}" dt="2018-11-09T16:21:08.795" v="137" actId="20577"/>
        <pc:sldMkLst>
          <pc:docMk/>
          <pc:sldMk cId="2987168172" sldId="313"/>
        </pc:sldMkLst>
        <pc:spChg chg="add mod">
          <ac:chgData name="Chris Woodruff" userId="2dbf025665e4d94d" providerId="LiveId" clId="{669079FC-B065-45C9-8287-FBD1E179066F}" dt="2018-11-09T16:21:08.795" v="137" actId="20577"/>
          <ac:spMkLst>
            <pc:docMk/>
            <pc:sldMk cId="2987168172" sldId="313"/>
            <ac:spMk id="4" creationId="{03BB3BD8-0D0C-4769-9F70-9F01D8CFCFFA}"/>
          </ac:spMkLst>
        </pc:spChg>
      </pc:sldChg>
      <pc:sldChg chg="modSp">
        <pc:chgData name="Chris Woodruff" userId="2dbf025665e4d94d" providerId="LiveId" clId="{669079FC-B065-45C9-8287-FBD1E179066F}" dt="2018-11-09T15:19:16.750" v="0" actId="20577"/>
        <pc:sldMkLst>
          <pc:docMk/>
          <pc:sldMk cId="1690938764" sldId="322"/>
        </pc:sldMkLst>
        <pc:spChg chg="mod">
          <ac:chgData name="Chris Woodruff" userId="2dbf025665e4d94d" providerId="LiveId" clId="{669079FC-B065-45C9-8287-FBD1E179066F}" dt="2018-11-09T15:19:16.750" v="0" actId="20577"/>
          <ac:spMkLst>
            <pc:docMk/>
            <pc:sldMk cId="1690938764" sldId="322"/>
            <ac:spMk id="2" creationId="{00000000-0000-0000-0000-000000000000}"/>
          </ac:spMkLst>
        </pc:spChg>
      </pc:sldChg>
      <pc:sldChg chg="modSp add">
        <pc:chgData name="Chris Woodruff" userId="2dbf025665e4d94d" providerId="LiveId" clId="{669079FC-B065-45C9-8287-FBD1E179066F}" dt="2018-11-09T15:22:05.351" v="44" actId="14100"/>
        <pc:sldMkLst>
          <pc:docMk/>
          <pc:sldMk cId="2752789339" sldId="344"/>
        </pc:sldMkLst>
        <pc:spChg chg="mod">
          <ac:chgData name="Chris Woodruff" userId="2dbf025665e4d94d" providerId="LiveId" clId="{669079FC-B065-45C9-8287-FBD1E179066F}" dt="2018-11-09T15:22:05.351" v="44" actId="14100"/>
          <ac:spMkLst>
            <pc:docMk/>
            <pc:sldMk cId="2752789339" sldId="344"/>
            <ac:spMk id="4" creationId="{EDE03198-52A1-415A-A828-E9AF37B12F0B}"/>
          </ac:spMkLst>
        </pc:spChg>
      </pc:sldChg>
      <pc:sldChg chg="addSp delSp modSp add">
        <pc:chgData name="Chris Woodruff" userId="2dbf025665e4d94d" providerId="LiveId" clId="{669079FC-B065-45C9-8287-FBD1E179066F}" dt="2018-11-09T16:18:46.527" v="96" actId="20577"/>
        <pc:sldMkLst>
          <pc:docMk/>
          <pc:sldMk cId="2744646015" sldId="345"/>
        </pc:sldMkLst>
        <pc:spChg chg="del">
          <ac:chgData name="Chris Woodruff" userId="2dbf025665e4d94d" providerId="LiveId" clId="{669079FC-B065-45C9-8287-FBD1E179066F}" dt="2018-11-09T16:18:39.331" v="81"/>
          <ac:spMkLst>
            <pc:docMk/>
            <pc:sldMk cId="2744646015" sldId="345"/>
            <ac:spMk id="2" creationId="{79686811-F3E4-4619-A701-354EE2EF47BF}"/>
          </ac:spMkLst>
        </pc:spChg>
        <pc:spChg chg="del">
          <ac:chgData name="Chris Woodruff" userId="2dbf025665e4d94d" providerId="LiveId" clId="{669079FC-B065-45C9-8287-FBD1E179066F}" dt="2018-11-09T16:18:39.331" v="81"/>
          <ac:spMkLst>
            <pc:docMk/>
            <pc:sldMk cId="2744646015" sldId="345"/>
            <ac:spMk id="3" creationId="{50EC124D-176B-4F31-A013-545ECB7984C2}"/>
          </ac:spMkLst>
        </pc:spChg>
        <pc:spChg chg="add mod">
          <ac:chgData name="Chris Woodruff" userId="2dbf025665e4d94d" providerId="LiveId" clId="{669079FC-B065-45C9-8287-FBD1E179066F}" dt="2018-11-09T16:18:46.527" v="96" actId="20577"/>
          <ac:spMkLst>
            <pc:docMk/>
            <pc:sldMk cId="2744646015" sldId="345"/>
            <ac:spMk id="4" creationId="{EEF78FDA-D428-4573-91F5-7C54C8A072D0}"/>
          </ac:spMkLst>
        </pc:spChg>
      </pc:sldChg>
      <pc:sldChg chg="addSp delSp modSp add">
        <pc:chgData name="Chris Woodruff" userId="2dbf025665e4d94d" providerId="LiveId" clId="{669079FC-B065-45C9-8287-FBD1E179066F}" dt="2018-11-09T16:19:58.289" v="124" actId="20577"/>
        <pc:sldMkLst>
          <pc:docMk/>
          <pc:sldMk cId="877143304" sldId="346"/>
        </pc:sldMkLst>
        <pc:spChg chg="del">
          <ac:chgData name="Chris Woodruff" userId="2dbf025665e4d94d" providerId="LiveId" clId="{669079FC-B065-45C9-8287-FBD1E179066F}" dt="2018-11-09T16:19:05.960" v="98"/>
          <ac:spMkLst>
            <pc:docMk/>
            <pc:sldMk cId="877143304" sldId="346"/>
            <ac:spMk id="2" creationId="{EC833A2A-1380-47DA-8E89-65909C3FDF8E}"/>
          </ac:spMkLst>
        </pc:spChg>
        <pc:spChg chg="add mod">
          <ac:chgData name="Chris Woodruff" userId="2dbf025665e4d94d" providerId="LiveId" clId="{669079FC-B065-45C9-8287-FBD1E179066F}" dt="2018-11-09T16:19:13.066" v="115" actId="20577"/>
          <ac:spMkLst>
            <pc:docMk/>
            <pc:sldMk cId="877143304" sldId="346"/>
            <ac:spMk id="3" creationId="{1ED23200-E075-4367-B7FC-47D3054F5C28}"/>
          </ac:spMkLst>
        </pc:spChg>
        <pc:spChg chg="add del">
          <ac:chgData name="Chris Woodruff" userId="2dbf025665e4d94d" providerId="LiveId" clId="{669079FC-B065-45C9-8287-FBD1E179066F}" dt="2018-11-09T16:19:17.228" v="117"/>
          <ac:spMkLst>
            <pc:docMk/>
            <pc:sldMk cId="877143304" sldId="346"/>
            <ac:spMk id="4" creationId="{11009932-D008-42B2-BDF9-F3A0FEC8B4A9}"/>
          </ac:spMkLst>
        </pc:spChg>
        <pc:spChg chg="add mod">
          <ac:chgData name="Chris Woodruff" userId="2dbf025665e4d94d" providerId="LiveId" clId="{669079FC-B065-45C9-8287-FBD1E179066F}" dt="2018-11-09T16:19:58.289" v="124" actId="20577"/>
          <ac:spMkLst>
            <pc:docMk/>
            <pc:sldMk cId="877143304" sldId="346"/>
            <ac:spMk id="5" creationId="{BA2C7C54-4C84-42D2-B73C-E6731090FEFC}"/>
          </ac:spMkLst>
        </pc:spChg>
      </pc:sldChg>
      <pc:sldChg chg="modSp add">
        <pc:chgData name="Chris Woodruff" userId="2dbf025665e4d94d" providerId="LiveId" clId="{669079FC-B065-45C9-8287-FBD1E179066F}" dt="2018-11-09T17:22:22.656" v="156" actId="20577"/>
        <pc:sldMkLst>
          <pc:docMk/>
          <pc:sldMk cId="2021883176" sldId="347"/>
        </pc:sldMkLst>
        <pc:spChg chg="mod">
          <ac:chgData name="Chris Woodruff" userId="2dbf025665e4d94d" providerId="LiveId" clId="{669079FC-B065-45C9-8287-FBD1E179066F}" dt="2018-11-09T17:22:22.656" v="156" actId="20577"/>
          <ac:spMkLst>
            <pc:docMk/>
            <pc:sldMk cId="2021883176" sldId="347"/>
            <ac:spMk id="4" creationId="{EEF78FDA-D428-4573-91F5-7C54C8A072D0}"/>
          </ac:spMkLst>
        </pc:spChg>
      </pc:sldChg>
      <pc:sldChg chg="addSp delSp modSp add">
        <pc:chgData name="Chris Woodruff" userId="2dbf025665e4d94d" providerId="LiveId" clId="{669079FC-B065-45C9-8287-FBD1E179066F}" dt="2018-11-09T17:47:17.793" v="258" actId="404"/>
        <pc:sldMkLst>
          <pc:docMk/>
          <pc:sldMk cId="4002597830" sldId="348"/>
        </pc:sldMkLst>
        <pc:spChg chg="add mod">
          <ac:chgData name="Chris Woodruff" userId="2dbf025665e4d94d" providerId="LiveId" clId="{669079FC-B065-45C9-8287-FBD1E179066F}" dt="2018-11-09T17:47:17.793" v="258" actId="404"/>
          <ac:spMkLst>
            <pc:docMk/>
            <pc:sldMk cId="4002597830" sldId="348"/>
            <ac:spMk id="2" creationId="{1617D4B6-43B3-4356-9DC2-C8C7F06A9220}"/>
          </ac:spMkLst>
        </pc:spChg>
        <pc:spChg chg="mod">
          <ac:chgData name="Chris Woodruff" userId="2dbf025665e4d94d" providerId="LiveId" clId="{669079FC-B065-45C9-8287-FBD1E179066F}" dt="2018-11-09T17:22:32.249" v="157"/>
          <ac:spMkLst>
            <pc:docMk/>
            <pc:sldMk cId="4002597830" sldId="348"/>
            <ac:spMk id="3" creationId="{1ED23200-E075-4367-B7FC-47D3054F5C28}"/>
          </ac:spMkLst>
        </pc:spChg>
        <pc:spChg chg="del mod">
          <ac:chgData name="Chris Woodruff" userId="2dbf025665e4d94d" providerId="LiveId" clId="{669079FC-B065-45C9-8287-FBD1E179066F}" dt="2018-11-09T17:23:51.546" v="160"/>
          <ac:spMkLst>
            <pc:docMk/>
            <pc:sldMk cId="4002597830" sldId="348"/>
            <ac:spMk id="5" creationId="{BA2C7C54-4C84-42D2-B73C-E6731090FEFC}"/>
          </ac:spMkLst>
        </pc:spChg>
      </pc:sldChg>
      <pc:sldChg chg="addSp delSp modSp add">
        <pc:chgData name="Chris Woodruff" userId="2dbf025665e4d94d" providerId="LiveId" clId="{669079FC-B065-45C9-8287-FBD1E179066F}" dt="2018-11-09T17:48:34.197" v="271" actId="20577"/>
        <pc:sldMkLst>
          <pc:docMk/>
          <pc:sldMk cId="1755723233" sldId="349"/>
        </pc:sldMkLst>
        <pc:spChg chg="mod">
          <ac:chgData name="Chris Woodruff" userId="2dbf025665e4d94d" providerId="LiveId" clId="{669079FC-B065-45C9-8287-FBD1E179066F}" dt="2018-11-09T17:25:52.757" v="223" actId="20577"/>
          <ac:spMkLst>
            <pc:docMk/>
            <pc:sldMk cId="1755723233" sldId="349"/>
            <ac:spMk id="2" creationId="{9D9400CA-6853-464E-A2BD-1D19D952532F}"/>
          </ac:spMkLst>
        </pc:spChg>
        <pc:spChg chg="add del">
          <ac:chgData name="Chris Woodruff" userId="2dbf025665e4d94d" providerId="LiveId" clId="{669079FC-B065-45C9-8287-FBD1E179066F}" dt="2018-11-09T17:37:53.479" v="225"/>
          <ac:spMkLst>
            <pc:docMk/>
            <pc:sldMk cId="1755723233" sldId="349"/>
            <ac:spMk id="3" creationId="{C776F4C4-080A-4330-8379-4982CE3BAB91}"/>
          </ac:spMkLst>
        </pc:spChg>
        <pc:spChg chg="add mod">
          <ac:chgData name="Chris Woodruff" userId="2dbf025665e4d94d" providerId="LiveId" clId="{669079FC-B065-45C9-8287-FBD1E179066F}" dt="2018-11-09T17:48:34.197" v="271" actId="20577"/>
          <ac:spMkLst>
            <pc:docMk/>
            <pc:sldMk cId="1755723233" sldId="349"/>
            <ac:spMk id="4" creationId="{CA9D0FF5-29B8-4C8D-8191-A18A10BA015A}"/>
          </ac:spMkLst>
        </pc:spChg>
      </pc:sldChg>
      <pc:sldChg chg="modSp add">
        <pc:chgData name="Chris Woodruff" userId="2dbf025665e4d94d" providerId="LiveId" clId="{669079FC-B065-45C9-8287-FBD1E179066F}" dt="2018-11-09T17:49:14.918" v="273"/>
        <pc:sldMkLst>
          <pc:docMk/>
          <pc:sldMk cId="1848022661" sldId="350"/>
        </pc:sldMkLst>
        <pc:spChg chg="mod">
          <ac:chgData name="Chris Woodruff" userId="2dbf025665e4d94d" providerId="LiveId" clId="{669079FC-B065-45C9-8287-FBD1E179066F}" dt="2018-11-09T17:49:14.918" v="273"/>
          <ac:spMkLst>
            <pc:docMk/>
            <pc:sldMk cId="1848022661" sldId="350"/>
            <ac:spMk id="5" creationId="{00000000-0000-0000-0000-000000000000}"/>
          </ac:spMkLst>
        </pc:spChg>
      </pc:sldChg>
    </pc:docChg>
  </pc:docChgLst>
  <pc:docChgLst>
    <pc:chgData name="Chris Woodruff" userId="2dbf025665e4d94d" providerId="LiveId" clId="{3DB9D9AB-5439-429E-9BE2-A6337B212CE1}"/>
    <pc:docChg chg="undo redo custSel addSld delSld modSld sldOrd">
      <pc:chgData name="Chris Woodruff" userId="2dbf025665e4d94d" providerId="LiveId" clId="{3DB9D9AB-5439-429E-9BE2-A6337B212CE1}" dt="2018-10-08T18:23:44.112" v="1269"/>
      <pc:docMkLst>
        <pc:docMk/>
      </pc:docMkLst>
      <pc:sldChg chg="addSp delSp">
        <pc:chgData name="Chris Woodruff" userId="2dbf025665e4d94d" providerId="LiveId" clId="{3DB9D9AB-5439-429E-9BE2-A6337B212CE1}" dt="2018-09-30T17:23:08.705" v="253"/>
        <pc:sldMkLst>
          <pc:docMk/>
          <pc:sldMk cId="1618256810" sldId="278"/>
        </pc:sldMkLst>
        <pc:spChg chg="add del">
          <ac:chgData name="Chris Woodruff" userId="2dbf025665e4d94d" providerId="LiveId" clId="{3DB9D9AB-5439-429E-9BE2-A6337B212CE1}" dt="2018-09-30T17:23:08.705" v="253"/>
          <ac:spMkLst>
            <pc:docMk/>
            <pc:sldMk cId="1618256810" sldId="278"/>
            <ac:spMk id="33" creationId="{CA69BFA3-D2EE-4F10-968A-DB06AA1526E0}"/>
          </ac:spMkLst>
        </pc:spChg>
      </pc:sldChg>
      <pc:sldChg chg="modSp">
        <pc:chgData name="Chris Woodruff" userId="2dbf025665e4d94d" providerId="LiveId" clId="{3DB9D9AB-5439-429E-9BE2-A6337B212CE1}" dt="2018-10-06T16:14:01.151" v="1206" actId="14100"/>
        <pc:sldMkLst>
          <pc:docMk/>
          <pc:sldMk cId="2737968990" sldId="279"/>
        </pc:sldMkLst>
        <pc:spChg chg="mod">
          <ac:chgData name="Chris Woodruff" userId="2dbf025665e4d94d" providerId="LiveId" clId="{3DB9D9AB-5439-429E-9BE2-A6337B212CE1}" dt="2018-10-06T16:14:01.151" v="1206" actId="14100"/>
          <ac:spMkLst>
            <pc:docMk/>
            <pc:sldMk cId="2737968990" sldId="279"/>
            <ac:spMk id="10" creationId="{6884B891-4B4F-4A01-BBB7-C609760C2C81}"/>
          </ac:spMkLst>
        </pc:spChg>
      </pc:sldChg>
      <pc:sldChg chg="addSp">
        <pc:chgData name="Chris Woodruff" userId="2dbf025665e4d94d" providerId="LiveId" clId="{3DB9D9AB-5439-429E-9BE2-A6337B212CE1}" dt="2018-09-30T17:23:28.013" v="261"/>
        <pc:sldMkLst>
          <pc:docMk/>
          <pc:sldMk cId="3185251343" sldId="280"/>
        </pc:sldMkLst>
        <pc:spChg chg="add">
          <ac:chgData name="Chris Woodruff" userId="2dbf025665e4d94d" providerId="LiveId" clId="{3DB9D9AB-5439-429E-9BE2-A6337B212CE1}" dt="2018-09-30T17:23:28.013" v="261"/>
          <ac:spMkLst>
            <pc:docMk/>
            <pc:sldMk cId="3185251343" sldId="280"/>
            <ac:spMk id="6" creationId="{0BBC547D-F6AD-41F5-8B68-B6A1CAE23E2F}"/>
          </ac:spMkLst>
        </pc:spChg>
      </pc:sldChg>
      <pc:sldChg chg="add">
        <pc:chgData name="Chris Woodruff" userId="2dbf025665e4d94d" providerId="LiveId" clId="{3DB9D9AB-5439-429E-9BE2-A6337B212CE1}" dt="2018-10-08T18:10:32.804" v="1249"/>
        <pc:sldMkLst>
          <pc:docMk/>
          <pc:sldMk cId="98762289" sldId="281"/>
        </pc:sldMkLst>
      </pc:sldChg>
      <pc:sldChg chg="addSp">
        <pc:chgData name="Chris Woodruff" userId="2dbf025665e4d94d" providerId="LiveId" clId="{3DB9D9AB-5439-429E-9BE2-A6337B212CE1}" dt="2018-09-30T17:23:18.983" v="256"/>
        <pc:sldMkLst>
          <pc:docMk/>
          <pc:sldMk cId="1132133092" sldId="282"/>
        </pc:sldMkLst>
        <pc:spChg chg="add">
          <ac:chgData name="Chris Woodruff" userId="2dbf025665e4d94d" providerId="LiveId" clId="{3DB9D9AB-5439-429E-9BE2-A6337B212CE1}" dt="2018-09-30T17:23:18.983" v="256"/>
          <ac:spMkLst>
            <pc:docMk/>
            <pc:sldMk cId="1132133092" sldId="282"/>
            <ac:spMk id="5" creationId="{C0C4C7F6-6B62-4836-82FE-B2A850665505}"/>
          </ac:spMkLst>
        </pc:spChg>
      </pc:sldChg>
      <pc:sldChg chg="addSp">
        <pc:chgData name="Chris Woodruff" userId="2dbf025665e4d94d" providerId="LiveId" clId="{3DB9D9AB-5439-429E-9BE2-A6337B212CE1}" dt="2018-09-30T17:23:01.445" v="251"/>
        <pc:sldMkLst>
          <pc:docMk/>
          <pc:sldMk cId="1277651667" sldId="283"/>
        </pc:sldMkLst>
        <pc:spChg chg="add">
          <ac:chgData name="Chris Woodruff" userId="2dbf025665e4d94d" providerId="LiveId" clId="{3DB9D9AB-5439-429E-9BE2-A6337B212CE1}" dt="2018-09-30T17:23:01.445" v="251"/>
          <ac:spMkLst>
            <pc:docMk/>
            <pc:sldMk cId="1277651667" sldId="283"/>
            <ac:spMk id="6" creationId="{DBD5E8BA-F8B0-409F-A1C6-33FBB6B9F796}"/>
          </ac:spMkLst>
        </pc:spChg>
      </pc:sldChg>
      <pc:sldChg chg="addSp">
        <pc:chgData name="Chris Woodruff" userId="2dbf025665e4d94d" providerId="LiveId" clId="{3DB9D9AB-5439-429E-9BE2-A6337B212CE1}" dt="2018-09-30T17:22:54.417" v="248"/>
        <pc:sldMkLst>
          <pc:docMk/>
          <pc:sldMk cId="4132554685" sldId="284"/>
        </pc:sldMkLst>
        <pc:spChg chg="add">
          <ac:chgData name="Chris Woodruff" userId="2dbf025665e4d94d" providerId="LiveId" clId="{3DB9D9AB-5439-429E-9BE2-A6337B212CE1}" dt="2018-09-30T17:22:54.417" v="248"/>
          <ac:spMkLst>
            <pc:docMk/>
            <pc:sldMk cId="4132554685" sldId="284"/>
            <ac:spMk id="7" creationId="{F3BE17C1-9D15-458F-B171-37FC7C27F23A}"/>
          </ac:spMkLst>
        </pc:spChg>
      </pc:sldChg>
      <pc:sldChg chg="addSp">
        <pc:chgData name="Chris Woodruff" userId="2dbf025665e4d94d" providerId="LiveId" clId="{3DB9D9AB-5439-429E-9BE2-A6337B212CE1}" dt="2018-09-30T17:22:49.077" v="246"/>
        <pc:sldMkLst>
          <pc:docMk/>
          <pc:sldMk cId="3138077517" sldId="285"/>
        </pc:sldMkLst>
        <pc:spChg chg="add">
          <ac:chgData name="Chris Woodruff" userId="2dbf025665e4d94d" providerId="LiveId" clId="{3DB9D9AB-5439-429E-9BE2-A6337B212CE1}" dt="2018-09-30T17:22:49.077" v="246"/>
          <ac:spMkLst>
            <pc:docMk/>
            <pc:sldMk cId="3138077517" sldId="285"/>
            <ac:spMk id="5" creationId="{0643D8E9-C09E-4FE7-AAA8-C56F42AFF783}"/>
          </ac:spMkLst>
        </pc:spChg>
      </pc:sldChg>
      <pc:sldChg chg="add">
        <pc:chgData name="Chris Woodruff" userId="2dbf025665e4d94d" providerId="LiveId" clId="{3DB9D9AB-5439-429E-9BE2-A6337B212CE1}" dt="2018-10-08T18:13:02.992" v="1263"/>
        <pc:sldMkLst>
          <pc:docMk/>
          <pc:sldMk cId="460163012" sldId="286"/>
        </pc:sldMkLst>
      </pc:sldChg>
      <pc:sldChg chg="addSp delSp modSp add ord delAnim modAnim">
        <pc:chgData name="Chris Woodruff" userId="2dbf025665e4d94d" providerId="LiveId" clId="{3DB9D9AB-5439-429E-9BE2-A6337B212CE1}" dt="2018-10-05T10:30:00.022" v="507"/>
        <pc:sldMkLst>
          <pc:docMk/>
          <pc:sldMk cId="382619369" sldId="297"/>
        </pc:sldMkLst>
        <pc:spChg chg="add mod">
          <ac:chgData name="Chris Woodruff" userId="2dbf025665e4d94d" providerId="LiveId" clId="{3DB9D9AB-5439-429E-9BE2-A6337B212CE1}" dt="2018-10-05T02:18:36.425" v="497" actId="1076"/>
          <ac:spMkLst>
            <pc:docMk/>
            <pc:sldMk cId="382619369" sldId="297"/>
            <ac:spMk id="2" creationId="{ED090A65-0292-476C-965F-AFF6F62BCFB2}"/>
          </ac:spMkLst>
        </pc:spChg>
        <pc:spChg chg="mod">
          <ac:chgData name="Chris Woodruff" userId="2dbf025665e4d94d" providerId="LiveId" clId="{3DB9D9AB-5439-429E-9BE2-A6337B212CE1}" dt="2018-10-05T02:16:40.256" v="470" actId="20577"/>
          <ac:spMkLst>
            <pc:docMk/>
            <pc:sldMk cId="382619369" sldId="297"/>
            <ac:spMk id="3" creationId="{E6D2B393-CA40-48D4-8928-7A42FC4D077D}"/>
          </ac:spMkLst>
        </pc:spChg>
        <pc:spChg chg="del">
          <ac:chgData name="Chris Woodruff" userId="2dbf025665e4d94d" providerId="LiveId" clId="{3DB9D9AB-5439-429E-9BE2-A6337B212CE1}" dt="2018-10-05T02:17:50.473" v="475" actId="478"/>
          <ac:spMkLst>
            <pc:docMk/>
            <pc:sldMk cId="382619369" sldId="297"/>
            <ac:spMk id="4" creationId="{A1F4371F-DEDD-463B-90B4-4857E175C0B3}"/>
          </ac:spMkLst>
        </pc:spChg>
        <pc:spChg chg="del">
          <ac:chgData name="Chris Woodruff" userId="2dbf025665e4d94d" providerId="LiveId" clId="{3DB9D9AB-5439-429E-9BE2-A6337B212CE1}" dt="2018-10-05T02:17:33.279" v="471" actId="478"/>
          <ac:spMkLst>
            <pc:docMk/>
            <pc:sldMk cId="382619369" sldId="297"/>
            <ac:spMk id="5" creationId="{B26DDEF1-5C5C-49E3-A2DD-0CCDF06D397B}"/>
          </ac:spMkLst>
        </pc:spChg>
        <pc:spChg chg="add del mod ord">
          <ac:chgData name="Chris Woodruff" userId="2dbf025665e4d94d" providerId="LiveId" clId="{3DB9D9AB-5439-429E-9BE2-A6337B212CE1}" dt="2018-10-05T10:30:00.022" v="507"/>
          <ac:spMkLst>
            <pc:docMk/>
            <pc:sldMk cId="382619369" sldId="297"/>
            <ac:spMk id="6" creationId="{5A5D7DFE-7280-4B09-A523-2D7FD9F7F507}"/>
          </ac:spMkLst>
        </pc:spChg>
      </pc:sldChg>
      <pc:sldChg chg="addSp delSp modSp add ord delAnim modAnim">
        <pc:chgData name="Chris Woodruff" userId="2dbf025665e4d94d" providerId="LiveId" clId="{3DB9D9AB-5439-429E-9BE2-A6337B212CE1}" dt="2018-10-06T12:59:56.069" v="736" actId="403"/>
        <pc:sldMkLst>
          <pc:docMk/>
          <pc:sldMk cId="2031969044" sldId="300"/>
        </pc:sldMkLst>
        <pc:spChg chg="add del">
          <ac:chgData name="Chris Woodruff" userId="2dbf025665e4d94d" providerId="LiveId" clId="{3DB9D9AB-5439-429E-9BE2-A6337B212CE1}" dt="2018-10-05T10:31:13.759" v="534"/>
          <ac:spMkLst>
            <pc:docMk/>
            <pc:sldMk cId="2031969044" sldId="300"/>
            <ac:spMk id="2" creationId="{698A2C35-5CC4-4269-BAD6-A190B633C8AF}"/>
          </ac:spMkLst>
        </pc:spChg>
        <pc:spChg chg="mod">
          <ac:chgData name="Chris Woodruff" userId="2dbf025665e4d94d" providerId="LiveId" clId="{3DB9D9AB-5439-429E-9BE2-A6337B212CE1}" dt="2018-10-05T10:34:33.475" v="658" actId="20577"/>
          <ac:spMkLst>
            <pc:docMk/>
            <pc:sldMk cId="2031969044" sldId="300"/>
            <ac:spMk id="3" creationId="{E6D2B393-CA40-48D4-8928-7A42FC4D077D}"/>
          </ac:spMkLst>
        </pc:spChg>
        <pc:spChg chg="del">
          <ac:chgData name="Chris Woodruff" userId="2dbf025665e4d94d" providerId="LiveId" clId="{3DB9D9AB-5439-429E-9BE2-A6337B212CE1}" dt="2018-10-05T10:30:43.159" v="532" actId="478"/>
          <ac:spMkLst>
            <pc:docMk/>
            <pc:sldMk cId="2031969044" sldId="300"/>
            <ac:spMk id="4" creationId="{A1F4371F-DEDD-463B-90B4-4857E175C0B3}"/>
          </ac:spMkLst>
        </pc:spChg>
        <pc:spChg chg="del">
          <ac:chgData name="Chris Woodruff" userId="2dbf025665e4d94d" providerId="LiveId" clId="{3DB9D9AB-5439-429E-9BE2-A6337B212CE1}" dt="2018-10-05T10:30:40.156" v="531" actId="478"/>
          <ac:spMkLst>
            <pc:docMk/>
            <pc:sldMk cId="2031969044" sldId="300"/>
            <ac:spMk id="5" creationId="{B26DDEF1-5C5C-49E3-A2DD-0CCDF06D397B}"/>
          </ac:spMkLst>
        </pc:spChg>
        <pc:spChg chg="add mod">
          <ac:chgData name="Chris Woodruff" userId="2dbf025665e4d94d" providerId="LiveId" clId="{3DB9D9AB-5439-429E-9BE2-A6337B212CE1}" dt="2018-10-06T12:59:51.946" v="735" actId="404"/>
          <ac:spMkLst>
            <pc:docMk/>
            <pc:sldMk cId="2031969044" sldId="300"/>
            <ac:spMk id="6" creationId="{322E5A72-57AA-4D02-AA9F-5C9158781E3E}"/>
          </ac:spMkLst>
        </pc:spChg>
        <pc:spChg chg="add mod">
          <ac:chgData name="Chris Woodruff" userId="2dbf025665e4d94d" providerId="LiveId" clId="{3DB9D9AB-5439-429E-9BE2-A6337B212CE1}" dt="2018-10-06T12:59:56.069" v="736" actId="403"/>
          <ac:spMkLst>
            <pc:docMk/>
            <pc:sldMk cId="2031969044" sldId="300"/>
            <ac:spMk id="7" creationId="{2D47F324-D27F-4EDB-8073-5023B3802BE5}"/>
          </ac:spMkLst>
        </pc:spChg>
      </pc:sldChg>
      <pc:sldChg chg="addSp delSp modSp add ord delAnim">
        <pc:chgData name="Chris Woodruff" userId="2dbf025665e4d94d" providerId="LiveId" clId="{3DB9D9AB-5439-429E-9BE2-A6337B212CE1}" dt="2018-10-06T13:11:12.697" v="929" actId="403"/>
        <pc:sldMkLst>
          <pc:docMk/>
          <pc:sldMk cId="599515757" sldId="306"/>
        </pc:sldMkLst>
        <pc:spChg chg="add del mod">
          <ac:chgData name="Chris Woodruff" userId="2dbf025665e4d94d" providerId="LiveId" clId="{3DB9D9AB-5439-429E-9BE2-A6337B212CE1}" dt="2018-10-06T12:58:42.285" v="696"/>
          <ac:spMkLst>
            <pc:docMk/>
            <pc:sldMk cId="599515757" sldId="306"/>
            <ac:spMk id="2" creationId="{64183690-23E2-474B-995B-29767645B307}"/>
          </ac:spMkLst>
        </pc:spChg>
        <pc:spChg chg="mod">
          <ac:chgData name="Chris Woodruff" userId="2dbf025665e4d94d" providerId="LiveId" clId="{3DB9D9AB-5439-429E-9BE2-A6337B212CE1}" dt="2018-10-06T00:15:28.918" v="689" actId="20577"/>
          <ac:spMkLst>
            <pc:docMk/>
            <pc:sldMk cId="599515757" sldId="306"/>
            <ac:spMk id="3" creationId="{E6D2B393-CA40-48D4-8928-7A42FC4D077D}"/>
          </ac:spMkLst>
        </pc:spChg>
        <pc:spChg chg="del">
          <ac:chgData name="Chris Woodruff" userId="2dbf025665e4d94d" providerId="LiveId" clId="{3DB9D9AB-5439-429E-9BE2-A6337B212CE1}" dt="2018-10-06T00:16:04.581" v="690" actId="478"/>
          <ac:spMkLst>
            <pc:docMk/>
            <pc:sldMk cId="599515757" sldId="306"/>
            <ac:spMk id="4" creationId="{A1F4371F-DEDD-463B-90B4-4857E175C0B3}"/>
          </ac:spMkLst>
        </pc:spChg>
        <pc:spChg chg="del">
          <ac:chgData name="Chris Woodruff" userId="2dbf025665e4d94d" providerId="LiveId" clId="{3DB9D9AB-5439-429E-9BE2-A6337B212CE1}" dt="2018-10-06T00:16:07.321" v="691" actId="478"/>
          <ac:spMkLst>
            <pc:docMk/>
            <pc:sldMk cId="599515757" sldId="306"/>
            <ac:spMk id="5" creationId="{B26DDEF1-5C5C-49E3-A2DD-0CCDF06D397B}"/>
          </ac:spMkLst>
        </pc:spChg>
        <pc:spChg chg="add del mod">
          <ac:chgData name="Chris Woodruff" userId="2dbf025665e4d94d" providerId="LiveId" clId="{3DB9D9AB-5439-429E-9BE2-A6337B212CE1}" dt="2018-10-06T12:58:42.285" v="696"/>
          <ac:spMkLst>
            <pc:docMk/>
            <pc:sldMk cId="599515757" sldId="306"/>
            <ac:spMk id="6" creationId="{515AEDB2-F27A-431B-89F6-EC46EF3666CE}"/>
          </ac:spMkLst>
        </pc:spChg>
        <pc:spChg chg="add del mod">
          <ac:chgData name="Chris Woodruff" userId="2dbf025665e4d94d" providerId="LiveId" clId="{3DB9D9AB-5439-429E-9BE2-A6337B212CE1}" dt="2018-10-06T12:58:42.285" v="696"/>
          <ac:spMkLst>
            <pc:docMk/>
            <pc:sldMk cId="599515757" sldId="306"/>
            <ac:spMk id="7" creationId="{DC452A05-7053-4E1A-A8C1-6A232A2AF4F7}"/>
          </ac:spMkLst>
        </pc:spChg>
        <pc:spChg chg="add del mod">
          <ac:chgData name="Chris Woodruff" userId="2dbf025665e4d94d" providerId="LiveId" clId="{3DB9D9AB-5439-429E-9BE2-A6337B212CE1}" dt="2018-10-06T12:58:42.285" v="696"/>
          <ac:spMkLst>
            <pc:docMk/>
            <pc:sldMk cId="599515757" sldId="306"/>
            <ac:spMk id="8" creationId="{385CF157-2B8C-4813-BF4C-A4EBBA29E17A}"/>
          </ac:spMkLst>
        </pc:spChg>
        <pc:spChg chg="add del mod">
          <ac:chgData name="Chris Woodruff" userId="2dbf025665e4d94d" providerId="LiveId" clId="{3DB9D9AB-5439-429E-9BE2-A6337B212CE1}" dt="2018-10-06T12:58:42.285" v="696"/>
          <ac:spMkLst>
            <pc:docMk/>
            <pc:sldMk cId="599515757" sldId="306"/>
            <ac:spMk id="9" creationId="{794AA96E-A517-4B8D-9CA3-2DC5D8D003CC}"/>
          </ac:spMkLst>
        </pc:spChg>
        <pc:spChg chg="add del mod">
          <ac:chgData name="Chris Woodruff" userId="2dbf025665e4d94d" providerId="LiveId" clId="{3DB9D9AB-5439-429E-9BE2-A6337B212CE1}" dt="2018-10-06T12:58:42.285" v="696"/>
          <ac:spMkLst>
            <pc:docMk/>
            <pc:sldMk cId="599515757" sldId="306"/>
            <ac:spMk id="10" creationId="{33A79E8B-EF2C-423F-A697-B5B819722622}"/>
          </ac:spMkLst>
        </pc:spChg>
        <pc:spChg chg="add del mod">
          <ac:chgData name="Chris Woodruff" userId="2dbf025665e4d94d" providerId="LiveId" clId="{3DB9D9AB-5439-429E-9BE2-A6337B212CE1}" dt="2018-10-06T12:58:52.825" v="700"/>
          <ac:spMkLst>
            <pc:docMk/>
            <pc:sldMk cId="599515757" sldId="306"/>
            <ac:spMk id="11" creationId="{06C3DB86-8CB5-4991-A9D3-8DF09AC7A319}"/>
          </ac:spMkLst>
        </pc:spChg>
        <pc:spChg chg="add mod">
          <ac:chgData name="Chris Woodruff" userId="2dbf025665e4d94d" providerId="LiveId" clId="{3DB9D9AB-5439-429E-9BE2-A6337B212CE1}" dt="2018-10-06T13:11:12.697" v="929" actId="403"/>
          <ac:spMkLst>
            <pc:docMk/>
            <pc:sldMk cId="599515757" sldId="306"/>
            <ac:spMk id="12" creationId="{9252F5E7-DC45-4615-8728-E402351D680C}"/>
          </ac:spMkLst>
        </pc:spChg>
        <pc:spChg chg="add del mod">
          <ac:chgData name="Chris Woodruff" userId="2dbf025665e4d94d" providerId="LiveId" clId="{3DB9D9AB-5439-429E-9BE2-A6337B212CE1}" dt="2018-10-06T13:01:47.665" v="776" actId="478"/>
          <ac:spMkLst>
            <pc:docMk/>
            <pc:sldMk cId="599515757" sldId="306"/>
            <ac:spMk id="13" creationId="{2890F00E-C9B7-4F0F-BE1B-2280E9BE785F}"/>
          </ac:spMkLst>
        </pc:spChg>
        <pc:spChg chg="add del mod">
          <ac:chgData name="Chris Woodruff" userId="2dbf025665e4d94d" providerId="LiveId" clId="{3DB9D9AB-5439-429E-9BE2-A6337B212CE1}" dt="2018-10-06T13:10:58.515" v="917" actId="478"/>
          <ac:spMkLst>
            <pc:docMk/>
            <pc:sldMk cId="599515757" sldId="306"/>
            <ac:spMk id="14" creationId="{73D4BAB6-8A9F-4C95-8F35-6F003960E515}"/>
          </ac:spMkLst>
        </pc:spChg>
      </pc:sldChg>
      <pc:sldChg chg="add">
        <pc:chgData name="Chris Woodruff" userId="2dbf025665e4d94d" providerId="LiveId" clId="{3DB9D9AB-5439-429E-9BE2-A6337B212CE1}" dt="2018-10-06T00:14:33.266" v="665"/>
        <pc:sldMkLst>
          <pc:docMk/>
          <pc:sldMk cId="1034096683" sldId="309"/>
        </pc:sldMkLst>
      </pc:sldChg>
      <pc:sldChg chg="addSp modSp add">
        <pc:chgData name="Chris Woodruff" userId="2dbf025665e4d94d" providerId="LiveId" clId="{3DB9D9AB-5439-429E-9BE2-A6337B212CE1}" dt="2018-10-05T10:30:15.661" v="510"/>
        <pc:sldMkLst>
          <pc:docMk/>
          <pc:sldMk cId="2987168172" sldId="313"/>
        </pc:sldMkLst>
        <pc:spChg chg="mod">
          <ac:chgData name="Chris Woodruff" userId="2dbf025665e4d94d" providerId="LiveId" clId="{3DB9D9AB-5439-429E-9BE2-A6337B212CE1}" dt="2018-10-05T10:30:15.661" v="510"/>
          <ac:spMkLst>
            <pc:docMk/>
            <pc:sldMk cId="2987168172" sldId="313"/>
            <ac:spMk id="2" creationId="{FF3A97E0-CF0C-4628-9FBF-EBC1CC7F8088}"/>
          </ac:spMkLst>
        </pc:spChg>
        <pc:spChg chg="add">
          <ac:chgData name="Chris Woodruff" userId="2dbf025665e4d94d" providerId="LiveId" clId="{3DB9D9AB-5439-429E-9BE2-A6337B212CE1}" dt="2018-10-05T10:30:06.042" v="509"/>
          <ac:spMkLst>
            <pc:docMk/>
            <pc:sldMk cId="2987168172" sldId="313"/>
            <ac:spMk id="3" creationId="{75D0DFF4-5509-44C4-A337-2F15BB221BA5}"/>
          </ac:spMkLst>
        </pc:spChg>
      </pc:sldChg>
      <pc:sldChg chg="addSp modSp add">
        <pc:chgData name="Chris Woodruff" userId="2dbf025665e4d94d" providerId="LiveId" clId="{3DB9D9AB-5439-429E-9BE2-A6337B212CE1}" dt="2018-10-06T16:14:34.042" v="1211" actId="403"/>
        <pc:sldMkLst>
          <pc:docMk/>
          <pc:sldMk cId="4154484767" sldId="314"/>
        </pc:sldMkLst>
        <pc:spChg chg="add mod">
          <ac:chgData name="Chris Woodruff" userId="2dbf025665e4d94d" providerId="LiveId" clId="{3DB9D9AB-5439-429E-9BE2-A6337B212CE1}" dt="2018-10-06T16:14:34.042" v="1211" actId="403"/>
          <ac:spMkLst>
            <pc:docMk/>
            <pc:sldMk cId="4154484767" sldId="314"/>
            <ac:spMk id="5" creationId="{4DE6ECD1-A124-450C-BAC5-2F12E83C18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10</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13</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14</a:t>
            </a:fld>
            <a:endParaRPr lang="en-US"/>
          </a:p>
        </p:txBody>
      </p:sp>
    </p:spTree>
    <p:extLst>
      <p:ext uri="{BB962C8B-B14F-4D97-AF65-F5344CB8AC3E}">
        <p14:creationId xmlns:p14="http://schemas.microsoft.com/office/powerpoint/2010/main" val="55823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16</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19</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24</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27</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36</a:t>
            </a:fld>
            <a:endParaRPr lang="en-US"/>
          </a:p>
        </p:txBody>
      </p:sp>
    </p:spTree>
    <p:extLst>
      <p:ext uri="{BB962C8B-B14F-4D97-AF65-F5344CB8AC3E}">
        <p14:creationId xmlns:p14="http://schemas.microsoft.com/office/powerpoint/2010/main" val="4184778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www.sqlsaturday.com/" TargetMode="External"/><Relationship Id="rId7" Type="http://schemas.openxmlformats.org/officeDocument/2006/relationships/image" Target="../media/image17.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hyperlink" Target="http://www.sqlpass.org/PASSChapters/VirtualChapters.aspx" TargetMode="External"/><Relationship Id="rId10" Type="http://schemas.openxmlformats.org/officeDocument/2006/relationships/image" Target="../media/image20.png"/><Relationship Id="rId4" Type="http://schemas.openxmlformats.org/officeDocument/2006/relationships/hyperlink" Target="http://www.sqlpass.org/PASSChapters.aspx" TargetMode="External"/><Relationship Id="rId9"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15" name="Picture 14">
            <a:extLst>
              <a:ext uri="{FF2B5EF4-FFF2-40B4-BE49-F238E27FC236}">
                <a16:creationId xmlns:a16="http://schemas.microsoft.com/office/drawing/2014/main" id="{346990EB-093A-1346-9FA2-EEBCBF0EB1D4}"/>
              </a:ext>
            </a:extLst>
          </p:cNvPr>
          <p:cNvPicPr>
            <a:picLocks noChangeAspect="1"/>
          </p:cNvPicPr>
          <p:nvPr userDrawn="1"/>
        </p:nvPicPr>
        <p:blipFill rotWithShape="1">
          <a:blip r:embed="rId3"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E69F4E3-9D43-ED46-87D3-2E91BA63C184}"/>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1111031" y="6343804"/>
            <a:ext cx="774703" cy="315105"/>
          </a:xfrm>
          <a:prstGeom prst="rect">
            <a:avLst/>
          </a:prstGeom>
        </p:spPr>
      </p:pic>
    </p:spTree>
    <p:extLst>
      <p:ext uri="{BB962C8B-B14F-4D97-AF65-F5344CB8AC3E}">
        <p14:creationId xmlns:p14="http://schemas.microsoft.com/office/powerpoint/2010/main" val="270879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644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690F789D-0EB1-3543-B743-434CD290FC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3816124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5" name="Picture 4">
            <a:extLst>
              <a:ext uri="{FF2B5EF4-FFF2-40B4-BE49-F238E27FC236}">
                <a16:creationId xmlns:a16="http://schemas.microsoft.com/office/drawing/2014/main" id="{47EFCDE6-335C-1A4C-B3B4-976CC283F64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68109" y="601336"/>
            <a:ext cx="4028463" cy="960272"/>
          </a:xfrm>
          <a:prstGeom prst="rect">
            <a:avLst/>
          </a:prstGeom>
        </p:spPr>
      </p:pic>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7881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716495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ilence Cell Phone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009E8E2-FD73-F24F-81A5-259DCF85B8E4}"/>
              </a:ext>
            </a:extLst>
          </p:cNvPr>
          <p:cNvPicPr>
            <a:picLocks noChangeAspect="1"/>
          </p:cNvPicPr>
          <p:nvPr/>
        </p:nvPicPr>
        <p:blipFill rotWithShape="1">
          <a:blip r:embed="rId2" cstate="print">
            <a:alphaModFix amt="25000"/>
            <a:extLst>
              <a:ext uri="{28A0092B-C50C-407E-A947-70E740481C1C}">
                <a14:useLocalDpi xmlns:a14="http://schemas.microsoft.com/office/drawing/2010/main"/>
              </a:ext>
            </a:extLst>
          </a:blip>
          <a:srcRect/>
          <a:stretch/>
        </p:blipFill>
        <p:spPr>
          <a:xfrm>
            <a:off x="-1" y="0"/>
            <a:ext cx="12192001" cy="6858000"/>
          </a:xfrm>
          <a:prstGeom prst="rect">
            <a:avLst/>
          </a:prstGeom>
          <a:solidFill>
            <a:schemeClr val="bg1">
              <a:lumMod val="50000"/>
            </a:schemeClr>
          </a:solidFill>
        </p:spPr>
      </p:pic>
      <p:pic>
        <p:nvPicPr>
          <p:cNvPr id="13" name="Picture 12">
            <a:extLst>
              <a:ext uri="{FF2B5EF4-FFF2-40B4-BE49-F238E27FC236}">
                <a16:creationId xmlns:a16="http://schemas.microsoft.com/office/drawing/2014/main" id="{486393F9-62F9-304F-86B6-43508D1A1735}"/>
              </a:ext>
            </a:extLst>
          </p:cNvPr>
          <p:cNvPicPr>
            <a:picLocks noChangeAspect="1"/>
          </p:cNvPicPr>
          <p:nvPr/>
        </p:nvPicPr>
        <p:blipFill>
          <a:blip r:embed="rId3" cstate="print">
            <a:alphaModFix amt="13000"/>
            <a:extLst>
              <a:ext uri="{28A0092B-C50C-407E-A947-70E740481C1C}">
                <a14:useLocalDpi xmlns:a14="http://schemas.microsoft.com/office/drawing/2010/main"/>
              </a:ext>
            </a:extLst>
          </a:blip>
          <a:stretch>
            <a:fillRect/>
          </a:stretch>
        </p:blipFill>
        <p:spPr>
          <a:xfrm>
            <a:off x="8415455" y="328325"/>
            <a:ext cx="6145560" cy="6145560"/>
          </a:xfrm>
          <a:prstGeom prst="rect">
            <a:avLst/>
          </a:prstGeom>
        </p:spPr>
      </p:pic>
      <p:sp>
        <p:nvSpPr>
          <p:cNvPr id="9" name="Freeform 8">
            <a:extLst>
              <a:ext uri="{FF2B5EF4-FFF2-40B4-BE49-F238E27FC236}">
                <a16:creationId xmlns:a16="http://schemas.microsoft.com/office/drawing/2014/main" id="{94F1605F-690F-EA41-AE2F-529666508517}"/>
              </a:ext>
            </a:extLst>
          </p:cNvPr>
          <p:cNvSpPr/>
          <p:nvPr/>
        </p:nvSpPr>
        <p:spPr>
          <a:xfrm>
            <a:off x="1103884" y="2575771"/>
            <a:ext cx="868947" cy="1706459"/>
          </a:xfrm>
          <a:custGeom>
            <a:avLst/>
            <a:gdLst>
              <a:gd name="connsiteX0" fmla="*/ 111431 w 668571"/>
              <a:gd name="connsiteY0" fmla="*/ 0 h 1312961"/>
              <a:gd name="connsiteX1" fmla="*/ 557140 w 668571"/>
              <a:gd name="connsiteY1" fmla="*/ 0 h 1312961"/>
              <a:gd name="connsiteX2" fmla="*/ 668571 w 668571"/>
              <a:gd name="connsiteY2" fmla="*/ 111431 h 1312961"/>
              <a:gd name="connsiteX3" fmla="*/ 668571 w 668571"/>
              <a:gd name="connsiteY3" fmla="*/ 1201530 h 1312961"/>
              <a:gd name="connsiteX4" fmla="*/ 557140 w 668571"/>
              <a:gd name="connsiteY4" fmla="*/ 1312961 h 1312961"/>
              <a:gd name="connsiteX5" fmla="*/ 111431 w 668571"/>
              <a:gd name="connsiteY5" fmla="*/ 1312961 h 1312961"/>
              <a:gd name="connsiteX6" fmla="*/ 0 w 668571"/>
              <a:gd name="connsiteY6" fmla="*/ 1201530 h 1312961"/>
              <a:gd name="connsiteX7" fmla="*/ 0 w 668571"/>
              <a:gd name="connsiteY7" fmla="*/ 111431 h 1312961"/>
              <a:gd name="connsiteX8" fmla="*/ 111431 w 668571"/>
              <a:gd name="connsiteY8" fmla="*/ 0 h 1312961"/>
              <a:gd name="connsiteX9" fmla="*/ 58514 w 668571"/>
              <a:gd name="connsiteY9" fmla="*/ 118039 h 1312961"/>
              <a:gd name="connsiteX10" fmla="*/ 58514 w 668571"/>
              <a:gd name="connsiteY10" fmla="*/ 1141295 h 1312961"/>
              <a:gd name="connsiteX11" fmla="*/ 610057 w 668571"/>
              <a:gd name="connsiteY11" fmla="*/ 1141295 h 1312961"/>
              <a:gd name="connsiteX12" fmla="*/ 610057 w 668571"/>
              <a:gd name="connsiteY12" fmla="*/ 118039 h 1312961"/>
              <a:gd name="connsiteX13" fmla="*/ 58514 w 668571"/>
              <a:gd name="connsiteY13" fmla="*/ 118039 h 1312961"/>
              <a:gd name="connsiteX14" fmla="*/ 334285 w 668571"/>
              <a:gd name="connsiteY14" fmla="*/ 1172700 h 1312961"/>
              <a:gd name="connsiteX15" fmla="*/ 276228 w 668571"/>
              <a:gd name="connsiteY15" fmla="*/ 1230757 h 1312961"/>
              <a:gd name="connsiteX16" fmla="*/ 334285 w 668571"/>
              <a:gd name="connsiteY16" fmla="*/ 1288814 h 1312961"/>
              <a:gd name="connsiteX17" fmla="*/ 392342 w 668571"/>
              <a:gd name="connsiteY17" fmla="*/ 1230757 h 1312961"/>
              <a:gd name="connsiteX18" fmla="*/ 334285 w 668571"/>
              <a:gd name="connsiteY18" fmla="*/ 1172700 h 13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8571" h="1312961">
                <a:moveTo>
                  <a:pt x="111431" y="0"/>
                </a:moveTo>
                <a:lnTo>
                  <a:pt x="557140" y="0"/>
                </a:lnTo>
                <a:cubicBezTo>
                  <a:pt x="618682" y="0"/>
                  <a:pt x="668571" y="49889"/>
                  <a:pt x="668571" y="111431"/>
                </a:cubicBezTo>
                <a:lnTo>
                  <a:pt x="668571" y="1201530"/>
                </a:lnTo>
                <a:cubicBezTo>
                  <a:pt x="668571" y="1263072"/>
                  <a:pt x="618682" y="1312961"/>
                  <a:pt x="557140" y="1312961"/>
                </a:cubicBezTo>
                <a:lnTo>
                  <a:pt x="111431" y="1312961"/>
                </a:lnTo>
                <a:cubicBezTo>
                  <a:pt x="49889" y="1312961"/>
                  <a:pt x="0" y="1263072"/>
                  <a:pt x="0" y="1201530"/>
                </a:cubicBezTo>
                <a:lnTo>
                  <a:pt x="0" y="111431"/>
                </a:lnTo>
                <a:cubicBezTo>
                  <a:pt x="0" y="49889"/>
                  <a:pt x="49889" y="0"/>
                  <a:pt x="111431" y="0"/>
                </a:cubicBezTo>
                <a:close/>
                <a:moveTo>
                  <a:pt x="58514" y="118039"/>
                </a:moveTo>
                <a:lnTo>
                  <a:pt x="58514" y="1141295"/>
                </a:lnTo>
                <a:lnTo>
                  <a:pt x="610057" y="1141295"/>
                </a:lnTo>
                <a:lnTo>
                  <a:pt x="610057" y="118039"/>
                </a:lnTo>
                <a:lnTo>
                  <a:pt x="58514" y="118039"/>
                </a:lnTo>
                <a:close/>
                <a:moveTo>
                  <a:pt x="334285" y="1172700"/>
                </a:moveTo>
                <a:cubicBezTo>
                  <a:pt x="302221" y="1172700"/>
                  <a:pt x="276228" y="1198693"/>
                  <a:pt x="276228" y="1230757"/>
                </a:cubicBezTo>
                <a:cubicBezTo>
                  <a:pt x="276228" y="1262821"/>
                  <a:pt x="302221" y="1288814"/>
                  <a:pt x="334285" y="1288814"/>
                </a:cubicBezTo>
                <a:cubicBezTo>
                  <a:pt x="366349" y="1288814"/>
                  <a:pt x="392342" y="1262821"/>
                  <a:pt x="392342" y="1230757"/>
                </a:cubicBezTo>
                <a:cubicBezTo>
                  <a:pt x="392342" y="1198693"/>
                  <a:pt x="366349" y="1172700"/>
                  <a:pt x="334285" y="11727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itle 1">
            <a:extLst>
              <a:ext uri="{FF2B5EF4-FFF2-40B4-BE49-F238E27FC236}">
                <a16:creationId xmlns:a16="http://schemas.microsoft.com/office/drawing/2014/main" id="{C928E6AF-1E38-A64B-BEC1-E37133328D25}"/>
              </a:ext>
            </a:extLst>
          </p:cNvPr>
          <p:cNvSpPr txBox="1">
            <a:spLocks/>
          </p:cNvSpPr>
          <p:nvPr/>
        </p:nvSpPr>
        <p:spPr>
          <a:xfrm>
            <a:off x="2619955" y="2491116"/>
            <a:ext cx="6152339" cy="1875768"/>
          </a:xfrm>
          <a:prstGeom prst="rect">
            <a:avLst/>
          </a:prstGeom>
        </p:spPr>
        <p:txBody>
          <a:bodyPr vert="horz" lIns="121920" tIns="60960" rIns="121920" bIns="6096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003A78"/>
                </a:solidFill>
                <a:effectLst/>
                <a:uLnTx/>
                <a:uFillTx/>
                <a:latin typeface="+mj-lt"/>
                <a:ea typeface="+mj-ea"/>
                <a:cs typeface="Segoe UI Light"/>
              </a:defRPr>
            </a:lvl1pPr>
          </a:lstStyle>
          <a:p>
            <a:pPr>
              <a:lnSpc>
                <a:spcPct val="90000"/>
              </a:lnSpc>
            </a:pPr>
            <a:r>
              <a:rPr lang="en-US" sz="6400" b="0" i="0" dirty="0">
                <a:solidFill>
                  <a:schemeClr val="bg2"/>
                </a:solidFill>
                <a:latin typeface="Segoe UI Light" charset="0"/>
                <a:ea typeface="Segoe UI Light" charset="0"/>
                <a:cs typeface="Segoe UI Light" charset="0"/>
              </a:rPr>
              <a:t>Please silence </a:t>
            </a:r>
            <a:br>
              <a:rPr lang="en-US" sz="6400" b="0" i="0" dirty="0">
                <a:solidFill>
                  <a:schemeClr val="bg2"/>
                </a:solidFill>
                <a:latin typeface="Segoe UI Light" charset="0"/>
                <a:ea typeface="Segoe UI Light" charset="0"/>
                <a:cs typeface="Segoe UI Light" charset="0"/>
              </a:rPr>
            </a:br>
            <a:r>
              <a:rPr lang="en-US" sz="6400" b="0" i="0" dirty="0">
                <a:solidFill>
                  <a:schemeClr val="bg2"/>
                </a:solidFill>
                <a:latin typeface="Segoe UI Light" charset="0"/>
                <a:ea typeface="Segoe UI Light" charset="0"/>
                <a:cs typeface="Segoe UI Light" charset="0"/>
              </a:rPr>
              <a:t>cell phones</a:t>
            </a:r>
          </a:p>
        </p:txBody>
      </p:sp>
    </p:spTree>
    <p:extLst>
      <p:ext uri="{BB962C8B-B14F-4D97-AF65-F5344CB8AC3E}">
        <p14:creationId xmlns:p14="http://schemas.microsoft.com/office/powerpoint/2010/main" val="89375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p:nvSpPr>
        <p:spPr>
          <a:xfrm>
            <a:off x="5477992" y="2618058"/>
            <a:ext cx="1575264"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Free online webinar events </a:t>
            </a:r>
          </a:p>
        </p:txBody>
      </p:sp>
      <p:sp>
        <p:nvSpPr>
          <p:cNvPr id="33" name="Rectangle 32">
            <a:hlinkClick r:id="rId3"/>
          </p:cNvPr>
          <p:cNvSpPr/>
          <p:nvPr/>
        </p:nvSpPr>
        <p:spPr>
          <a:xfrm>
            <a:off x="9630980" y="2618058"/>
            <a:ext cx="1713720"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Free 1-day local training events</a:t>
            </a:r>
            <a:endParaRPr lang="en-US" sz="1200" dirty="0">
              <a:solidFill>
                <a:schemeClr val="bg2">
                  <a:lumMod val="50000"/>
                </a:schemeClr>
              </a:solidFill>
            </a:endParaRPr>
          </a:p>
        </p:txBody>
      </p:sp>
      <p:sp>
        <p:nvSpPr>
          <p:cNvPr id="34" name="Rectangle 33">
            <a:hlinkClick r:id="rId4"/>
          </p:cNvPr>
          <p:cNvSpPr/>
          <p:nvPr/>
        </p:nvSpPr>
        <p:spPr>
          <a:xfrm>
            <a:off x="7532384" y="2618058"/>
            <a:ext cx="1712256"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Local user groups around the world</a:t>
            </a:r>
            <a:endParaRPr lang="en-US" sz="1200" dirty="0">
              <a:solidFill>
                <a:schemeClr val="bg2">
                  <a:lumMod val="50000"/>
                </a:schemeClr>
              </a:solidFill>
            </a:endParaRPr>
          </a:p>
        </p:txBody>
      </p:sp>
      <p:sp>
        <p:nvSpPr>
          <p:cNvPr id="35" name="Rectangle 34">
            <a:hlinkClick r:id="rId5"/>
          </p:cNvPr>
          <p:cNvSpPr/>
          <p:nvPr/>
        </p:nvSpPr>
        <p:spPr>
          <a:xfrm>
            <a:off x="5368609" y="5443025"/>
            <a:ext cx="1718875"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Online special interest user groups </a:t>
            </a:r>
          </a:p>
        </p:txBody>
      </p:sp>
      <p:sp>
        <p:nvSpPr>
          <p:cNvPr id="36" name="Rectangle 35">
            <a:hlinkClick r:id="rId4"/>
          </p:cNvPr>
          <p:cNvSpPr/>
          <p:nvPr/>
        </p:nvSpPr>
        <p:spPr>
          <a:xfrm>
            <a:off x="7573112"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Business analytics training </a:t>
            </a:r>
          </a:p>
        </p:txBody>
      </p:sp>
      <p:pic>
        <p:nvPicPr>
          <p:cNvPr id="41" name="Picture 4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910150" y="4177394"/>
            <a:ext cx="1172772" cy="1066156"/>
          </a:xfrm>
          <a:prstGeom prst="rect">
            <a:avLst/>
          </a:prstGeom>
        </p:spPr>
      </p:pic>
      <p:sp>
        <p:nvSpPr>
          <p:cNvPr id="43" name="Rectangle 42">
            <a:hlinkClick r:id="rId4"/>
          </p:cNvPr>
          <p:cNvSpPr/>
          <p:nvPr/>
        </p:nvSpPr>
        <p:spPr>
          <a:xfrm>
            <a:off x="9698629"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5789" y="1133865"/>
            <a:ext cx="1509415" cy="1509415"/>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533339" y="1022499"/>
            <a:ext cx="1723021" cy="1723021"/>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678805" y="1053428"/>
            <a:ext cx="1692179" cy="1692179"/>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359610" y="3815829"/>
            <a:ext cx="1757345" cy="1757345"/>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533461" y="3878887"/>
            <a:ext cx="1665168" cy="1665168"/>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p:nvSpPr>
        <p:spPr>
          <a:xfrm>
            <a:off x="430335" y="558360"/>
            <a:ext cx="3503429"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Explore everything PASS has to offer </a:t>
            </a:r>
          </a:p>
        </p:txBody>
      </p:sp>
      <p:sp>
        <p:nvSpPr>
          <p:cNvPr id="44" name="Rectangle 43"/>
          <p:cNvSpPr/>
          <p:nvPr/>
        </p:nvSpPr>
        <p:spPr>
          <a:xfrm>
            <a:off x="470986" y="3956173"/>
            <a:ext cx="3254621" cy="1346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Free Online Resources </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Newsletters</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err="1">
                <a:solidFill>
                  <a:schemeClr val="bg2"/>
                </a:solidFill>
              </a:rPr>
              <a:t>PASS.org</a:t>
            </a:r>
            <a:endParaRPr lang="en-US" sz="1600" b="1" spc="27" dirty="0">
              <a:solidFill>
                <a:schemeClr val="bg2"/>
              </a:solidFill>
            </a:endParaRPr>
          </a:p>
        </p:txBody>
      </p:sp>
    </p:spTree>
    <p:extLst>
      <p:ext uri="{BB962C8B-B14F-4D97-AF65-F5344CB8AC3E}">
        <p14:creationId xmlns:p14="http://schemas.microsoft.com/office/powerpoint/2010/main" val="482403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09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15" name="Picture 14">
            <a:extLst>
              <a:ext uri="{FF2B5EF4-FFF2-40B4-BE49-F238E27FC236}">
                <a16:creationId xmlns:a16="http://schemas.microsoft.com/office/drawing/2014/main" id="{346990EB-093A-1346-9FA2-EEBCBF0EB1D4}"/>
              </a:ext>
            </a:extLst>
          </p:cNvPr>
          <p:cNvPicPr>
            <a:picLocks noChangeAspect="1"/>
          </p:cNvPicPr>
          <p:nvPr/>
        </p:nvPicPr>
        <p:blipFill rotWithShape="1">
          <a:blip r:embed="rId3"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E69F4E3-9D43-ED46-87D3-2E91BA63C18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1111031" y="6343804"/>
            <a:ext cx="774703" cy="315105"/>
          </a:xfrm>
          <a:prstGeom prst="rect">
            <a:avLst/>
          </a:prstGeom>
        </p:spPr>
      </p:pic>
    </p:spTree>
    <p:extLst>
      <p:ext uri="{BB962C8B-B14F-4D97-AF65-F5344CB8AC3E}">
        <p14:creationId xmlns:p14="http://schemas.microsoft.com/office/powerpoint/2010/main" val="2969314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2803180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32036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
        <p:nvSpPr>
          <p:cNvPr id="7" name="Parallelogram 1">
            <a:extLst>
              <a:ext uri="{FF2B5EF4-FFF2-40B4-BE49-F238E27FC236}">
                <a16:creationId xmlns:a16="http://schemas.microsoft.com/office/drawing/2014/main" id="{A65906D3-1405-3D4A-BDD2-854EDA79FE26}"/>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690F789D-0EB1-3543-B743-434CD290FC1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3928265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7749157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4273614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1896524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465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ssion Evaluations">
    <p:spTree>
      <p:nvGrpSpPr>
        <p:cNvPr id="1" name=""/>
        <p:cNvGrpSpPr/>
        <p:nvPr/>
      </p:nvGrpSpPr>
      <p:grpSpPr>
        <a:xfrm>
          <a:off x="0" y="0"/>
          <a:ext cx="0" cy="0"/>
          <a:chOff x="0" y="0"/>
          <a:chExt cx="0" cy="0"/>
        </a:xfrm>
      </p:grpSpPr>
      <p:sp>
        <p:nvSpPr>
          <p:cNvPr id="14" name="Parallelogram 53">
            <a:extLst>
              <a:ext uri="{FF2B5EF4-FFF2-40B4-BE49-F238E27FC236}">
                <a16:creationId xmlns:a16="http://schemas.microsoft.com/office/drawing/2014/main" id="{32A8089A-D851-8744-9AB8-67F8B98AC1AD}"/>
              </a:ext>
            </a:extLst>
          </p:cNvPr>
          <p:cNvSpPr/>
          <p:nvPr/>
        </p:nvSpPr>
        <p:spPr>
          <a:xfrm rot="10800000">
            <a:off x="-39034" y="-17007"/>
            <a:ext cx="4867591" cy="69208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301085"/>
              <a:gd name="connsiteY0" fmla="*/ 6610370 h 6617805"/>
              <a:gd name="connsiteX1" fmla="*/ 3108096 w 4301085"/>
              <a:gd name="connsiteY1" fmla="*/ 784062 h 6617805"/>
              <a:gd name="connsiteX2" fmla="*/ 4228795 w 4301085"/>
              <a:gd name="connsiteY2" fmla="*/ 0 h 6617805"/>
              <a:gd name="connsiteX3" fmla="*/ 4301085 w 4301085"/>
              <a:gd name="connsiteY3" fmla="*/ 6617805 h 6617805"/>
              <a:gd name="connsiteX4" fmla="*/ 0 w 4301085"/>
              <a:gd name="connsiteY4" fmla="*/ 6610370 h 6617805"/>
              <a:gd name="connsiteX0" fmla="*/ 0 w 4301085"/>
              <a:gd name="connsiteY0" fmla="*/ 5826308 h 5833743"/>
              <a:gd name="connsiteX1" fmla="*/ 3108096 w 4301085"/>
              <a:gd name="connsiteY1" fmla="*/ 0 h 5833743"/>
              <a:gd name="connsiteX2" fmla="*/ 4107696 w 4301085"/>
              <a:gd name="connsiteY2" fmla="*/ 64163 h 5833743"/>
              <a:gd name="connsiteX3" fmla="*/ 4301085 w 4301085"/>
              <a:gd name="connsiteY3" fmla="*/ 5833743 h 5833743"/>
              <a:gd name="connsiteX4" fmla="*/ 0 w 4301085"/>
              <a:gd name="connsiteY4" fmla="*/ 5826308 h 5833743"/>
              <a:gd name="connsiteX0" fmla="*/ 0 w 4301085"/>
              <a:gd name="connsiteY0" fmla="*/ 5854348 h 5861783"/>
              <a:gd name="connsiteX1" fmla="*/ 3125396 w 4301085"/>
              <a:gd name="connsiteY1" fmla="*/ 0 h 5861783"/>
              <a:gd name="connsiteX2" fmla="*/ 4107696 w 4301085"/>
              <a:gd name="connsiteY2" fmla="*/ 92203 h 5861783"/>
              <a:gd name="connsiteX3" fmla="*/ 4301085 w 4301085"/>
              <a:gd name="connsiteY3" fmla="*/ 5861783 h 5861783"/>
              <a:gd name="connsiteX4" fmla="*/ 0 w 4301085"/>
              <a:gd name="connsiteY4" fmla="*/ 5854348 h 5861783"/>
              <a:gd name="connsiteX0" fmla="*/ 0 w 4107696"/>
              <a:gd name="connsiteY0" fmla="*/ 5854348 h 5854348"/>
              <a:gd name="connsiteX1" fmla="*/ 3125396 w 4107696"/>
              <a:gd name="connsiteY1" fmla="*/ 0 h 5854348"/>
              <a:gd name="connsiteX2" fmla="*/ 4107696 w 4107696"/>
              <a:gd name="connsiteY2" fmla="*/ 92203 h 5854348"/>
              <a:gd name="connsiteX3" fmla="*/ 3678287 w 4107696"/>
              <a:gd name="connsiteY3" fmla="*/ 4522849 h 5854348"/>
              <a:gd name="connsiteX4" fmla="*/ 0 w 4107696"/>
              <a:gd name="connsiteY4" fmla="*/ 5854348 h 5854348"/>
              <a:gd name="connsiteX0" fmla="*/ 0 w 3519497"/>
              <a:gd name="connsiteY0" fmla="*/ 4767779 h 4767779"/>
              <a:gd name="connsiteX1" fmla="*/ 2537197 w 3519497"/>
              <a:gd name="connsiteY1" fmla="*/ 0 h 4767779"/>
              <a:gd name="connsiteX2" fmla="*/ 3519497 w 3519497"/>
              <a:gd name="connsiteY2" fmla="*/ 92203 h 4767779"/>
              <a:gd name="connsiteX3" fmla="*/ 3090088 w 3519497"/>
              <a:gd name="connsiteY3" fmla="*/ 4522849 h 4767779"/>
              <a:gd name="connsiteX4" fmla="*/ 0 w 3519497"/>
              <a:gd name="connsiteY4" fmla="*/ 4767779 h 4767779"/>
              <a:gd name="connsiteX0" fmla="*/ 0 w 3522587"/>
              <a:gd name="connsiteY0" fmla="*/ 4767779 h 4767779"/>
              <a:gd name="connsiteX1" fmla="*/ 2537197 w 3522587"/>
              <a:gd name="connsiteY1" fmla="*/ 0 h 4767779"/>
              <a:gd name="connsiteX2" fmla="*/ 3519497 w 3522587"/>
              <a:gd name="connsiteY2" fmla="*/ 92203 h 4767779"/>
              <a:gd name="connsiteX3" fmla="*/ 3522587 w 3522587"/>
              <a:gd name="connsiteY3" fmla="*/ 4677072 h 4767779"/>
              <a:gd name="connsiteX4" fmla="*/ 0 w 3522587"/>
              <a:gd name="connsiteY4" fmla="*/ 4767779 h 4767779"/>
              <a:gd name="connsiteX0" fmla="*/ 0 w 3657897"/>
              <a:gd name="connsiteY0" fmla="*/ 4767779 h 4767779"/>
              <a:gd name="connsiteX1" fmla="*/ 2537197 w 3657897"/>
              <a:gd name="connsiteY1" fmla="*/ 0 h 4767779"/>
              <a:gd name="connsiteX2" fmla="*/ 3657897 w 3657897"/>
              <a:gd name="connsiteY2" fmla="*/ 8082 h 4767779"/>
              <a:gd name="connsiteX3" fmla="*/ 3522587 w 3657897"/>
              <a:gd name="connsiteY3" fmla="*/ 4677072 h 4767779"/>
              <a:gd name="connsiteX4" fmla="*/ 0 w 3657897"/>
              <a:gd name="connsiteY4" fmla="*/ 4767779 h 4767779"/>
              <a:gd name="connsiteX0" fmla="*/ 0 w 3669637"/>
              <a:gd name="connsiteY0" fmla="*/ 4767779 h 4789234"/>
              <a:gd name="connsiteX1" fmla="*/ 2537197 w 3669637"/>
              <a:gd name="connsiteY1" fmla="*/ 0 h 4789234"/>
              <a:gd name="connsiteX2" fmla="*/ 3657897 w 3669637"/>
              <a:gd name="connsiteY2" fmla="*/ 8082 h 4789234"/>
              <a:gd name="connsiteX3" fmla="*/ 3669637 w 3669637"/>
              <a:gd name="connsiteY3" fmla="*/ 4789234 h 4789234"/>
              <a:gd name="connsiteX4" fmla="*/ 0 w 3669637"/>
              <a:gd name="connsiteY4" fmla="*/ 4767779 h 4789234"/>
              <a:gd name="connsiteX0" fmla="*/ 0 w 4318385"/>
              <a:gd name="connsiteY0" fmla="*/ 4767779 h 4775214"/>
              <a:gd name="connsiteX1" fmla="*/ 2537197 w 4318385"/>
              <a:gd name="connsiteY1" fmla="*/ 0 h 4775214"/>
              <a:gd name="connsiteX2" fmla="*/ 3657897 w 4318385"/>
              <a:gd name="connsiteY2" fmla="*/ 8082 h 4775214"/>
              <a:gd name="connsiteX3" fmla="*/ 4318385 w 4318385"/>
              <a:gd name="connsiteY3" fmla="*/ 4775214 h 4775214"/>
              <a:gd name="connsiteX4" fmla="*/ 0 w 4318385"/>
              <a:gd name="connsiteY4" fmla="*/ 4767779 h 4775214"/>
              <a:gd name="connsiteX0" fmla="*/ 0 w 4324670"/>
              <a:gd name="connsiteY0" fmla="*/ 4767779 h 4775214"/>
              <a:gd name="connsiteX1" fmla="*/ 2537197 w 4324670"/>
              <a:gd name="connsiteY1" fmla="*/ 0 h 4775214"/>
              <a:gd name="connsiteX2" fmla="*/ 4323945 w 4324670"/>
              <a:gd name="connsiteY2" fmla="*/ 8082 h 4775214"/>
              <a:gd name="connsiteX3" fmla="*/ 4318385 w 4324670"/>
              <a:gd name="connsiteY3" fmla="*/ 4775214 h 4775214"/>
              <a:gd name="connsiteX4" fmla="*/ 0 w 4324670"/>
              <a:gd name="connsiteY4" fmla="*/ 4767779 h 4775214"/>
              <a:gd name="connsiteX0" fmla="*/ 0 w 4323955"/>
              <a:gd name="connsiteY0" fmla="*/ 4767779 h 4767779"/>
              <a:gd name="connsiteX1" fmla="*/ 2537197 w 4323955"/>
              <a:gd name="connsiteY1" fmla="*/ 0 h 4767779"/>
              <a:gd name="connsiteX2" fmla="*/ 4323945 w 4323955"/>
              <a:gd name="connsiteY2" fmla="*/ 8082 h 4767779"/>
              <a:gd name="connsiteX3" fmla="*/ 3190127 w 4323955"/>
              <a:gd name="connsiteY3" fmla="*/ 4380209 h 4767779"/>
              <a:gd name="connsiteX4" fmla="*/ 0 w 4323955"/>
              <a:gd name="connsiteY4" fmla="*/ 4767779 h 4767779"/>
              <a:gd name="connsiteX0" fmla="*/ 0 w 3944865"/>
              <a:gd name="connsiteY0" fmla="*/ 4767779 h 4767779"/>
              <a:gd name="connsiteX1" fmla="*/ 2537197 w 3944865"/>
              <a:gd name="connsiteY1" fmla="*/ 0 h 4767779"/>
              <a:gd name="connsiteX2" fmla="*/ 3944850 w 3944865"/>
              <a:gd name="connsiteY2" fmla="*/ 183640 h 4767779"/>
              <a:gd name="connsiteX3" fmla="*/ 3190127 w 3944865"/>
              <a:gd name="connsiteY3" fmla="*/ 4380209 h 4767779"/>
              <a:gd name="connsiteX4" fmla="*/ 0 w 3944865"/>
              <a:gd name="connsiteY4" fmla="*/ 4767779 h 4767779"/>
              <a:gd name="connsiteX0" fmla="*/ 0 w 4137864"/>
              <a:gd name="connsiteY0" fmla="*/ 4767779 h 4775214"/>
              <a:gd name="connsiteX1" fmla="*/ 2537197 w 4137864"/>
              <a:gd name="connsiteY1" fmla="*/ 0 h 4775214"/>
              <a:gd name="connsiteX2" fmla="*/ 3944850 w 4137864"/>
              <a:gd name="connsiteY2" fmla="*/ 183640 h 4775214"/>
              <a:gd name="connsiteX3" fmla="*/ 4137864 w 4137864"/>
              <a:gd name="connsiteY3" fmla="*/ 4775214 h 4775214"/>
              <a:gd name="connsiteX4" fmla="*/ 0 w 4137864"/>
              <a:gd name="connsiteY4" fmla="*/ 4767779 h 4775214"/>
              <a:gd name="connsiteX0" fmla="*/ 0 w 4144149"/>
              <a:gd name="connsiteY0" fmla="*/ 4767779 h 4775214"/>
              <a:gd name="connsiteX1" fmla="*/ 2537197 w 4144149"/>
              <a:gd name="connsiteY1" fmla="*/ 0 h 4775214"/>
              <a:gd name="connsiteX2" fmla="*/ 4143424 w 4144149"/>
              <a:gd name="connsiteY2" fmla="*/ 768 h 4775214"/>
              <a:gd name="connsiteX3" fmla="*/ 4137864 w 4144149"/>
              <a:gd name="connsiteY3" fmla="*/ 4775214 h 4775214"/>
              <a:gd name="connsiteX4" fmla="*/ 0 w 4144149"/>
              <a:gd name="connsiteY4" fmla="*/ 4767779 h 477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49" h="4775214">
                <a:moveTo>
                  <a:pt x="0" y="4767779"/>
                </a:moveTo>
                <a:lnTo>
                  <a:pt x="2537197" y="0"/>
                </a:lnTo>
                <a:lnTo>
                  <a:pt x="4143424" y="768"/>
                </a:lnTo>
                <a:cubicBezTo>
                  <a:pt x="4147337" y="1594485"/>
                  <a:pt x="4133951" y="3181497"/>
                  <a:pt x="4137864" y="4775214"/>
                </a:cubicBezTo>
                <a:lnTo>
                  <a:pt x="0" y="47677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Parallelogram 53">
            <a:extLst>
              <a:ext uri="{FF2B5EF4-FFF2-40B4-BE49-F238E27FC236}">
                <a16:creationId xmlns:a16="http://schemas.microsoft.com/office/drawing/2014/main" id="{8B7216CF-728B-874F-9E95-1465636A1AB7}"/>
              </a:ext>
            </a:extLst>
          </p:cNvPr>
          <p:cNvSpPr/>
          <p:nvPr/>
        </p:nvSpPr>
        <p:spPr>
          <a:xfrm rot="10800000" flipV="1">
            <a:off x="-71467" y="-65556"/>
            <a:ext cx="6417691" cy="698773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040475"/>
              <a:gd name="connsiteY0" fmla="*/ 4362242 h 4973135"/>
              <a:gd name="connsiteX1" fmla="*/ 2317402 w 4040475"/>
              <a:gd name="connsiteY1" fmla="*/ 0 h 4973135"/>
              <a:gd name="connsiteX2" fmla="*/ 4040475 w 4040475"/>
              <a:gd name="connsiteY2" fmla="*/ 12935 h 4973135"/>
              <a:gd name="connsiteX3" fmla="*/ 3970860 w 4040475"/>
              <a:gd name="connsiteY3" fmla="*/ 4973135 h 4973135"/>
              <a:gd name="connsiteX4" fmla="*/ 0 w 4040475"/>
              <a:gd name="connsiteY4" fmla="*/ 4362242 h 4973135"/>
              <a:gd name="connsiteX0" fmla="*/ 0 w 4053425"/>
              <a:gd name="connsiteY0" fmla="*/ 4383232 h 4973135"/>
              <a:gd name="connsiteX1" fmla="*/ 2330352 w 4053425"/>
              <a:gd name="connsiteY1" fmla="*/ 0 h 4973135"/>
              <a:gd name="connsiteX2" fmla="*/ 4053425 w 4053425"/>
              <a:gd name="connsiteY2" fmla="*/ 12935 h 4973135"/>
              <a:gd name="connsiteX3" fmla="*/ 3983810 w 4053425"/>
              <a:gd name="connsiteY3" fmla="*/ 4973135 h 4973135"/>
              <a:gd name="connsiteX4" fmla="*/ 0 w 4053425"/>
              <a:gd name="connsiteY4" fmla="*/ 4383232 h 4973135"/>
              <a:gd name="connsiteX0" fmla="*/ 0 w 4053425"/>
              <a:gd name="connsiteY0" fmla="*/ 4383232 h 4383232"/>
              <a:gd name="connsiteX1" fmla="*/ 2330352 w 4053425"/>
              <a:gd name="connsiteY1" fmla="*/ 0 h 4383232"/>
              <a:gd name="connsiteX2" fmla="*/ 4053425 w 4053425"/>
              <a:gd name="connsiteY2" fmla="*/ 12935 h 4383232"/>
              <a:gd name="connsiteX3" fmla="*/ 3815461 w 4053425"/>
              <a:gd name="connsiteY3" fmla="*/ 4296212 h 4383232"/>
              <a:gd name="connsiteX4" fmla="*/ 0 w 4053425"/>
              <a:gd name="connsiteY4" fmla="*/ 4383232 h 4383232"/>
              <a:gd name="connsiteX0" fmla="*/ 0 w 4053425"/>
              <a:gd name="connsiteY0" fmla="*/ 4383232 h 4385419"/>
              <a:gd name="connsiteX1" fmla="*/ 2330352 w 4053425"/>
              <a:gd name="connsiteY1" fmla="*/ 0 h 4385419"/>
              <a:gd name="connsiteX2" fmla="*/ 4053425 w 4053425"/>
              <a:gd name="connsiteY2" fmla="*/ 12935 h 4385419"/>
              <a:gd name="connsiteX3" fmla="*/ 3996761 w 4053425"/>
              <a:gd name="connsiteY3" fmla="*/ 4385419 h 4385419"/>
              <a:gd name="connsiteX4" fmla="*/ 0 w 4053425"/>
              <a:gd name="connsiteY4" fmla="*/ 4383232 h 4385419"/>
              <a:gd name="connsiteX0" fmla="*/ 0 w 4053425"/>
              <a:gd name="connsiteY0" fmla="*/ 4370297 h 4372484"/>
              <a:gd name="connsiteX1" fmla="*/ 1909478 w 4053425"/>
              <a:gd name="connsiteY1" fmla="*/ 784680 h 4372484"/>
              <a:gd name="connsiteX2" fmla="*/ 4053425 w 4053425"/>
              <a:gd name="connsiteY2" fmla="*/ 0 h 4372484"/>
              <a:gd name="connsiteX3" fmla="*/ 3996761 w 4053425"/>
              <a:gd name="connsiteY3" fmla="*/ 4372484 h 4372484"/>
              <a:gd name="connsiteX4" fmla="*/ 0 w 4053425"/>
              <a:gd name="connsiteY4" fmla="*/ 4370297 h 4372484"/>
              <a:gd name="connsiteX0" fmla="*/ 0 w 3996761"/>
              <a:gd name="connsiteY0" fmla="*/ 3585617 h 3587804"/>
              <a:gd name="connsiteX1" fmla="*/ 1909478 w 3996761"/>
              <a:gd name="connsiteY1" fmla="*/ 0 h 3587804"/>
              <a:gd name="connsiteX2" fmla="*/ 3749100 w 3996761"/>
              <a:gd name="connsiteY2" fmla="*/ 207091 h 3587804"/>
              <a:gd name="connsiteX3" fmla="*/ 3996761 w 3996761"/>
              <a:gd name="connsiteY3" fmla="*/ 3587804 h 3587804"/>
              <a:gd name="connsiteX4" fmla="*/ 0 w 3996761"/>
              <a:gd name="connsiteY4" fmla="*/ 3585617 h 3587804"/>
              <a:gd name="connsiteX0" fmla="*/ 0 w 3750711"/>
              <a:gd name="connsiteY0" fmla="*/ 3585617 h 3585617"/>
              <a:gd name="connsiteX1" fmla="*/ 1909478 w 3750711"/>
              <a:gd name="connsiteY1" fmla="*/ 0 h 3585617"/>
              <a:gd name="connsiteX2" fmla="*/ 3749100 w 3750711"/>
              <a:gd name="connsiteY2" fmla="*/ 207091 h 3585617"/>
              <a:gd name="connsiteX3" fmla="*/ 3750711 w 3750711"/>
              <a:gd name="connsiteY3" fmla="*/ 3461865 h 3585617"/>
              <a:gd name="connsiteX4" fmla="*/ 0 w 3750711"/>
              <a:gd name="connsiteY4" fmla="*/ 3585617 h 3585617"/>
              <a:gd name="connsiteX0" fmla="*/ 0 w 4001625"/>
              <a:gd name="connsiteY0" fmla="*/ 3585617 h 3585617"/>
              <a:gd name="connsiteX1" fmla="*/ 1909478 w 4001625"/>
              <a:gd name="connsiteY1" fmla="*/ 0 h 3585617"/>
              <a:gd name="connsiteX2" fmla="*/ 4001625 w 4001625"/>
              <a:gd name="connsiteY2" fmla="*/ 2440 h 3585617"/>
              <a:gd name="connsiteX3" fmla="*/ 3750711 w 4001625"/>
              <a:gd name="connsiteY3" fmla="*/ 3461865 h 3585617"/>
              <a:gd name="connsiteX4" fmla="*/ 0 w 4001625"/>
              <a:gd name="connsiteY4" fmla="*/ 3585617 h 3585617"/>
              <a:gd name="connsiteX0" fmla="*/ 0 w 4001625"/>
              <a:gd name="connsiteY0" fmla="*/ 3585617 h 3598299"/>
              <a:gd name="connsiteX1" fmla="*/ 1909478 w 4001625"/>
              <a:gd name="connsiteY1" fmla="*/ 0 h 3598299"/>
              <a:gd name="connsiteX2" fmla="*/ 4001625 w 4001625"/>
              <a:gd name="connsiteY2" fmla="*/ 2440 h 3598299"/>
              <a:gd name="connsiteX3" fmla="*/ 3990286 w 4001625"/>
              <a:gd name="connsiteY3" fmla="*/ 3598299 h 3598299"/>
              <a:gd name="connsiteX4" fmla="*/ 0 w 4001625"/>
              <a:gd name="connsiteY4" fmla="*/ 3585617 h 3598299"/>
              <a:gd name="connsiteX0" fmla="*/ 0 w 4280050"/>
              <a:gd name="connsiteY0" fmla="*/ 3585617 h 3598299"/>
              <a:gd name="connsiteX1" fmla="*/ 1909478 w 4280050"/>
              <a:gd name="connsiteY1" fmla="*/ 0 h 3598299"/>
              <a:gd name="connsiteX2" fmla="*/ 4280050 w 4280050"/>
              <a:gd name="connsiteY2" fmla="*/ 12935 h 3598299"/>
              <a:gd name="connsiteX3" fmla="*/ 3990286 w 4280050"/>
              <a:gd name="connsiteY3" fmla="*/ 3598299 h 3598299"/>
              <a:gd name="connsiteX4" fmla="*/ 0 w 4280050"/>
              <a:gd name="connsiteY4" fmla="*/ 3585617 h 3598299"/>
              <a:gd name="connsiteX0" fmla="*/ 0 w 4282594"/>
              <a:gd name="connsiteY0" fmla="*/ 3585617 h 3614041"/>
              <a:gd name="connsiteX1" fmla="*/ 1909478 w 4282594"/>
              <a:gd name="connsiteY1" fmla="*/ 0 h 3614041"/>
              <a:gd name="connsiteX2" fmla="*/ 4280050 w 4282594"/>
              <a:gd name="connsiteY2" fmla="*/ 12935 h 3614041"/>
              <a:gd name="connsiteX3" fmla="*/ 4281661 w 4282594"/>
              <a:gd name="connsiteY3" fmla="*/ 3614041 h 3614041"/>
              <a:gd name="connsiteX4" fmla="*/ 0 w 4282594"/>
              <a:gd name="connsiteY4" fmla="*/ 3585617 h 3614041"/>
              <a:gd name="connsiteX0" fmla="*/ 0 w 4281685"/>
              <a:gd name="connsiteY0" fmla="*/ 3585617 h 3614041"/>
              <a:gd name="connsiteX1" fmla="*/ 1909478 w 4281685"/>
              <a:gd name="connsiteY1" fmla="*/ 0 h 3614041"/>
              <a:gd name="connsiteX2" fmla="*/ 3854390 w 4281685"/>
              <a:gd name="connsiteY2" fmla="*/ 188155 h 3614041"/>
              <a:gd name="connsiteX3" fmla="*/ 4281661 w 4281685"/>
              <a:gd name="connsiteY3" fmla="*/ 3614041 h 3614041"/>
              <a:gd name="connsiteX4" fmla="*/ 0 w 4281685"/>
              <a:gd name="connsiteY4" fmla="*/ 3585617 h 3614041"/>
              <a:gd name="connsiteX0" fmla="*/ 0 w 3964194"/>
              <a:gd name="connsiteY0" fmla="*/ 3585617 h 3585617"/>
              <a:gd name="connsiteX1" fmla="*/ 1909478 w 3964194"/>
              <a:gd name="connsiteY1" fmla="*/ 0 h 3585617"/>
              <a:gd name="connsiteX2" fmla="*/ 3854390 w 3964194"/>
              <a:gd name="connsiteY2" fmla="*/ 188155 h 3585617"/>
              <a:gd name="connsiteX3" fmla="*/ 3964105 w 3964194"/>
              <a:gd name="connsiteY3" fmla="*/ 3455248 h 3585617"/>
              <a:gd name="connsiteX4" fmla="*/ 0 w 3964194"/>
              <a:gd name="connsiteY4" fmla="*/ 3585617 h 3585617"/>
              <a:gd name="connsiteX0" fmla="*/ 0 w 4151676"/>
              <a:gd name="connsiteY0" fmla="*/ 3585617 h 3585617"/>
              <a:gd name="connsiteX1" fmla="*/ 1909478 w 4151676"/>
              <a:gd name="connsiteY1" fmla="*/ 0 h 3585617"/>
              <a:gd name="connsiteX2" fmla="*/ 4151676 w 4151676"/>
              <a:gd name="connsiteY2" fmla="*/ 7459 h 3585617"/>
              <a:gd name="connsiteX3" fmla="*/ 3964105 w 4151676"/>
              <a:gd name="connsiteY3" fmla="*/ 3455248 h 3585617"/>
              <a:gd name="connsiteX4" fmla="*/ 0 w 4151676"/>
              <a:gd name="connsiteY4" fmla="*/ 3585617 h 3585617"/>
              <a:gd name="connsiteX0" fmla="*/ 0 w 4173892"/>
              <a:gd name="connsiteY0" fmla="*/ 3585617 h 3614041"/>
              <a:gd name="connsiteX1" fmla="*/ 1909478 w 4173892"/>
              <a:gd name="connsiteY1" fmla="*/ 0 h 3614041"/>
              <a:gd name="connsiteX2" fmla="*/ 4151676 w 4173892"/>
              <a:gd name="connsiteY2" fmla="*/ 7459 h 3614041"/>
              <a:gd name="connsiteX3" fmla="*/ 4173557 w 4173892"/>
              <a:gd name="connsiteY3" fmla="*/ 3614041 h 3614041"/>
              <a:gd name="connsiteX4" fmla="*/ 0 w 4173892"/>
              <a:gd name="connsiteY4" fmla="*/ 3585617 h 3614041"/>
              <a:gd name="connsiteX0" fmla="*/ 0 w 4173639"/>
              <a:gd name="connsiteY0" fmla="*/ 3585617 h 3614041"/>
              <a:gd name="connsiteX1" fmla="*/ 1909478 w 4173639"/>
              <a:gd name="connsiteY1" fmla="*/ 0 h 3614041"/>
              <a:gd name="connsiteX2" fmla="*/ 4053009 w 4173639"/>
              <a:gd name="connsiteY2" fmla="*/ 2461 h 3614041"/>
              <a:gd name="connsiteX3" fmla="*/ 4173557 w 4173639"/>
              <a:gd name="connsiteY3" fmla="*/ 3614041 h 3614041"/>
              <a:gd name="connsiteX4" fmla="*/ 0 w 4173639"/>
              <a:gd name="connsiteY4" fmla="*/ 3585617 h 3614041"/>
              <a:gd name="connsiteX0" fmla="*/ 0 w 4053009"/>
              <a:gd name="connsiteY0" fmla="*/ 3585617 h 3585617"/>
              <a:gd name="connsiteX1" fmla="*/ 1909478 w 4053009"/>
              <a:gd name="connsiteY1" fmla="*/ 0 h 3585617"/>
              <a:gd name="connsiteX2" fmla="*/ 4053009 w 4053009"/>
              <a:gd name="connsiteY2" fmla="*/ 2461 h 3585617"/>
              <a:gd name="connsiteX3" fmla="*/ 3902225 w 4053009"/>
              <a:gd name="connsiteY3" fmla="*/ 3524085 h 3585617"/>
              <a:gd name="connsiteX4" fmla="*/ 0 w 4053009"/>
              <a:gd name="connsiteY4" fmla="*/ 3585617 h 3585617"/>
              <a:gd name="connsiteX0" fmla="*/ 0 w 4081339"/>
              <a:gd name="connsiteY0" fmla="*/ 3585617 h 3609045"/>
              <a:gd name="connsiteX1" fmla="*/ 1909478 w 4081339"/>
              <a:gd name="connsiteY1" fmla="*/ 0 h 3609045"/>
              <a:gd name="connsiteX2" fmla="*/ 4053009 w 4081339"/>
              <a:gd name="connsiteY2" fmla="*/ 2461 h 3609045"/>
              <a:gd name="connsiteX3" fmla="*/ 4081058 w 4081339"/>
              <a:gd name="connsiteY3" fmla="*/ 3609045 h 3609045"/>
              <a:gd name="connsiteX4" fmla="*/ 0 w 4081339"/>
              <a:gd name="connsiteY4" fmla="*/ 3585617 h 3609045"/>
              <a:gd name="connsiteX0" fmla="*/ 0 w 4081101"/>
              <a:gd name="connsiteY0" fmla="*/ 3585617 h 3609045"/>
              <a:gd name="connsiteX1" fmla="*/ 1909478 w 4081101"/>
              <a:gd name="connsiteY1" fmla="*/ 0 h 3609045"/>
              <a:gd name="connsiteX2" fmla="*/ 3843343 w 4081101"/>
              <a:gd name="connsiteY2" fmla="*/ 157386 h 3609045"/>
              <a:gd name="connsiteX3" fmla="*/ 4081058 w 4081101"/>
              <a:gd name="connsiteY3" fmla="*/ 3609045 h 3609045"/>
              <a:gd name="connsiteX4" fmla="*/ 0 w 4081101"/>
              <a:gd name="connsiteY4" fmla="*/ 3585617 h 3609045"/>
              <a:gd name="connsiteX0" fmla="*/ 0 w 4090010"/>
              <a:gd name="connsiteY0" fmla="*/ 3585617 h 3609045"/>
              <a:gd name="connsiteX1" fmla="*/ 1909478 w 4090010"/>
              <a:gd name="connsiteY1" fmla="*/ 0 h 3609045"/>
              <a:gd name="connsiteX2" fmla="*/ 4090010 w 4090010"/>
              <a:gd name="connsiteY2" fmla="*/ 12456 h 3609045"/>
              <a:gd name="connsiteX3" fmla="*/ 4081058 w 4090010"/>
              <a:gd name="connsiteY3" fmla="*/ 3609045 h 3609045"/>
              <a:gd name="connsiteX4" fmla="*/ 0 w 4090010"/>
              <a:gd name="connsiteY4" fmla="*/ 3585617 h 3609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010" h="3609045">
                <a:moveTo>
                  <a:pt x="0" y="3585617"/>
                </a:moveTo>
                <a:lnTo>
                  <a:pt x="1909478" y="0"/>
                </a:lnTo>
                <a:lnTo>
                  <a:pt x="4090010" y="12456"/>
                </a:lnTo>
                <a:cubicBezTo>
                  <a:pt x="4086230" y="1211076"/>
                  <a:pt x="4084838" y="2410425"/>
                  <a:pt x="4081058" y="3609045"/>
                </a:cubicBezTo>
                <a:lnTo>
                  <a:pt x="0" y="3585617"/>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p:cNvSpPr/>
          <p:nvPr/>
        </p:nvSpPr>
        <p:spPr>
          <a:xfrm>
            <a:off x="6257097" y="3571657"/>
            <a:ext cx="4026593" cy="666977"/>
          </a:xfrm>
          <a:prstGeom prst="rect">
            <a:avLst/>
          </a:prstGeom>
          <a:noFill/>
        </p:spPr>
        <p:txBody>
          <a:bodyPr wrap="square">
            <a:spAutoFit/>
          </a:bodyPr>
          <a:lstStyle/>
          <a:p>
            <a:pPr algn="l"/>
            <a:r>
              <a:rPr lang="en-US" sz="1867" b="1" dirty="0">
                <a:solidFill>
                  <a:schemeClr val="tx1"/>
                </a:solidFill>
              </a:rPr>
              <a:t>Download the </a:t>
            </a:r>
            <a:r>
              <a:rPr lang="en-US" sz="1867" b="1" dirty="0" err="1">
                <a:solidFill>
                  <a:schemeClr val="tx1"/>
                </a:solidFill>
              </a:rPr>
              <a:t>GuideBook</a:t>
            </a:r>
            <a:r>
              <a:rPr lang="en-US" sz="1867" b="1" dirty="0">
                <a:solidFill>
                  <a:schemeClr val="tx1"/>
                </a:solidFill>
              </a:rPr>
              <a:t> App </a:t>
            </a:r>
            <a:r>
              <a:rPr lang="en-US" sz="1867" dirty="0">
                <a:solidFill>
                  <a:schemeClr val="tx1"/>
                </a:solidFill>
              </a:rPr>
              <a:t>and search: PASS </a:t>
            </a:r>
            <a:r>
              <a:rPr lang="en-US" sz="1867">
                <a:solidFill>
                  <a:schemeClr val="tx1"/>
                </a:solidFill>
              </a:rPr>
              <a:t>Summit 2018</a:t>
            </a:r>
            <a:endParaRPr lang="en-US" sz="1867" dirty="0">
              <a:solidFill>
                <a:schemeClr val="tx1"/>
              </a:solidFill>
            </a:endParaRPr>
          </a:p>
        </p:txBody>
      </p:sp>
      <p:sp>
        <p:nvSpPr>
          <p:cNvPr id="7" name="Rectangle 6"/>
          <p:cNvSpPr/>
          <p:nvPr/>
        </p:nvSpPr>
        <p:spPr>
          <a:xfrm>
            <a:off x="6257097" y="4505741"/>
            <a:ext cx="5150377" cy="954300"/>
          </a:xfrm>
          <a:prstGeom prst="rect">
            <a:avLst/>
          </a:prstGeom>
          <a:noFill/>
        </p:spPr>
        <p:txBody>
          <a:bodyPr wrap="square">
            <a:spAutoFit/>
          </a:bodyPr>
          <a:lstStyle/>
          <a:p>
            <a:pPr algn="l"/>
            <a:r>
              <a:rPr lang="en-US" sz="1867" b="1" dirty="0">
                <a:solidFill>
                  <a:schemeClr val="tx1"/>
                </a:solidFill>
              </a:rPr>
              <a:t>Follow the QR code link </a:t>
            </a:r>
            <a:r>
              <a:rPr lang="en-US" sz="1867" dirty="0">
                <a:solidFill>
                  <a:schemeClr val="tx1"/>
                </a:solidFill>
              </a:rPr>
              <a:t>displayed on session signage throughout the conference venue and in the program guide</a:t>
            </a:r>
          </a:p>
        </p:txBody>
      </p:sp>
      <p:grpSp>
        <p:nvGrpSpPr>
          <p:cNvPr id="21" name="Group 20">
            <a:extLst>
              <a:ext uri="{FF2B5EF4-FFF2-40B4-BE49-F238E27FC236}">
                <a16:creationId xmlns:a16="http://schemas.microsoft.com/office/drawing/2014/main" id="{64A7E925-4825-6E47-AD25-FD742CB023B8}"/>
              </a:ext>
            </a:extLst>
          </p:cNvPr>
          <p:cNvGrpSpPr/>
          <p:nvPr/>
        </p:nvGrpSpPr>
        <p:grpSpPr>
          <a:xfrm>
            <a:off x="570484" y="2260159"/>
            <a:ext cx="3503429" cy="2391715"/>
            <a:chOff x="427863" y="1753641"/>
            <a:chExt cx="2627572" cy="1793786"/>
          </a:xfrm>
        </p:grpSpPr>
        <p:sp>
          <p:nvSpPr>
            <p:cNvPr id="16" name="Title 3">
              <a:extLst>
                <a:ext uri="{FF2B5EF4-FFF2-40B4-BE49-F238E27FC236}">
                  <a16:creationId xmlns:a16="http://schemas.microsoft.com/office/drawing/2014/main" id="{BC4B708F-5E57-EF4F-B838-B187FA1F3C9C}"/>
                </a:ext>
              </a:extLst>
            </p:cNvPr>
            <p:cNvSpPr txBox="1">
              <a:spLocks/>
            </p:cNvSpPr>
            <p:nvPr/>
          </p:nvSpPr>
          <p:spPr>
            <a:xfrm>
              <a:off x="427863" y="1753641"/>
              <a:ext cx="2627572" cy="1243983"/>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Session evaluations</a:t>
              </a:r>
            </a:p>
          </p:txBody>
        </p:sp>
        <p:sp>
          <p:nvSpPr>
            <p:cNvPr id="8" name="Rectangle 7"/>
            <p:cNvSpPr/>
            <p:nvPr/>
          </p:nvSpPr>
          <p:spPr>
            <a:xfrm>
              <a:off x="427863" y="3108846"/>
              <a:ext cx="1973431" cy="438581"/>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kern="1200" spc="27" dirty="0">
                  <a:solidFill>
                    <a:schemeClr val="bg2"/>
                  </a:solidFill>
                  <a:latin typeface="+mn-lt"/>
                  <a:ea typeface="+mn-ea"/>
                  <a:cs typeface="+mn-cs"/>
                </a:rPr>
                <a:t>Your feedback is important and valuable. </a:t>
              </a:r>
            </a:p>
          </p:txBody>
        </p:sp>
      </p:grpSp>
      <p:sp>
        <p:nvSpPr>
          <p:cNvPr id="12" name="Rectangle 11"/>
          <p:cNvSpPr/>
          <p:nvPr/>
        </p:nvSpPr>
        <p:spPr>
          <a:xfrm>
            <a:off x="6257097" y="2736984"/>
            <a:ext cx="3673323" cy="379656"/>
          </a:xfrm>
          <a:prstGeom prst="rect">
            <a:avLst/>
          </a:prstGeom>
          <a:noFill/>
        </p:spPr>
        <p:txBody>
          <a:bodyPr wrap="square">
            <a:spAutoFit/>
          </a:bodyPr>
          <a:lstStyle/>
          <a:p>
            <a:pPr algn="l"/>
            <a:r>
              <a:rPr lang="en-US" sz="1867" b="1" dirty="0">
                <a:solidFill>
                  <a:schemeClr val="tx1"/>
                </a:solidFill>
              </a:rPr>
              <a:t>Go to </a:t>
            </a:r>
            <a:r>
              <a:rPr lang="en-US" sz="1867" b="1" dirty="0" err="1">
                <a:solidFill>
                  <a:schemeClr val="tx1"/>
                </a:solidFill>
              </a:rPr>
              <a:t>passSummit.com</a:t>
            </a:r>
            <a:endParaRPr lang="en-US" sz="1867" b="1" dirty="0">
              <a:solidFill>
                <a:schemeClr val="tx1"/>
              </a:solidFill>
            </a:endParaRPr>
          </a:p>
        </p:txBody>
      </p:sp>
      <p:sp>
        <p:nvSpPr>
          <p:cNvPr id="13" name="Rounded Rectangle 12"/>
          <p:cNvSpPr/>
          <p:nvPr/>
        </p:nvSpPr>
        <p:spPr>
          <a:xfrm>
            <a:off x="5215005" y="1589755"/>
            <a:ext cx="5142897" cy="623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pPr>
            <a:r>
              <a:rPr lang="en-US" sz="2667" b="0" i="0" dirty="0">
                <a:solidFill>
                  <a:schemeClr val="tx1"/>
                </a:solidFill>
                <a:latin typeface="Segoe UI Semilight" panose="020B0402040204020203" pitchFamily="34" charset="0"/>
                <a:cs typeface="Segoe UI Semilight" panose="020B0402040204020203" pitchFamily="34" charset="0"/>
              </a:rPr>
              <a:t>3 Ways to Access:</a:t>
            </a:r>
          </a:p>
        </p:txBody>
      </p:sp>
      <p:sp>
        <p:nvSpPr>
          <p:cNvPr id="2" name="Oval 1">
            <a:extLst>
              <a:ext uri="{FF2B5EF4-FFF2-40B4-BE49-F238E27FC236}">
                <a16:creationId xmlns:a16="http://schemas.microsoft.com/office/drawing/2014/main" id="{00752758-76F5-184A-8EE1-EC3242319256}"/>
              </a:ext>
            </a:extLst>
          </p:cNvPr>
          <p:cNvSpPr/>
          <p:nvPr/>
        </p:nvSpPr>
        <p:spPr>
          <a:xfrm>
            <a:off x="5244547" y="4562662"/>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a:extLst>
              <a:ext uri="{FF2B5EF4-FFF2-40B4-BE49-F238E27FC236}">
                <a16:creationId xmlns:a16="http://schemas.microsoft.com/office/drawing/2014/main" id="{CFFC3D44-54A3-C040-A113-95D60DF7873D}"/>
              </a:ext>
            </a:extLst>
          </p:cNvPr>
          <p:cNvSpPr/>
          <p:nvPr/>
        </p:nvSpPr>
        <p:spPr>
          <a:xfrm>
            <a:off x="5244547" y="3559542"/>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Oval 17">
            <a:extLst>
              <a:ext uri="{FF2B5EF4-FFF2-40B4-BE49-F238E27FC236}">
                <a16:creationId xmlns:a16="http://schemas.microsoft.com/office/drawing/2014/main" id="{9C47C74B-A372-604B-8ECF-2065895E6DB5}"/>
              </a:ext>
            </a:extLst>
          </p:cNvPr>
          <p:cNvSpPr/>
          <p:nvPr/>
        </p:nvSpPr>
        <p:spPr>
          <a:xfrm>
            <a:off x="5244547" y="2578127"/>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Shape 2683"/>
          <p:cNvSpPr/>
          <p:nvPr/>
        </p:nvSpPr>
        <p:spPr>
          <a:xfrm>
            <a:off x="5503927" y="2747585"/>
            <a:ext cx="314563" cy="435928"/>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847"/>
          <p:cNvSpPr/>
          <p:nvPr/>
        </p:nvSpPr>
        <p:spPr>
          <a:xfrm>
            <a:off x="5436357" y="3761292"/>
            <a:ext cx="377961" cy="377961"/>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43"/>
          <p:cNvSpPr/>
          <p:nvPr/>
        </p:nvSpPr>
        <p:spPr>
          <a:xfrm>
            <a:off x="5517474" y="4737327"/>
            <a:ext cx="222876" cy="408607"/>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Rectangle 19">
            <a:extLst>
              <a:ext uri="{FF2B5EF4-FFF2-40B4-BE49-F238E27FC236}">
                <a16:creationId xmlns:a16="http://schemas.microsoft.com/office/drawing/2014/main" id="{C3BC0F7E-50A9-1647-9004-1F486225797C}"/>
              </a:ext>
            </a:extLst>
          </p:cNvPr>
          <p:cNvSpPr/>
          <p:nvPr/>
        </p:nvSpPr>
        <p:spPr>
          <a:xfrm>
            <a:off x="5244546" y="1204641"/>
            <a:ext cx="6438569" cy="379656"/>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67" b="1" kern="1200" spc="27" dirty="0">
                <a:solidFill>
                  <a:schemeClr val="accent6"/>
                </a:solidFill>
                <a:latin typeface="+mn-lt"/>
                <a:ea typeface="+mn-ea"/>
                <a:cs typeface="+mn-cs"/>
              </a:rPr>
              <a:t>Submit by 5pm Friday, November 16th to win prizes. </a:t>
            </a:r>
          </a:p>
        </p:txBody>
      </p:sp>
    </p:spTree>
    <p:extLst>
      <p:ext uri="{BB962C8B-B14F-4D97-AF65-F5344CB8AC3E}">
        <p14:creationId xmlns:p14="http://schemas.microsoft.com/office/powerpoint/2010/main" val="576797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p:nvSpPr>
        <p:spPr>
          <a:xfrm>
            <a:off x="503421" y="1354809"/>
            <a:ext cx="5927545"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a:t>
            </a:r>
          </a:p>
        </p:txBody>
      </p:sp>
      <p:sp>
        <p:nvSpPr>
          <p:cNvPr id="16" name="Text Placeholder 3">
            <a:extLst>
              <a:ext uri="{FF2B5EF4-FFF2-40B4-BE49-F238E27FC236}">
                <a16:creationId xmlns:a16="http://schemas.microsoft.com/office/drawing/2014/main" id="{79BF7082-1CF5-284C-9086-C3BABDD2D3CA}"/>
              </a:ext>
            </a:extLst>
          </p:cNvPr>
          <p:cNvSpPr>
            <a:spLocks noGrp="1"/>
          </p:cNvSpPr>
          <p:nvPr>
            <p:ph type="body" sz="quarter" idx="10" hasCustomPrompt="1"/>
          </p:nvPr>
        </p:nvSpPr>
        <p:spPr>
          <a:xfrm>
            <a:off x="3619305"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err="1">
                <a:solidFill>
                  <a:schemeClr val="accent1"/>
                </a:solidFill>
              </a:rPr>
              <a:t>email@company.com</a:t>
            </a:r>
            <a:endParaRPr lang="en-US" sz="1467" dirty="0">
              <a:solidFill>
                <a:schemeClr val="accent1"/>
              </a:solidFill>
            </a:endParaRPr>
          </a:p>
        </p:txBody>
      </p:sp>
      <p:sp>
        <p:nvSpPr>
          <p:cNvPr id="17" name="Text Placeholder 3">
            <a:extLst>
              <a:ext uri="{FF2B5EF4-FFF2-40B4-BE49-F238E27FC236}">
                <a16:creationId xmlns:a16="http://schemas.microsoft.com/office/drawing/2014/main" id="{3CC6BF34-E592-B849-B8B2-C232CF393F76}"/>
              </a:ext>
            </a:extLst>
          </p:cNvPr>
          <p:cNvSpPr>
            <a:spLocks noGrp="1"/>
          </p:cNvSpPr>
          <p:nvPr>
            <p:ph type="body" sz="quarter" idx="11" hasCustomPrompt="1"/>
          </p:nvPr>
        </p:nvSpPr>
        <p:spPr>
          <a:xfrm>
            <a:off x="943330"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2736244"/>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a:t>Edit Master text styles</a:t>
            </a:r>
          </a:p>
        </p:txBody>
      </p:sp>
      <p:grpSp>
        <p:nvGrpSpPr>
          <p:cNvPr id="22" name="Group 21">
            <a:extLst>
              <a:ext uri="{FF2B5EF4-FFF2-40B4-BE49-F238E27FC236}">
                <a16:creationId xmlns:a16="http://schemas.microsoft.com/office/drawing/2014/main" id="{99EC6550-86FD-FA43-9BBA-C102D365E4B6}"/>
              </a:ext>
            </a:extLst>
          </p:cNvPr>
          <p:cNvGrpSpPr/>
          <p:nvPr/>
        </p:nvGrpSpPr>
        <p:grpSpPr>
          <a:xfrm rot="21411116">
            <a:off x="10090590" y="4192257"/>
            <a:ext cx="1502279" cy="15260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Parallelogram 3">
              <a:extLst>
                <a:ext uri="{FF2B5EF4-FFF2-40B4-BE49-F238E27FC236}">
                  <a16:creationId xmlns:a16="http://schemas.microsoft.com/office/drawing/2014/main" id="{066DCD9C-F2BD-3D4D-AFA6-E21F50861417}"/>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Parallelogram 3">
              <a:extLst>
                <a:ext uri="{FF2B5EF4-FFF2-40B4-BE49-F238E27FC236}">
                  <a16:creationId xmlns:a16="http://schemas.microsoft.com/office/drawing/2014/main" id="{05E14175-8351-AA4D-A6AD-22B96E46514D}"/>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pic>
        <p:nvPicPr>
          <p:cNvPr id="13" name="Picture 12">
            <a:extLst>
              <a:ext uri="{FF2B5EF4-FFF2-40B4-BE49-F238E27FC236}">
                <a16:creationId xmlns:a16="http://schemas.microsoft.com/office/drawing/2014/main" id="{9D8C10DC-BED7-4E4A-8BE1-DCD5CC81937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3265628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p:nvSpPr>
        <p:spPr>
          <a:xfrm>
            <a:off x="503421" y="2485516"/>
            <a:ext cx="5927545"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a:t>Edit Master text styles</a:t>
            </a:r>
          </a:p>
        </p:txBody>
      </p:sp>
      <p:grpSp>
        <p:nvGrpSpPr>
          <p:cNvPr id="22" name="Group 21">
            <a:extLst>
              <a:ext uri="{FF2B5EF4-FFF2-40B4-BE49-F238E27FC236}">
                <a16:creationId xmlns:a16="http://schemas.microsoft.com/office/drawing/2014/main" id="{99EC6550-86FD-FA43-9BBA-C102D365E4B6}"/>
              </a:ext>
            </a:extLst>
          </p:cNvPr>
          <p:cNvGrpSpPr/>
          <p:nvPr/>
        </p:nvGrpSpPr>
        <p:grpSpPr>
          <a:xfrm rot="21411116">
            <a:off x="10090590" y="4192257"/>
            <a:ext cx="1502279" cy="15260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Parallelogram 3">
              <a:extLst>
                <a:ext uri="{FF2B5EF4-FFF2-40B4-BE49-F238E27FC236}">
                  <a16:creationId xmlns:a16="http://schemas.microsoft.com/office/drawing/2014/main" id="{066DCD9C-F2BD-3D4D-AFA6-E21F50861417}"/>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Parallelogram 3">
              <a:extLst>
                <a:ext uri="{FF2B5EF4-FFF2-40B4-BE49-F238E27FC236}">
                  <a16:creationId xmlns:a16="http://schemas.microsoft.com/office/drawing/2014/main" id="{05E14175-8351-AA4D-A6AD-22B96E46514D}"/>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pic>
        <p:nvPicPr>
          <p:cNvPr id="15" name="Picture 14">
            <a:extLst>
              <a:ext uri="{FF2B5EF4-FFF2-40B4-BE49-F238E27FC236}">
                <a16:creationId xmlns:a16="http://schemas.microsoft.com/office/drawing/2014/main" id="{726563FC-EDE4-4849-93D6-1AFA8A78A76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68109" y="601336"/>
            <a:ext cx="4028463" cy="960272"/>
          </a:xfrm>
          <a:prstGeom prst="rect">
            <a:avLst/>
          </a:prstGeom>
        </p:spPr>
      </p:pic>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spTree>
    <p:extLst>
      <p:ext uri="{BB962C8B-B14F-4D97-AF65-F5344CB8AC3E}">
        <p14:creationId xmlns:p14="http://schemas.microsoft.com/office/powerpoint/2010/main" val="1291598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Slide">
    <p:bg>
      <p:bgRef idx="1001">
        <a:schemeClr val="bg2"/>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469918075"/>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Tree>
    <p:extLst>
      <p:ext uri="{BB962C8B-B14F-4D97-AF65-F5344CB8AC3E}">
        <p14:creationId xmlns:p14="http://schemas.microsoft.com/office/powerpoint/2010/main" val="2102985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31171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11.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56" r:id="rId14"/>
    <p:sldLayoutId id="2147483758" r:id="rId15"/>
    <p:sldLayoutId id="2147483759" r:id="rId16"/>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rotWithShape="1">
          <a:blip r:embed="rId21" cstate="print">
            <a:extLst>
              <a:ext uri="{28A0092B-C50C-407E-A947-70E740481C1C}">
                <a14:useLocalDpi xmlns:a14="http://schemas.microsoft.com/office/drawing/2010/main"/>
              </a:ext>
            </a:extLst>
          </a:blip>
          <a:srcRect/>
          <a:stretch/>
        </p:blipFill>
        <p:spPr>
          <a:xfrm>
            <a:off x="11111031" y="6343804"/>
            <a:ext cx="774703" cy="315105"/>
          </a:xfrm>
          <a:prstGeom prst="rect">
            <a:avLst/>
          </a:prstGeom>
        </p:spPr>
      </p:pic>
    </p:spTree>
    <p:extLst>
      <p:ext uri="{BB962C8B-B14F-4D97-AF65-F5344CB8AC3E}">
        <p14:creationId xmlns:p14="http://schemas.microsoft.com/office/powerpoint/2010/main" val="1297458579"/>
      </p:ext>
    </p:extLst>
  </p:cSld>
  <p:clrMap bg1="lt1" tx1="dk1" bg2="lt2" tx2="dk2" accent1="accent1" accent2="accent2" accent3="accent3" accent4="accent4" accent5="accent5" accent6="accent6" hlink="hlink" folHlink="folHlink"/>
  <p:sldLayoutIdLst>
    <p:sldLayoutId id="2147483737" r:id="rId1"/>
    <p:sldLayoutId id="214748375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5" r:id="rId19"/>
  </p:sldLayoutIdLst>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35.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Chris Woodruff, Developer Advocate, JetBrains</a:t>
            </a:r>
          </a:p>
        </p:txBody>
      </p:sp>
      <p:sp>
        <p:nvSpPr>
          <p:cNvPr id="4" name="Text Placeholder 3"/>
          <p:cNvSpPr>
            <a:spLocks noGrp="1"/>
          </p:cNvSpPr>
          <p:nvPr>
            <p:ph type="body" sz="quarter" idx="11"/>
          </p:nvPr>
        </p:nvSpPr>
        <p:spPr/>
        <p:txBody>
          <a:bodyPr/>
          <a:lstStyle/>
          <a:p>
            <a:r>
              <a:rPr lang="en-US" dirty="0"/>
              <a:t>What’s New in Entity Framework Core 2.1?</a:t>
            </a: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0BBC547D-F6AD-41F5-8B68-B6A1CAE23E2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Like Query Operator</a:t>
            </a:r>
          </a:p>
        </p:txBody>
      </p:sp>
    </p:spTree>
    <p:extLst>
      <p:ext uri="{BB962C8B-B14F-4D97-AF65-F5344CB8AC3E}">
        <p14:creationId xmlns:p14="http://schemas.microsoft.com/office/powerpoint/2010/main" val="212822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Owned Entities</a:t>
            </a:r>
          </a:p>
        </p:txBody>
      </p:sp>
    </p:spTree>
    <p:extLst>
      <p:ext uri="{BB962C8B-B14F-4D97-AF65-F5344CB8AC3E}">
        <p14:creationId xmlns:p14="http://schemas.microsoft.com/office/powerpoint/2010/main" val="3141493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a:solidFill>
                  <a:srgbClr val="A31515"/>
                </a:solidFill>
                <a:latin typeface="Monaco"/>
              </a:rPr>
              <a:t>Customer</a:t>
            </a:r>
            <a:r>
              <a:rPr lang="en-US" sz="2800" dirty="0">
                <a:solidFill>
                  <a:srgbClr val="000000"/>
                </a:solidFill>
                <a:latin typeface="Monaco"/>
              </a:rPr>
              <a:t> </a:t>
            </a: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Id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Name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err="1">
                <a:solidFill>
                  <a:srgbClr val="000000"/>
                </a:solidFill>
                <a:latin typeface="Monaco"/>
              </a:rPr>
              <a:t>PhysicalAddress</a:t>
            </a:r>
            <a:r>
              <a:rPr lang="en-US" sz="2800" dirty="0">
                <a:solidFill>
                  <a:srgbClr val="000000"/>
                </a:solidFill>
                <a:latin typeface="Monaco"/>
              </a:rPr>
              <a:t> Address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PhysicalAddress</a:t>
            </a:r>
            <a:endParaRPr lang="en-US" sz="2800" dirty="0">
              <a:solidFill>
                <a:srgbClr val="000000"/>
              </a:solidFill>
              <a:latin typeface="Monaco"/>
            </a:endParaRP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a:t>
            </a:r>
            <a:r>
              <a:rPr lang="en-US" sz="2800" dirty="0" err="1">
                <a:solidFill>
                  <a:srgbClr val="000000"/>
                </a:solidFill>
                <a:latin typeface="Monaco"/>
              </a:rPr>
              <a:t>StreetAddress</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Location </a:t>
            </a:r>
            <a:r>
              <a:rPr lang="en-US" sz="2800" dirty="0" err="1">
                <a:solidFill>
                  <a:srgbClr val="000000"/>
                </a:solidFill>
                <a:latin typeface="Monaco"/>
              </a:rPr>
              <a:t>Location</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9876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2526789"/>
            <a:ext cx="1077501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&lt;Customer&gt;().</a:t>
            </a:r>
            <a:r>
              <a:rPr lang="en-US" sz="3200" dirty="0" err="1">
                <a:solidFill>
                  <a:srgbClr val="000000"/>
                </a:solidFill>
                <a:latin typeface="Monaco"/>
              </a:rPr>
              <a:t>OwnsOne</a:t>
            </a:r>
            <a:r>
              <a:rPr lang="en-US" sz="3200" dirty="0">
                <a:solidFill>
                  <a:srgbClr val="000000"/>
                </a:solidFill>
                <a:latin typeface="Monaco"/>
              </a:rPr>
              <a:t>(c =&gt; </a:t>
            </a:r>
            <a:r>
              <a:rPr lang="en-US" sz="3200" dirty="0" err="1">
                <a:solidFill>
                  <a:srgbClr val="000000"/>
                </a:solidFill>
                <a:latin typeface="Monaco"/>
              </a:rPr>
              <a:t>c.Address</a:t>
            </a:r>
            <a:r>
              <a:rPr lang="en-US" sz="3200" dirty="0">
                <a:solidFill>
                  <a:srgbClr val="000000"/>
                </a:solidFill>
                <a:latin typeface="Monaco"/>
              </a:rPr>
              <a:t>);</a:t>
            </a:r>
            <a:endParaRPr lang="en-US" sz="3200" dirty="0"/>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75278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Global Query Filters</a:t>
            </a:r>
          </a:p>
        </p:txBody>
      </p:sp>
    </p:spTree>
    <p:extLst>
      <p:ext uri="{BB962C8B-B14F-4D97-AF65-F5344CB8AC3E}">
        <p14:creationId xmlns:p14="http://schemas.microsoft.com/office/powerpoint/2010/main" val="2161953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1110013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&lt;Post&gt;().</a:t>
            </a:r>
            <a:r>
              <a:rPr lang="en-US" sz="3200" dirty="0" err="1">
                <a:solidFill>
                  <a:srgbClr val="000000"/>
                </a:solidFill>
                <a:latin typeface="Monaco"/>
              </a:rPr>
              <a:t>HasQueryFilter</a:t>
            </a:r>
            <a:r>
              <a:rPr lang="en-US" sz="3200" dirty="0">
                <a:solidFill>
                  <a:srgbClr val="000000"/>
                </a:solidFill>
                <a:latin typeface="Monaco"/>
              </a:rPr>
              <a:t>(p =&gt; !</a:t>
            </a:r>
            <a:r>
              <a:rPr lang="en-US" sz="3200" dirty="0" err="1">
                <a:solidFill>
                  <a:srgbClr val="000000"/>
                </a:solidFill>
                <a:latin typeface="Monaco"/>
              </a:rPr>
              <a:t>p.IsDeleted</a:t>
            </a:r>
            <a:r>
              <a:rPr lang="en-US" sz="3200" dirty="0">
                <a:solidFill>
                  <a:srgbClr val="000000"/>
                </a:solidFill>
                <a:latin typeface="Monaco"/>
              </a:rPr>
              <a:t>);</a:t>
            </a:r>
            <a:endParaRPr lang="en-US" sz="32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1077218"/>
          </a:xfrm>
          <a:prstGeom prst="rect">
            <a:avLst/>
          </a:prstGeom>
        </p:spPr>
        <p:txBody>
          <a:bodyPr wrap="square">
            <a:spAutoFit/>
          </a:bodyPr>
          <a:lstStyle/>
          <a:p>
            <a:r>
              <a:rPr lang="en-US" sz="3200" dirty="0" err="1">
                <a:solidFill>
                  <a:srgbClr val="0000FF"/>
                </a:solidFill>
                <a:latin typeface="Monaco"/>
              </a:rPr>
              <a:t>var</a:t>
            </a:r>
            <a:r>
              <a:rPr lang="en-US" sz="3200" dirty="0">
                <a:solidFill>
                  <a:srgbClr val="000000"/>
                </a:solidFill>
                <a:latin typeface="Monaco"/>
              </a:rPr>
              <a:t> blog = </a:t>
            </a:r>
            <a:r>
              <a:rPr lang="en-US" sz="3200" dirty="0" err="1">
                <a:solidFill>
                  <a:srgbClr val="000000"/>
                </a:solidFill>
                <a:latin typeface="Monaco"/>
              </a:rPr>
              <a:t>context.Blogs</a:t>
            </a:r>
            <a:r>
              <a:rPr lang="en-US" sz="3200" dirty="0">
                <a:solidFill>
                  <a:srgbClr val="000000"/>
                </a:solidFill>
                <a:latin typeface="Monaco"/>
              </a:rPr>
              <a:t> .Include(b =&gt; </a:t>
            </a:r>
            <a:r>
              <a:rPr lang="en-US" sz="3200" dirty="0" err="1">
                <a:solidFill>
                  <a:srgbClr val="000000"/>
                </a:solidFill>
                <a:latin typeface="Monaco"/>
              </a:rPr>
              <a:t>b.Posts</a:t>
            </a:r>
            <a:r>
              <a:rPr lang="en-US" sz="3200" dirty="0">
                <a:solidFill>
                  <a:srgbClr val="000000"/>
                </a:solidFill>
                <a:latin typeface="Monaco"/>
              </a:rPr>
              <a:t>) 	.</a:t>
            </a:r>
            <a:r>
              <a:rPr lang="en-US" sz="3200" dirty="0" err="1">
                <a:solidFill>
                  <a:srgbClr val="000000"/>
                </a:solidFill>
                <a:latin typeface="Monaco"/>
              </a:rPr>
              <a:t>FirstOrDefault</a:t>
            </a:r>
            <a:r>
              <a:rPr lang="en-US" sz="3200" dirty="0">
                <a:solidFill>
                  <a:srgbClr val="000000"/>
                </a:solidFill>
                <a:latin typeface="Monaco"/>
              </a:rPr>
              <a:t>(b =&gt; </a:t>
            </a:r>
            <a:r>
              <a:rPr lang="en-US" sz="3200" dirty="0" err="1">
                <a:solidFill>
                  <a:srgbClr val="000000"/>
                </a:solidFill>
                <a:latin typeface="Monaco"/>
              </a:rPr>
              <a:t>b.Id</a:t>
            </a:r>
            <a:r>
              <a:rPr lang="en-US" sz="3200" dirty="0">
                <a:solidFill>
                  <a:srgbClr val="000000"/>
                </a:solidFill>
                <a:latin typeface="Monaco"/>
              </a:rPr>
              <a:t> == id);</a:t>
            </a:r>
            <a:endParaRPr lang="en-US" sz="3200" dirty="0"/>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Global Query Filters</a:t>
            </a:r>
          </a:p>
        </p:txBody>
      </p:sp>
    </p:spTree>
    <p:extLst>
      <p:ext uri="{BB962C8B-B14F-4D97-AF65-F5344CB8AC3E}">
        <p14:creationId xmlns:p14="http://schemas.microsoft.com/office/powerpoint/2010/main" val="28380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DbContext Pooling</a:t>
            </a:r>
          </a:p>
        </p:txBody>
      </p:sp>
    </p:spTree>
    <p:extLst>
      <p:ext uri="{BB962C8B-B14F-4D97-AF65-F5344CB8AC3E}">
        <p14:creationId xmlns:p14="http://schemas.microsoft.com/office/powerpoint/2010/main" val="263741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16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1077218"/>
          </a:xfrm>
          <a:prstGeom prst="rect">
            <a:avLst/>
          </a:prstGeom>
        </p:spPr>
        <p:txBody>
          <a:bodyPr wrap="square">
            <a:spAutoFit/>
          </a:bodyPr>
          <a:lstStyle/>
          <a:p>
            <a:r>
              <a:rPr lang="en-US" sz="3200" dirty="0" err="1">
                <a:solidFill>
                  <a:srgbClr val="000000"/>
                </a:solidFill>
                <a:latin typeface="Monaco"/>
              </a:rPr>
              <a:t>services.AddDbContextPool</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1077218"/>
          </a:xfrm>
          <a:prstGeom prst="rect">
            <a:avLst/>
          </a:prstGeom>
        </p:spPr>
        <p:txBody>
          <a:bodyPr wrap="square">
            <a:spAutoFit/>
          </a:bodyPr>
          <a:lstStyle/>
          <a:p>
            <a:r>
              <a:rPr lang="en-US" sz="3200" dirty="0" err="1">
                <a:solidFill>
                  <a:srgbClr val="000000"/>
                </a:solidFill>
                <a:latin typeface="Monaco"/>
              </a:rPr>
              <a:t>services.AddDbContext</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
        <p:nvSpPr>
          <p:cNvPr id="6" name="TextBox 5">
            <a:extLst>
              <a:ext uri="{FF2B5EF4-FFF2-40B4-BE49-F238E27FC236}">
                <a16:creationId xmlns:a16="http://schemas.microsoft.com/office/drawing/2014/main" id="{DBD5E8BA-F8B0-409F-A1C6-33FBB6B9F79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DbContext Pooling</a:t>
            </a:r>
          </a:p>
        </p:txBody>
      </p:sp>
    </p:spTree>
    <p:extLst>
      <p:ext uri="{BB962C8B-B14F-4D97-AF65-F5344CB8AC3E}">
        <p14:creationId xmlns:p14="http://schemas.microsoft.com/office/powerpoint/2010/main" val="1235035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String interpolation in raw SQL methods</a:t>
            </a:r>
          </a:p>
        </p:txBody>
      </p:sp>
    </p:spTree>
    <p:extLst>
      <p:ext uri="{BB962C8B-B14F-4D97-AF65-F5344CB8AC3E}">
        <p14:creationId xmlns:p14="http://schemas.microsoft.com/office/powerpoint/2010/main" val="166672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
        <p:nvSpPr>
          <p:cNvPr id="7" name="TextBox 6">
            <a:extLst>
              <a:ext uri="{FF2B5EF4-FFF2-40B4-BE49-F238E27FC236}">
                <a16:creationId xmlns:a16="http://schemas.microsoft.com/office/drawing/2014/main" id="{F3BE17C1-9D15-458F-B171-37FC7C27F23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String interpolation in raw SQL methods</a:t>
            </a:r>
          </a:p>
          <a:p>
            <a:pPr marL="0" indent="0">
              <a:buNone/>
            </a:pPr>
            <a:endParaRPr lang="en-US" dirty="0"/>
          </a:p>
        </p:txBody>
      </p:sp>
    </p:spTree>
    <p:extLst>
      <p:ext uri="{BB962C8B-B14F-4D97-AF65-F5344CB8AC3E}">
        <p14:creationId xmlns:p14="http://schemas.microsoft.com/office/powerpoint/2010/main" val="2430661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Explicitly Compiled Queries</a:t>
            </a:r>
          </a:p>
        </p:txBody>
      </p:sp>
    </p:spTree>
    <p:extLst>
      <p:ext uri="{BB962C8B-B14F-4D97-AF65-F5344CB8AC3E}">
        <p14:creationId xmlns:p14="http://schemas.microsoft.com/office/powerpoint/2010/main" val="342769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1628507"/>
            <a:ext cx="11690350" cy="1200329"/>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a:latin typeface="Monaco"/>
              </a:rPr>
              <a:t>	</a:t>
            </a:r>
            <a:r>
              <a:rPr lang="en-US" sz="2400" dirty="0" err="1">
                <a:latin typeface="Monaco"/>
              </a:rPr>
              <a:t>CompiledQuery</a:t>
            </a:r>
            <a:r>
              <a:rPr lang="en-US" sz="2400" dirty="0">
                <a:latin typeface="Monaco"/>
              </a:rPr>
              <a:t> = </a:t>
            </a:r>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3167390"/>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5" name="TextBox 4">
            <a:extLst>
              <a:ext uri="{FF2B5EF4-FFF2-40B4-BE49-F238E27FC236}">
                <a16:creationId xmlns:a16="http://schemas.microsoft.com/office/drawing/2014/main" id="{0643D8E9-C09E-4FE7-AAA8-C56F42AFF78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
        <p:nvSpPr>
          <p:cNvPr id="2" name="Rectangle 1">
            <a:extLst>
              <a:ext uri="{FF2B5EF4-FFF2-40B4-BE49-F238E27FC236}">
                <a16:creationId xmlns:a16="http://schemas.microsoft.com/office/drawing/2014/main" id="{97C0EACB-EE5F-441F-B613-8535DAF85C52}"/>
              </a:ext>
            </a:extLst>
          </p:cNvPr>
          <p:cNvSpPr/>
          <p:nvPr/>
        </p:nvSpPr>
        <p:spPr>
          <a:xfrm>
            <a:off x="527990" y="4537374"/>
            <a:ext cx="10917250" cy="830997"/>
          </a:xfrm>
          <a:prstGeom prst="rect">
            <a:avLst/>
          </a:prstGeom>
        </p:spPr>
        <p:txBody>
          <a:bodyPr wrap="square">
            <a:spAutoFit/>
          </a:bodyPr>
          <a:lstStyle/>
          <a:p>
            <a:r>
              <a:rPr lang="en-US" sz="2400" dirty="0">
                <a:latin typeface="Monaco"/>
              </a:rPr>
              <a:t>var query = </a:t>
            </a:r>
            <a:r>
              <a:rPr lang="en-US" sz="2400" dirty="0" err="1">
                <a:latin typeface="Monaco"/>
              </a:rPr>
              <a:t>EF.CompileQuery</a:t>
            </a:r>
            <a:r>
              <a:rPr lang="en-US" sz="2400" dirty="0">
                <a:latin typeface="Monaco"/>
              </a:rPr>
              <a:t>((</a:t>
            </a:r>
            <a:r>
              <a:rPr lang="en-US" sz="2400" dirty="0" err="1">
                <a:latin typeface="Monaco"/>
              </a:rPr>
              <a:t>AdventureWorksContext</a:t>
            </a:r>
            <a:r>
              <a:rPr lang="en-US" sz="2400" dirty="0">
                <a:latin typeface="Monaco"/>
              </a:rPr>
              <a:t> context, string id)</a:t>
            </a:r>
          </a:p>
          <a:p>
            <a:r>
              <a:rPr lang="en-US" sz="2400" dirty="0">
                <a:latin typeface="Monaco"/>
              </a:rPr>
              <a:t>                            =&gt; </a:t>
            </a:r>
            <a:r>
              <a:rPr lang="en-US" sz="2400" dirty="0" err="1">
                <a:latin typeface="Monaco"/>
              </a:rPr>
              <a:t>context.Customers.First</a:t>
            </a:r>
            <a:r>
              <a:rPr lang="en-US" sz="2400" dirty="0">
                <a:latin typeface="Monaco"/>
              </a:rPr>
              <a:t>(c =&gt; </a:t>
            </a:r>
            <a:r>
              <a:rPr lang="en-US" sz="2400" dirty="0" err="1">
                <a:latin typeface="Monaco"/>
              </a:rPr>
              <a:t>c.AccountNumber</a:t>
            </a:r>
            <a:r>
              <a:rPr lang="en-US" sz="2400" dirty="0">
                <a:latin typeface="Monaco"/>
              </a:rPr>
              <a:t> == id));</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Explicitly Compiled Queries</a:t>
            </a:r>
          </a:p>
        </p:txBody>
      </p:sp>
    </p:spTree>
    <p:extLst>
      <p:ext uri="{BB962C8B-B14F-4D97-AF65-F5344CB8AC3E}">
        <p14:creationId xmlns:p14="http://schemas.microsoft.com/office/powerpoint/2010/main" val="4154564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Database scalar function mapping</a:t>
            </a:r>
          </a:p>
        </p:txBody>
      </p:sp>
    </p:spTree>
    <p:extLst>
      <p:ext uri="{BB962C8B-B14F-4D97-AF65-F5344CB8AC3E}">
        <p14:creationId xmlns:p14="http://schemas.microsoft.com/office/powerpoint/2010/main" val="347838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17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
        <p:nvSpPr>
          <p:cNvPr id="6" name="TextBox 5">
            <a:extLst>
              <a:ext uri="{FF2B5EF4-FFF2-40B4-BE49-F238E27FC236}">
                <a16:creationId xmlns:a16="http://schemas.microsoft.com/office/drawing/2014/main" id="{DC5A66E6-DA6E-4462-9A16-ECADAD7A2257}"/>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Data Seeding</a:t>
            </a:r>
          </a:p>
        </p:txBody>
      </p:sp>
    </p:spTree>
    <p:extLst>
      <p:ext uri="{BB962C8B-B14F-4D97-AF65-F5344CB8AC3E}">
        <p14:creationId xmlns:p14="http://schemas.microsoft.com/office/powerpoint/2010/main" val="1549633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normAutofit/>
          </a:bodyPr>
          <a:lstStyle/>
          <a:p>
            <a:r>
              <a:rPr lang="en-US" dirty="0"/>
              <a:t>Entity Constructor Parameters</a:t>
            </a:r>
          </a:p>
        </p:txBody>
      </p:sp>
      <p:sp>
        <p:nvSpPr>
          <p:cNvPr id="2" name="Rectangle 1">
            <a:extLst>
              <a:ext uri="{FF2B5EF4-FFF2-40B4-BE49-F238E27FC236}">
                <a16:creationId xmlns:a16="http://schemas.microsoft.com/office/drawing/2014/main" id="{ED090A65-0292-476C-965F-AFF6F62BCFB2}"/>
              </a:ext>
            </a:extLst>
          </p:cNvPr>
          <p:cNvSpPr>
            <a:spLocks noChangeArrowheads="1"/>
          </p:cNvSpPr>
          <p:nvPr/>
        </p:nvSpPr>
        <p:spPr bwMode="auto">
          <a:xfrm>
            <a:off x="527990" y="1427156"/>
            <a:ext cx="114297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0665904-952C-465D-881D-2A8B9A79945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2.1</a:t>
            </a:r>
          </a:p>
        </p:txBody>
      </p:sp>
    </p:spTree>
    <p:extLst>
      <p:ext uri="{BB962C8B-B14F-4D97-AF65-F5344CB8AC3E}">
        <p14:creationId xmlns:p14="http://schemas.microsoft.com/office/powerpoint/2010/main" val="382619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97E0-CF0C-4628-9FBF-EBC1CC7F8088}"/>
              </a:ext>
            </a:extLst>
          </p:cNvPr>
          <p:cNvSpPr>
            <a:spLocks noGrp="1"/>
          </p:cNvSpPr>
          <p:nvPr>
            <p:ph type="title"/>
          </p:nvPr>
        </p:nvSpPr>
        <p:spPr/>
        <p:txBody>
          <a:bodyPr/>
          <a:lstStyle/>
          <a:p>
            <a:r>
              <a:rPr lang="en-US" dirty="0"/>
              <a:t>Entity Constructor Parameters</a:t>
            </a:r>
          </a:p>
        </p:txBody>
      </p:sp>
      <p:sp>
        <p:nvSpPr>
          <p:cNvPr id="3" name="Rectangle 2">
            <a:extLst>
              <a:ext uri="{FF2B5EF4-FFF2-40B4-BE49-F238E27FC236}">
                <a16:creationId xmlns:a16="http://schemas.microsoft.com/office/drawing/2014/main" id="{75D0DFF4-5509-44C4-A337-2F15BB221BA5}"/>
              </a:ext>
            </a:extLst>
          </p:cNvPr>
          <p:cNvSpPr>
            <a:spLocks noChangeArrowheads="1"/>
          </p:cNvSpPr>
          <p:nvPr/>
        </p:nvSpPr>
        <p:spPr bwMode="auto">
          <a:xfrm>
            <a:off x="527990" y="1427156"/>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r>
              <a:rPr kumimoji="0" lang="en-US" altLang="en-US" sz="2400" b="1" i="0" u="none" strike="noStrike" cap="none" normalizeH="0" baseline="0" dirty="0">
                <a:ln>
                  <a:noFill/>
                </a:ln>
                <a:solidFill>
                  <a:srgbClr val="000080"/>
                </a:solidFill>
                <a:effectLst/>
                <a:latin typeface="Source Code Pro" panose="020B0509030403020204" pitchFamily="49" charset="0"/>
              </a:rPr>
              <a:t>int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string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3BB3BD8-0D0C-4769-9F70-9F01D8CFCFF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2.1</a:t>
            </a:r>
          </a:p>
        </p:txBody>
      </p:sp>
    </p:spTree>
    <p:extLst>
      <p:ext uri="{BB962C8B-B14F-4D97-AF65-F5344CB8AC3E}">
        <p14:creationId xmlns:p14="http://schemas.microsoft.com/office/powerpoint/2010/main" val="2987168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 Seeding Example</a:t>
            </a:r>
          </a:p>
        </p:txBody>
      </p:sp>
      <p:sp>
        <p:nvSpPr>
          <p:cNvPr id="9" name="Rectangle 5">
            <a:extLst>
              <a:ext uri="{FF2B5EF4-FFF2-40B4-BE49-F238E27FC236}">
                <a16:creationId xmlns:a16="http://schemas.microsoft.com/office/drawing/2014/main" id="{E4CDA4F5-3EDF-4ECA-A737-E550CCDE4197}"/>
              </a:ext>
            </a:extLst>
          </p:cNvPr>
          <p:cNvSpPr>
            <a:spLocks noChangeArrowheads="1"/>
          </p:cNvSpPr>
          <p:nvPr/>
        </p:nvSpPr>
        <p:spPr bwMode="auto">
          <a:xfrm>
            <a:off x="527990" y="1403822"/>
            <a:ext cx="109375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private void </a:t>
            </a:r>
            <a:r>
              <a:rPr kumimoji="0" lang="en-US" altLang="en-US" sz="2400" b="0" i="0" u="none" strike="noStrike" cap="none" normalizeH="0" baseline="0" dirty="0" err="1">
                <a:ln>
                  <a:noFill/>
                </a:ln>
                <a:solidFill>
                  <a:srgbClr val="000000"/>
                </a:solidFill>
                <a:effectLst/>
                <a:latin typeface="Source Code Pro" panose="020B0509030403020204" pitchFamily="49" charset="0"/>
              </a:rPr>
              <a:t>DataSeeding</a:t>
            </a:r>
            <a:r>
              <a:rPr kumimoji="0" lang="en-US" altLang="en-US" sz="2400" b="0" i="0" u="none" strike="noStrike" cap="none" normalizeH="0" baseline="0" dirty="0">
                <a:ln>
                  <a:noFill/>
                </a:ln>
                <a:solidFill>
                  <a:srgbClr val="000000"/>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modelBuilder.Entity</a:t>
            </a:r>
            <a:r>
              <a:rPr kumimoji="0" lang="en-US" altLang="en-US" sz="2400" b="0" i="0" u="none" strike="noStrike" cap="none" normalizeH="0" baseline="0" dirty="0">
                <a:ln>
                  <a:noFill/>
                </a:ln>
                <a:solidFill>
                  <a:srgbClr val="000000"/>
                </a:solidFill>
                <a:effectLst/>
                <a:latin typeface="Source Code Pro" panose="020B0509030403020204" pitchFamily="49" charset="0"/>
              </a:rPr>
              <a:t>&lt;Vendor&gt;().</a:t>
            </a:r>
            <a:r>
              <a:rPr kumimoji="0" lang="en-US" altLang="en-US" sz="2400" b="0" i="0" u="none" strike="noStrike" cap="none" normalizeH="0" baseline="0" dirty="0" err="1">
                <a:ln>
                  <a:noFill/>
                </a:ln>
                <a:solidFill>
                  <a:srgbClr val="000000"/>
                </a:solidFill>
                <a:effectLst/>
                <a:latin typeface="Source Code Pro" panose="020B0509030403020204" pitchFamily="49" charset="0"/>
              </a:rPr>
              <a:t>HasData</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Vendor</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BusinessEntityID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1</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AccountNumber</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"838383"</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660E7A"/>
                </a:solidFill>
                <a:effectLst/>
                <a:latin typeface="Source Code Pro" panose="020B0509030403020204" pitchFamily="49" charset="0"/>
              </a:rPr>
              <a:t>Name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"Acme Products"</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CreditRating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4</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PreferredVendorStatus</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false</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ActiveFlag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true</a:t>
            </a:r>
            <a:br>
              <a:rPr kumimoji="0" lang="en-US" altLang="en-US" sz="2400" b="1" i="0" u="none" strike="noStrike" cap="none" normalizeH="0" baseline="0" dirty="0">
                <a:ln>
                  <a:noFill/>
                </a:ln>
                <a:solidFill>
                  <a:srgbClr val="000080"/>
                </a:solidFill>
                <a:effectLst/>
                <a:latin typeface="Source Code Pro" panose="020B0509030403020204" pitchFamily="49" charset="0"/>
              </a:rPr>
            </a:br>
            <a:r>
              <a:rPr kumimoji="0" lang="en-US" altLang="en-US" sz="2400" b="1" i="0" u="none" strike="noStrike" cap="none" normalizeH="0" baseline="0" dirty="0">
                <a:ln>
                  <a:noFill/>
                </a:ln>
                <a:solidFill>
                  <a:srgbClr val="000080"/>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7F425F2-910B-40E9-8519-D2F3A64314B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2.1</a:t>
            </a:r>
          </a:p>
        </p:txBody>
      </p:sp>
    </p:spTree>
    <p:extLst>
      <p:ext uri="{BB962C8B-B14F-4D97-AF65-F5344CB8AC3E}">
        <p14:creationId xmlns:p14="http://schemas.microsoft.com/office/powerpoint/2010/main" val="1034096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Lazy Loading</a:t>
            </a:r>
          </a:p>
        </p:txBody>
      </p:sp>
    </p:spTree>
    <p:extLst>
      <p:ext uri="{BB962C8B-B14F-4D97-AF65-F5344CB8AC3E}">
        <p14:creationId xmlns:p14="http://schemas.microsoft.com/office/powerpoint/2010/main" val="2436354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b="1" dirty="0">
                <a:solidFill>
                  <a:srgbClr val="000080"/>
                </a:solidFill>
                <a:latin typeface="Source Code Pro" panose="020B0509030403020204" pitchFamily="49" charset="0"/>
              </a:rPr>
              <a:t>protected override void </a:t>
            </a:r>
            <a:r>
              <a:rPr lang="en-US" altLang="en-US" dirty="0" err="1">
                <a:solidFill>
                  <a:srgbClr val="000000"/>
                </a:solidFill>
                <a:latin typeface="Source Code Pro" panose="020B0509030403020204" pitchFamily="49" charset="0"/>
              </a:rPr>
              <a:t>OnConfiguring</a:t>
            </a:r>
            <a:r>
              <a:rPr lang="en-US" altLang="en-US" dirty="0">
                <a:solidFill>
                  <a:srgbClr val="000000"/>
                </a:solidFill>
                <a:latin typeface="Source Code Pro" panose="020B0509030403020204" pitchFamily="49" charset="0"/>
              </a:rPr>
              <a:t>(</a:t>
            </a:r>
            <a:r>
              <a:rPr lang="en-US" altLang="en-US" dirty="0" err="1">
                <a:solidFill>
                  <a:srgbClr val="000000"/>
                </a:solidFill>
                <a:latin typeface="Source Code Pro" panose="020B0509030403020204" pitchFamily="49" charset="0"/>
              </a:rPr>
              <a:t>DbContextOptionsBuilder</a:t>
            </a: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UseSqlServer</a:t>
            </a:r>
            <a:r>
              <a:rPr lang="en-US" altLang="en-US" dirty="0">
                <a:solidFill>
                  <a:srgbClr val="000000"/>
                </a:solidFill>
                <a:latin typeface="Source Code Pro" panose="020B0509030403020204" pitchFamily="49" charset="0"/>
              </a:rPr>
              <a:t>(</a:t>
            </a:r>
            <a:r>
              <a:rPr lang="en-US" altLang="en-US" b="1" dirty="0" err="1">
                <a:solidFill>
                  <a:srgbClr val="008000"/>
                </a:solidFill>
                <a:latin typeface="Source Code Pro" panose="020B0509030403020204" pitchFamily="49" charset="0"/>
              </a:rPr>
              <a:t>myConnectionString</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a:p>
            <a:pPr lvl="0" eaLnBrk="0" fontAlgn="base" hangingPunct="0">
              <a:spcBef>
                <a:spcPct val="0"/>
              </a:spcBef>
              <a:spcAft>
                <a:spcPct val="0"/>
              </a:spcAft>
            </a:pPr>
            <a:r>
              <a:rPr lang="en-US" altLang="en-US" dirty="0" err="1">
                <a:solidFill>
                  <a:srgbClr val="000000"/>
                </a:solidFill>
                <a:latin typeface="Source Code Pro" panose="020B0509030403020204" pitchFamily="49" charset="0"/>
              </a:rPr>
              <a:t>services.AddDbContext</a:t>
            </a:r>
            <a:r>
              <a:rPr lang="en-US" altLang="en-US" dirty="0">
                <a:solidFill>
                  <a:srgbClr val="000000"/>
                </a:solidFill>
                <a:latin typeface="Source Code Pro" panose="020B0509030403020204" pitchFamily="49" charset="0"/>
              </a:rPr>
              <a:t>&lt;</a:t>
            </a:r>
            <a:r>
              <a:rPr lang="en-US" altLang="en-US" dirty="0" err="1">
                <a:solidFill>
                  <a:srgbClr val="000000"/>
                </a:solidFill>
                <a:latin typeface="Source Code Pro" panose="020B0509030403020204" pitchFamily="49" charset="0"/>
              </a:rPr>
              <a:t>ChinookContext</a:t>
            </a:r>
            <a:r>
              <a:rPr lang="en-US" altLang="en-US" dirty="0">
                <a:solidFill>
                  <a:srgbClr val="000000"/>
                </a:solidFill>
                <a:latin typeface="Source Code Pro" panose="020B0509030403020204" pitchFamily="49" charset="0"/>
              </a:rPr>
              <a:t>&gt;(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options =&gt; </a:t>
            </a:r>
            <a:r>
              <a:rPr lang="en-US" altLang="en-US" dirty="0" err="1">
                <a:solidFill>
                  <a:srgbClr val="000000"/>
                </a:solidFill>
                <a:latin typeface="Source Code Pro" panose="020B0509030403020204" pitchFamily="49" charset="0"/>
              </a:rPr>
              <a:t>options.UseSqlServer</a:t>
            </a:r>
            <a:r>
              <a:rPr lang="en-US" altLang="en-US" dirty="0">
                <a:solidFill>
                  <a:srgbClr val="000000"/>
                </a:solidFill>
                <a:latin typeface="Source Code Pro" panose="020B0509030403020204" pitchFamily="49" charset="0"/>
              </a:rPr>
              <a:t>(connection).</a:t>
            </a:r>
            <a:r>
              <a:rPr lang="en-US" altLang="en-US" dirty="0" err="1">
                <a:solidFill>
                  <a:srgbClr val="000000"/>
                </a:solidFill>
                <a:latin typeface="Source Code Pro" panose="020B0509030403020204" pitchFamily="49" charset="0"/>
              </a:rPr>
              <a:t>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r>
              <a:rPr lang="en-US" dirty="0"/>
              <a:t>Lazy Loading</a:t>
            </a:r>
          </a:p>
        </p:txBody>
      </p:sp>
    </p:spTree>
    <p:extLst>
      <p:ext uri="{BB962C8B-B14F-4D97-AF65-F5344CB8AC3E}">
        <p14:creationId xmlns:p14="http://schemas.microsoft.com/office/powerpoint/2010/main" val="497338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a:t>
            </a:r>
            <a:r>
              <a:rPr lang="en-US" dirty="0" err="1"/>
              <a:t>GroupBy</a:t>
            </a:r>
            <a:endParaRPr lang="en-US" dirty="0"/>
          </a:p>
        </p:txBody>
      </p:sp>
    </p:spTree>
    <p:extLst>
      <p:ext uri="{BB962C8B-B14F-4D97-AF65-F5344CB8AC3E}">
        <p14:creationId xmlns:p14="http://schemas.microsoft.com/office/powerpoint/2010/main" val="215577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
        <p:nvSpPr>
          <p:cNvPr id="5" name="TextBox 4">
            <a:extLst>
              <a:ext uri="{FF2B5EF4-FFF2-40B4-BE49-F238E27FC236}">
                <a16:creationId xmlns:a16="http://schemas.microsoft.com/office/drawing/2014/main" id="{86A8A75A-C098-4DCF-A6BD-9F1C4B423EF0}"/>
              </a:ext>
            </a:extLst>
          </p:cNvPr>
          <p:cNvSpPr txBox="1"/>
          <p:nvPr/>
        </p:nvSpPr>
        <p:spPr>
          <a:xfrm>
            <a:off x="9264650" y="6287643"/>
            <a:ext cx="2768600" cy="369332"/>
          </a:xfrm>
          <a:prstGeom prst="rect">
            <a:avLst/>
          </a:prstGeom>
          <a:noFill/>
        </p:spPr>
        <p:txBody>
          <a:bodyPr wrap="square" rtlCol="0">
            <a:spAutoFit/>
          </a:bodyPr>
          <a:lstStyle/>
          <a:p>
            <a:pPr algn="r"/>
            <a:r>
              <a:rPr lang="en-US" dirty="0"/>
              <a:t>EF Core 2.1</a:t>
            </a:r>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7667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LINQ </a:t>
            </a:r>
            <a:r>
              <a:rPr lang="en-US" dirty="0" err="1"/>
              <a:t>GroupBy</a:t>
            </a:r>
            <a:endParaRPr lang="en-US" dirty="0"/>
          </a:p>
        </p:txBody>
      </p:sp>
    </p:spTree>
    <p:extLst>
      <p:ext uri="{BB962C8B-B14F-4D97-AF65-F5344CB8AC3E}">
        <p14:creationId xmlns:p14="http://schemas.microsoft.com/office/powerpoint/2010/main" val="1576195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Table Splitting</a:t>
            </a:r>
          </a:p>
        </p:txBody>
      </p:sp>
    </p:spTree>
    <p:extLst>
      <p:ext uri="{BB962C8B-B14F-4D97-AF65-F5344CB8AC3E}">
        <p14:creationId xmlns:p14="http://schemas.microsoft.com/office/powerpoint/2010/main" val="2744646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Table Splitting</a:t>
            </a:r>
          </a:p>
        </p:txBody>
      </p:sp>
      <p:sp>
        <p:nvSpPr>
          <p:cNvPr id="5" name="Rectangle 4">
            <a:extLst>
              <a:ext uri="{FF2B5EF4-FFF2-40B4-BE49-F238E27FC236}">
                <a16:creationId xmlns:a16="http://schemas.microsoft.com/office/drawing/2014/main" id="{BA2C7C54-4C84-42D2-B73C-E6731090FEFC}"/>
              </a:ext>
            </a:extLst>
          </p:cNvPr>
          <p:cNvSpPr/>
          <p:nvPr/>
        </p:nvSpPr>
        <p:spPr>
          <a:xfrm>
            <a:off x="527990" y="2207736"/>
            <a:ext cx="10251770" cy="2308324"/>
          </a:xfrm>
          <a:prstGeom prst="rect">
            <a:avLst/>
          </a:prstGeom>
        </p:spPr>
        <p:txBody>
          <a:bodyPr wrap="square">
            <a:spAutoFit/>
          </a:bodyPr>
          <a:lstStyle/>
          <a:p>
            <a:r>
              <a:rPr lang="en-US" sz="2400" dirty="0" err="1">
                <a:latin typeface="Monaco"/>
              </a:rPr>
              <a:t>modelBuilder.Entity</a:t>
            </a:r>
            <a:r>
              <a:rPr lang="en-US" sz="2400" dirty="0">
                <a:latin typeface="Monaco"/>
              </a:rPr>
              <a:t>&lt;Product&gt;()</a:t>
            </a:r>
          </a:p>
          <a:p>
            <a:r>
              <a:rPr lang="en-US" sz="2400" dirty="0">
                <a:latin typeface="Monaco"/>
              </a:rPr>
              <a:t>    .</a:t>
            </a:r>
            <a:r>
              <a:rPr lang="en-US" sz="2400" dirty="0" err="1">
                <a:latin typeface="Monaco"/>
              </a:rPr>
              <a:t>HasOne</a:t>
            </a:r>
            <a:r>
              <a:rPr lang="en-US" sz="2400" dirty="0">
                <a:latin typeface="Monaco"/>
              </a:rPr>
              <a:t>(e =&gt; </a:t>
            </a:r>
            <a:r>
              <a:rPr lang="en-US" sz="2400" dirty="0" err="1">
                <a:latin typeface="Monaco"/>
              </a:rPr>
              <a:t>e.Details</a:t>
            </a:r>
            <a:r>
              <a:rPr lang="en-US" sz="2400" dirty="0">
                <a:latin typeface="Monaco"/>
              </a:rPr>
              <a:t>).</a:t>
            </a:r>
            <a:r>
              <a:rPr lang="en-US" sz="2400" dirty="0" err="1">
                <a:latin typeface="Monaco"/>
              </a:rPr>
              <a:t>WithOne</a:t>
            </a:r>
            <a:r>
              <a:rPr lang="en-US" sz="2400" dirty="0">
                <a:latin typeface="Monaco"/>
              </a:rPr>
              <a:t>(e =&gt; </a:t>
            </a:r>
            <a:r>
              <a:rPr lang="en-US" sz="2400" dirty="0" err="1">
                <a:latin typeface="Monaco"/>
              </a:rPr>
              <a:t>e.Product</a:t>
            </a:r>
            <a:r>
              <a:rPr lang="en-US" sz="2400" dirty="0">
                <a:latin typeface="Monaco"/>
              </a:rPr>
              <a:t>)</a:t>
            </a:r>
          </a:p>
          <a:p>
            <a:r>
              <a:rPr lang="en-US" sz="2400" dirty="0">
                <a:latin typeface="Monaco"/>
              </a:rPr>
              <a:t>    .</a:t>
            </a:r>
            <a:r>
              <a:rPr lang="en-US" sz="2400" dirty="0" err="1">
                <a:latin typeface="Monaco"/>
              </a:rPr>
              <a:t>HasForeignKey</a:t>
            </a:r>
            <a:r>
              <a:rPr lang="en-US" sz="2400" dirty="0">
                <a:latin typeface="Monaco"/>
              </a:rPr>
              <a:t>&lt;</a:t>
            </a:r>
            <a:r>
              <a:rPr lang="en-US" sz="2400" dirty="0" err="1">
                <a:latin typeface="Monaco"/>
              </a:rPr>
              <a:t>ProductDetails</a:t>
            </a:r>
            <a:r>
              <a:rPr lang="en-US" sz="2400" dirty="0">
                <a:latin typeface="Monaco"/>
              </a:rPr>
              <a:t>&gt;(e =&gt; </a:t>
            </a:r>
            <a:r>
              <a:rPr lang="en-US" sz="2400" dirty="0" err="1">
                <a:latin typeface="Monaco"/>
              </a:rPr>
              <a:t>e.Id</a:t>
            </a:r>
            <a:r>
              <a:rPr lang="en-US" sz="2400" dirty="0">
                <a:latin typeface="Monaco"/>
              </a:rPr>
              <a:t>);</a:t>
            </a:r>
          </a:p>
          <a:p>
            <a:endParaRPr lang="en-US" sz="2400" dirty="0">
              <a:latin typeface="Monaco"/>
            </a:endParaRPr>
          </a:p>
          <a:p>
            <a:r>
              <a:rPr lang="en-US" sz="2400" dirty="0" err="1">
                <a:latin typeface="Monaco"/>
              </a:rPr>
              <a:t>modelBuilder.Entity</a:t>
            </a:r>
            <a:r>
              <a:rPr lang="en-US" sz="2400" dirty="0">
                <a:latin typeface="Monaco"/>
              </a:rPr>
              <a:t>&lt;Product&gt;().</a:t>
            </a:r>
            <a:r>
              <a:rPr lang="en-US" sz="2400" dirty="0" err="1">
                <a:latin typeface="Monaco"/>
              </a:rPr>
              <a:t>ToTable</a:t>
            </a:r>
            <a:r>
              <a:rPr lang="en-US" sz="2400" dirty="0">
                <a:latin typeface="Monaco"/>
              </a:rPr>
              <a:t>("Products");</a:t>
            </a:r>
          </a:p>
          <a:p>
            <a:r>
              <a:rPr lang="en-US" sz="2400" dirty="0" err="1">
                <a:latin typeface="Monaco"/>
              </a:rPr>
              <a:t>modelBuilder.Entity</a:t>
            </a:r>
            <a:r>
              <a:rPr lang="en-US" sz="2400" dirty="0">
                <a:latin typeface="Monaco"/>
              </a:rPr>
              <a:t>&lt;</a:t>
            </a:r>
            <a:r>
              <a:rPr lang="en-US" sz="2400" dirty="0" err="1">
                <a:latin typeface="Monaco"/>
              </a:rPr>
              <a:t>ProductDetails</a:t>
            </a:r>
            <a:r>
              <a:rPr lang="en-US" sz="2400" dirty="0">
                <a:latin typeface="Monaco"/>
              </a:rPr>
              <a:t>&gt;().</a:t>
            </a:r>
            <a:r>
              <a:rPr lang="en-US" sz="2400" dirty="0" err="1">
                <a:latin typeface="Monaco"/>
              </a:rPr>
              <a:t>ToTable</a:t>
            </a:r>
            <a:r>
              <a:rPr lang="en-US" sz="2400" dirty="0">
                <a:latin typeface="Monaco"/>
              </a:rPr>
              <a:t>("Products");</a:t>
            </a:r>
          </a:p>
        </p:txBody>
      </p:sp>
    </p:spTree>
    <p:extLst>
      <p:ext uri="{BB962C8B-B14F-4D97-AF65-F5344CB8AC3E}">
        <p14:creationId xmlns:p14="http://schemas.microsoft.com/office/powerpoint/2010/main" val="877143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Types</a:t>
            </a:r>
          </a:p>
        </p:txBody>
      </p:sp>
    </p:spTree>
    <p:extLst>
      <p:ext uri="{BB962C8B-B14F-4D97-AF65-F5344CB8AC3E}">
        <p14:creationId xmlns:p14="http://schemas.microsoft.com/office/powerpoint/2010/main" val="2021883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Types</a:t>
            </a:r>
          </a:p>
        </p:txBody>
      </p:sp>
      <p:sp>
        <p:nvSpPr>
          <p:cNvPr id="2" name="Rectangle 1">
            <a:extLst>
              <a:ext uri="{FF2B5EF4-FFF2-40B4-BE49-F238E27FC236}">
                <a16:creationId xmlns:a16="http://schemas.microsoft.com/office/drawing/2014/main" id="{1617D4B6-43B3-4356-9DC2-C8C7F06A9220}"/>
              </a:ext>
            </a:extLst>
          </p:cNvPr>
          <p:cNvSpPr/>
          <p:nvPr/>
        </p:nvSpPr>
        <p:spPr>
          <a:xfrm>
            <a:off x="527990" y="1556157"/>
            <a:ext cx="8616010" cy="2677656"/>
          </a:xfrm>
          <a:prstGeom prst="rect">
            <a:avLst/>
          </a:prstGeom>
        </p:spPr>
        <p:txBody>
          <a:bodyPr wrap="square">
            <a:spAutoFit/>
          </a:bodyPr>
          <a:lstStyle/>
          <a:p>
            <a:r>
              <a:rPr lang="en-US" sz="2800" dirty="0"/>
              <a:t>Some of the usage scenarios for query types are:</a:t>
            </a:r>
          </a:p>
          <a:p>
            <a:endParaRPr lang="en-US" sz="2800" dirty="0"/>
          </a:p>
          <a:p>
            <a:r>
              <a:rPr lang="en-US" sz="2800" dirty="0"/>
              <a:t>Mapping to views without primary keys</a:t>
            </a:r>
          </a:p>
          <a:p>
            <a:r>
              <a:rPr lang="en-US" sz="2800" dirty="0"/>
              <a:t>Mapping to tables without primary keys</a:t>
            </a:r>
          </a:p>
          <a:p>
            <a:r>
              <a:rPr lang="en-US" sz="2800" dirty="0"/>
              <a:t>Mapping to queries defined in the model</a:t>
            </a:r>
          </a:p>
          <a:p>
            <a:r>
              <a:rPr lang="en-US" sz="2800" dirty="0"/>
              <a:t>Serving as the return type for </a:t>
            </a:r>
            <a:r>
              <a:rPr lang="en-US" sz="2400" dirty="0" err="1">
                <a:solidFill>
                  <a:srgbClr val="000000"/>
                </a:solidFill>
                <a:highlight>
                  <a:srgbClr val="C0C0C0"/>
                </a:highlight>
                <a:latin typeface="Consolas" panose="020B0609020204030204" pitchFamily="49" charset="0"/>
              </a:rPr>
              <a:t>FromSql</a:t>
            </a:r>
            <a:r>
              <a:rPr lang="en-US" sz="2400" dirty="0">
                <a:solidFill>
                  <a:srgbClr val="000000"/>
                </a:solidFill>
                <a:highlight>
                  <a:srgbClr val="C0C0C0"/>
                </a:highlight>
                <a:latin typeface="Consolas" panose="020B0609020204030204" pitchFamily="49" charset="0"/>
              </a:rPr>
              <a:t>()</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q</a:t>
            </a:r>
            <a:r>
              <a:rPr lang="en-US" sz="2800" dirty="0"/>
              <a:t>ueries</a:t>
            </a:r>
          </a:p>
        </p:txBody>
      </p:sp>
    </p:spTree>
    <p:extLst>
      <p:ext uri="{BB962C8B-B14F-4D97-AF65-F5344CB8AC3E}">
        <p14:creationId xmlns:p14="http://schemas.microsoft.com/office/powerpoint/2010/main" val="4002597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Types</a:t>
            </a:r>
          </a:p>
        </p:txBody>
      </p:sp>
      <p:sp>
        <p:nvSpPr>
          <p:cNvPr id="4" name="Rectangle 3">
            <a:extLst>
              <a:ext uri="{FF2B5EF4-FFF2-40B4-BE49-F238E27FC236}">
                <a16:creationId xmlns:a16="http://schemas.microsoft.com/office/drawing/2014/main" id="{CA9D0FF5-29B8-4C8D-8191-A18A10BA015A}"/>
              </a:ext>
            </a:extLst>
          </p:cNvPr>
          <p:cNvSpPr/>
          <p:nvPr/>
        </p:nvSpPr>
        <p:spPr>
          <a:xfrm>
            <a:off x="527990" y="1871117"/>
            <a:ext cx="11227130" cy="3785652"/>
          </a:xfrm>
          <a:prstGeom prst="rect">
            <a:avLst/>
          </a:prstGeom>
        </p:spPr>
        <p:txBody>
          <a:bodyPr wrap="square">
            <a:spAutoFit/>
          </a:bodyPr>
          <a:lstStyle/>
          <a:p>
            <a:r>
              <a:rPr lang="en-US" sz="2400" dirty="0"/>
              <a:t>public </a:t>
            </a:r>
            <a:r>
              <a:rPr lang="en-US" sz="2400" dirty="0" err="1"/>
              <a:t>DbQuery</a:t>
            </a:r>
            <a:r>
              <a:rPr lang="en-US" sz="2400" dirty="0"/>
              <a:t>&lt;</a:t>
            </a:r>
            <a:r>
              <a:rPr lang="en-US" sz="2400" dirty="0" err="1"/>
              <a:t>BlogPostsCount</a:t>
            </a:r>
            <a:r>
              <a:rPr lang="en-US" sz="2400" dirty="0"/>
              <a:t>&gt; </a:t>
            </a:r>
            <a:r>
              <a:rPr lang="en-US" sz="2400" dirty="0" err="1"/>
              <a:t>BlogPostCounts</a:t>
            </a:r>
            <a:r>
              <a:rPr lang="en-US" sz="2400" dirty="0"/>
              <a:t> { get; set; }</a:t>
            </a:r>
          </a:p>
          <a:p>
            <a:r>
              <a:rPr lang="en-US" sz="2400" dirty="0"/>
              <a:t>…</a:t>
            </a:r>
          </a:p>
          <a:p>
            <a:r>
              <a:rPr lang="en-US" sz="2400" dirty="0" err="1"/>
              <a:t>modelBuilder.Query</a:t>
            </a:r>
            <a:r>
              <a:rPr lang="en-US" sz="2400" dirty="0"/>
              <a:t>&lt;</a:t>
            </a:r>
            <a:r>
              <a:rPr lang="en-US" sz="2400" dirty="0" err="1"/>
              <a:t>BlogPostsCount</a:t>
            </a:r>
            <a:r>
              <a:rPr lang="en-US" sz="2400" dirty="0"/>
              <a:t>&gt;().</a:t>
            </a:r>
            <a:r>
              <a:rPr lang="en-US" sz="2400" dirty="0" err="1"/>
              <a:t>ToView</a:t>
            </a:r>
            <a:r>
              <a:rPr lang="en-US" sz="2400" dirty="0"/>
              <a:t>("</a:t>
            </a:r>
            <a:r>
              <a:rPr lang="en-US" sz="2400" dirty="0" err="1"/>
              <a:t>View_BlogPostCounts</a:t>
            </a:r>
            <a:r>
              <a:rPr lang="en-US" sz="2400" dirty="0"/>
              <a:t>")</a:t>
            </a:r>
          </a:p>
          <a:p>
            <a:r>
              <a:rPr lang="en-US" sz="2400" dirty="0"/>
              <a:t>                .Property(v =&gt; </a:t>
            </a:r>
            <a:r>
              <a:rPr lang="en-US" sz="2400" dirty="0" err="1"/>
              <a:t>v.BlogName</a:t>
            </a:r>
            <a:r>
              <a:rPr lang="en-US" sz="2400" dirty="0"/>
              <a:t>).</a:t>
            </a:r>
            <a:r>
              <a:rPr lang="en-US" sz="2400" dirty="0" err="1"/>
              <a:t>HasColumnName</a:t>
            </a:r>
            <a:r>
              <a:rPr lang="en-US" sz="2400" dirty="0"/>
              <a:t>("Name");</a:t>
            </a:r>
          </a:p>
          <a:p>
            <a:r>
              <a:rPr lang="en-US" sz="2400" dirty="0"/>
              <a:t>…</a:t>
            </a:r>
          </a:p>
          <a:p>
            <a:r>
              <a:rPr lang="en-US" sz="2400" dirty="0"/>
              <a:t>public class </a:t>
            </a:r>
            <a:r>
              <a:rPr lang="en-US" sz="2400" dirty="0" err="1"/>
              <a:t>BlogPostsCount</a:t>
            </a:r>
            <a:endParaRPr lang="en-US" sz="2400" dirty="0"/>
          </a:p>
          <a:p>
            <a:r>
              <a:rPr lang="en-US" sz="2400" dirty="0"/>
              <a:t>    {</a:t>
            </a:r>
          </a:p>
          <a:p>
            <a:r>
              <a:rPr lang="en-US" sz="2400" dirty="0"/>
              <a:t>        public string </a:t>
            </a:r>
            <a:r>
              <a:rPr lang="en-US" sz="2400" dirty="0" err="1"/>
              <a:t>BlogName</a:t>
            </a:r>
            <a:r>
              <a:rPr lang="en-US" sz="2400" dirty="0"/>
              <a:t> { get; set; }</a:t>
            </a:r>
          </a:p>
          <a:p>
            <a:r>
              <a:rPr lang="en-US" sz="2400" dirty="0"/>
              <a:t>        public int </a:t>
            </a:r>
            <a:r>
              <a:rPr lang="en-US" sz="2400" dirty="0" err="1"/>
              <a:t>PostCount</a:t>
            </a:r>
            <a:r>
              <a:rPr lang="en-US" sz="2400" dirty="0"/>
              <a:t> { get; set; }</a:t>
            </a:r>
          </a:p>
          <a:p>
            <a:r>
              <a:rPr lang="en-US" sz="2400" dirty="0"/>
              <a:t>    }</a:t>
            </a:r>
          </a:p>
        </p:txBody>
      </p:sp>
    </p:spTree>
    <p:extLst>
      <p:ext uri="{BB962C8B-B14F-4D97-AF65-F5344CB8AC3E}">
        <p14:creationId xmlns:p14="http://schemas.microsoft.com/office/powerpoint/2010/main" val="175572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Types</a:t>
            </a:r>
          </a:p>
        </p:txBody>
      </p:sp>
    </p:spTree>
    <p:extLst>
      <p:ext uri="{BB962C8B-B14F-4D97-AF65-F5344CB8AC3E}">
        <p14:creationId xmlns:p14="http://schemas.microsoft.com/office/powerpoint/2010/main" val="1848022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04214"/>
            <a:ext cx="10989733" cy="3301577"/>
          </a:xfrm>
        </p:spPr>
        <p:txBody>
          <a:bodyPr/>
          <a:lstStyle/>
          <a:p>
            <a:r>
              <a:rPr lang="en-US" dirty="0"/>
              <a:t>EF Core 2.1 won’t be binary compatible with EF Core 1.0</a:t>
            </a:r>
          </a:p>
          <a:p>
            <a:r>
              <a:rPr lang="en-US" dirty="0"/>
              <a:t>Spatial Data Types high priority for EF Core 2.2</a:t>
            </a:r>
          </a:p>
          <a:p>
            <a:r>
              <a:rPr lang="en-US" dirty="0"/>
              <a:t>Support for collections of owned entities in EF Core 2.2</a:t>
            </a:r>
          </a:p>
          <a:p>
            <a:r>
              <a:rPr lang="en-US" dirty="0"/>
              <a:t>Cosmos DB provider will be coming in EF Core 2.2</a:t>
            </a:r>
          </a:p>
          <a:p>
            <a:r>
              <a:rPr lang="en-US" dirty="0"/>
              <a:t>Working with Views may happen in EF Core 3.0</a:t>
            </a:r>
          </a:p>
          <a:p>
            <a:r>
              <a:rPr lang="en-US" dirty="0"/>
              <a:t>Stored Procedures native support not support but work arounds using string interpolation in raw SQL methods</a:t>
            </a:r>
          </a:p>
        </p:txBody>
      </p:sp>
      <p:sp>
        <p:nvSpPr>
          <p:cNvPr id="2" name="Title 1"/>
          <p:cNvSpPr>
            <a:spLocks noGrp="1"/>
          </p:cNvSpPr>
          <p:nvPr>
            <p:ph type="title"/>
          </p:nvPr>
        </p:nvSpPr>
        <p:spPr/>
        <p:txBody>
          <a:bodyPr/>
          <a:lstStyle/>
          <a:p>
            <a:r>
              <a:rPr lang="en-US" dirty="0"/>
              <a:t>Things to know…</a:t>
            </a:r>
          </a:p>
        </p:txBody>
      </p:sp>
    </p:spTree>
    <p:extLst>
      <p:ext uri="{BB962C8B-B14F-4D97-AF65-F5344CB8AC3E}">
        <p14:creationId xmlns:p14="http://schemas.microsoft.com/office/powerpoint/2010/main" val="2327828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body" sz="quarter" idx="12"/>
          </p:nvPr>
        </p:nvSpPr>
        <p:spPr/>
        <p:txBody>
          <a:bodyPr/>
          <a:lstStyle/>
          <a:p>
            <a:r>
              <a:rPr lang="en-US" dirty="0"/>
              <a:t>Learn more from Chris Woodruff</a:t>
            </a:r>
          </a:p>
        </p:txBody>
      </p:sp>
      <p:sp>
        <p:nvSpPr>
          <p:cNvPr id="14" name="Text Placeholder 13"/>
          <p:cNvSpPr>
            <a:spLocks noGrp="1"/>
          </p:cNvSpPr>
          <p:nvPr>
            <p:ph type="body" sz="quarter" idx="13"/>
          </p:nvPr>
        </p:nvSpPr>
        <p:spPr/>
        <p:txBody>
          <a:bodyPr/>
          <a:lstStyle/>
          <a:p>
            <a:r>
              <a:rPr lang="en-US" dirty="0"/>
              <a:t>@cwoodruff</a:t>
            </a:r>
          </a:p>
        </p:txBody>
      </p:sp>
      <p:sp>
        <p:nvSpPr>
          <p:cNvPr id="15" name="Text Placeholder 14"/>
          <p:cNvSpPr>
            <a:spLocks noGrp="1"/>
          </p:cNvSpPr>
          <p:nvPr>
            <p:ph type="body" sz="quarter" idx="14"/>
          </p:nvPr>
        </p:nvSpPr>
        <p:spPr/>
        <p:txBody>
          <a:bodyPr/>
          <a:lstStyle/>
          <a:p>
            <a:r>
              <a:rPr lang="en-US" dirty="0"/>
              <a:t>chris.woodruff@jetbrains.com</a:t>
            </a:r>
          </a:p>
        </p:txBody>
      </p:sp>
      <p:grpSp>
        <p:nvGrpSpPr>
          <p:cNvPr id="11" name="Group 10"/>
          <p:cNvGrpSpPr/>
          <p:nvPr/>
        </p:nvGrpSpPr>
        <p:grpSpPr>
          <a:xfrm>
            <a:off x="680857" y="4637878"/>
            <a:ext cx="306132" cy="306132"/>
            <a:chOff x="5748554" y="5146675"/>
            <a:chExt cx="353832" cy="353832"/>
          </a:xfrm>
        </p:grpSpPr>
        <p:sp>
          <p:nvSpPr>
            <p:cNvPr id="1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endParaRPr lang="en-US" sz="2400"/>
            </a:p>
          </p:txBody>
        </p:sp>
        <p:sp>
          <p:nvSpPr>
            <p:cNvPr id="16" name="Rounded Rectangle 15"/>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7" name="Rounded Rectangle 16"/>
          <p:cNvSpPr/>
          <p:nvPr/>
        </p:nvSpPr>
        <p:spPr>
          <a:xfrm>
            <a:off x="2860600" y="4637898"/>
            <a:ext cx="306133" cy="306133"/>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Freeform 77"/>
          <p:cNvSpPr>
            <a:spLocks noEditPoints="1"/>
          </p:cNvSpPr>
          <p:nvPr/>
        </p:nvSpPr>
        <p:spPr bwMode="auto">
          <a:xfrm>
            <a:off x="2944843" y="4744808"/>
            <a:ext cx="147000" cy="100869"/>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lvl="0"/>
            <a:endParaRPr lang="en-US" sz="2400"/>
          </a:p>
        </p:txBody>
      </p:sp>
    </p:spTree>
    <p:extLst>
      <p:ext uri="{BB962C8B-B14F-4D97-AF65-F5344CB8AC3E}">
        <p14:creationId xmlns:p14="http://schemas.microsoft.com/office/powerpoint/2010/main" val="36665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Chris Woodruff</a:t>
            </a:r>
          </a:p>
        </p:txBody>
      </p:sp>
      <p:sp>
        <p:nvSpPr>
          <p:cNvPr id="45" name="Text Placeholder 44"/>
          <p:cNvSpPr>
            <a:spLocks noGrp="1"/>
          </p:cNvSpPr>
          <p:nvPr>
            <p:ph type="body" sz="quarter" idx="10"/>
          </p:nvPr>
        </p:nvSpPr>
        <p:spPr>
          <a:xfrm>
            <a:off x="664754" y="3926054"/>
            <a:ext cx="5358973" cy="540913"/>
          </a:xfrm>
        </p:spPr>
        <p:txBody>
          <a:bodyPr/>
          <a:lstStyle/>
          <a:p>
            <a:r>
              <a:rPr lang="en-US" dirty="0"/>
              <a:t>Developer Advocate, JetBrains</a:t>
            </a:r>
          </a:p>
        </p:txBody>
      </p:sp>
      <p:sp>
        <p:nvSpPr>
          <p:cNvPr id="150" name="Text Placeholder 149"/>
          <p:cNvSpPr>
            <a:spLocks noGrp="1"/>
          </p:cNvSpPr>
          <p:nvPr>
            <p:ph type="body" sz="quarter" idx="11"/>
          </p:nvPr>
        </p:nvSpPr>
        <p:spPr/>
        <p:txBody>
          <a:bodyPr/>
          <a:lstStyle/>
          <a:p>
            <a:r>
              <a:rPr lang="en-US"/>
              <a:t>Biography Point One</a:t>
            </a:r>
            <a:endParaRPr lang="en-US" dirty="0"/>
          </a:p>
        </p:txBody>
      </p:sp>
      <p:pic>
        <p:nvPicPr>
          <p:cNvPr id="3" name="Picture Placeholder 2">
            <a:extLst>
              <a:ext uri="{FF2B5EF4-FFF2-40B4-BE49-F238E27FC236}">
                <a16:creationId xmlns:a16="http://schemas.microsoft.com/office/drawing/2014/main" id="{9865B708-A5F1-4208-BC9E-14E4FBDBE44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152" name="Text Placeholder 151"/>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pulvinar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153" name="Text Placeholder 152"/>
          <p:cNvSpPr>
            <a:spLocks noGrp="1"/>
          </p:cNvSpPr>
          <p:nvPr>
            <p:ph type="body" sz="quarter" idx="14"/>
          </p:nvPr>
        </p:nvSpPr>
        <p:spPr/>
        <p:txBody>
          <a:bodyPr/>
          <a:lstStyle/>
          <a:p>
            <a:r>
              <a:rPr lang="en-US"/>
              <a:t>Biography Point Two</a:t>
            </a:r>
            <a:endParaRPr lang="en-US" dirty="0"/>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endParaRPr lang="en-US" dirty="0"/>
          </a:p>
        </p:txBody>
      </p:sp>
      <p:sp>
        <p:nvSpPr>
          <p:cNvPr id="155" name="Text Placeholder 154"/>
          <p:cNvSpPr>
            <a:spLocks noGrp="1"/>
          </p:cNvSpPr>
          <p:nvPr>
            <p:ph type="body" sz="quarter" idx="16"/>
          </p:nvPr>
        </p:nvSpPr>
        <p:spPr/>
        <p:txBody>
          <a:bodyPr/>
          <a:lstStyle/>
          <a:p>
            <a:r>
              <a:rPr lang="en-US"/>
              <a:t>Biography Point Three</a:t>
            </a:r>
            <a:endParaRPr lang="en-US" dirty="0"/>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endParaRPr lang="en-US" dirty="0"/>
          </a:p>
        </p:txBody>
      </p:sp>
      <p:sp>
        <p:nvSpPr>
          <p:cNvPr id="157" name="Text Placeholder 156"/>
          <p:cNvSpPr>
            <a:spLocks noGrp="1"/>
          </p:cNvSpPr>
          <p:nvPr>
            <p:ph type="body" sz="quarter" idx="18"/>
          </p:nvPr>
        </p:nvSpPr>
        <p:spPr>
          <a:xfrm>
            <a:off x="1176051" y="4645545"/>
            <a:ext cx="2868048" cy="348907"/>
          </a:xfrm>
        </p:spPr>
        <p:txBody>
          <a:bodyPr/>
          <a:lstStyle/>
          <a:p>
            <a:r>
              <a:rPr lang="en-US" dirty="0"/>
              <a:t>/</a:t>
            </a:r>
            <a:r>
              <a:rPr lang="en-US" dirty="0" err="1"/>
              <a:t>chris.woodruff</a:t>
            </a:r>
            <a:endParaRPr lang="en-US" dirty="0"/>
          </a:p>
        </p:txBody>
      </p:sp>
      <p:sp>
        <p:nvSpPr>
          <p:cNvPr id="158" name="Text Placeholder 157"/>
          <p:cNvSpPr>
            <a:spLocks noGrp="1"/>
          </p:cNvSpPr>
          <p:nvPr>
            <p:ph type="body" sz="quarter" idx="19"/>
          </p:nvPr>
        </p:nvSpPr>
        <p:spPr/>
        <p:txBody>
          <a:bodyPr/>
          <a:lstStyle/>
          <a:p>
            <a:r>
              <a:rPr lang="en-US" dirty="0"/>
              <a:t>@cwoodruff</a:t>
            </a:r>
          </a:p>
        </p:txBody>
      </p:sp>
      <p:sp>
        <p:nvSpPr>
          <p:cNvPr id="159" name="Text Placeholder 158"/>
          <p:cNvSpPr>
            <a:spLocks noGrp="1"/>
          </p:cNvSpPr>
          <p:nvPr>
            <p:ph type="body" sz="quarter" idx="20"/>
          </p:nvPr>
        </p:nvSpPr>
        <p:spPr/>
        <p:txBody>
          <a:bodyPr/>
          <a:lstStyle/>
          <a:p>
            <a:endParaRPr lang="en-US" dirty="0"/>
          </a:p>
        </p:txBody>
      </p:sp>
      <p:grpSp>
        <p:nvGrpSpPr>
          <p:cNvPr id="88" name="Group 87"/>
          <p:cNvGrpSpPr/>
          <p:nvPr/>
        </p:nvGrpSpPr>
        <p:grpSpPr>
          <a:xfrm>
            <a:off x="810895" y="5675290"/>
            <a:ext cx="306133" cy="306133"/>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a:defRPr/>
              </a:pPr>
              <a:endParaRPr lang="en-AU" sz="2400"/>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1" name="Group 90"/>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sz="2400"/>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4" name="Group 93"/>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grpSp>
    </p:spTree>
    <p:extLst>
      <p:ext uri="{BB962C8B-B14F-4D97-AF65-F5344CB8AC3E}">
        <p14:creationId xmlns:p14="http://schemas.microsoft.com/office/powerpoint/2010/main" val="1515512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1236662" y="5432470"/>
            <a:ext cx="3381719" cy="354012"/>
          </a:xfrm>
        </p:spPr>
        <p:txBody>
          <a:bodyPr/>
          <a:lstStyle/>
          <a:p>
            <a:r>
              <a:rPr lang="en-US" sz="1400" dirty="0">
                <a:solidFill>
                  <a:schemeClr val="tx1"/>
                </a:solidFill>
              </a:rPr>
              <a:t>www.linkedin.com/in/chriswoodruff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sp>
        <p:nvSpPr>
          <p:cNvPr id="10" name="Text Placeholder 9"/>
          <p:cNvSpPr>
            <a:spLocks noGrp="1"/>
          </p:cNvSpPr>
          <p:nvPr>
            <p:ph type="body" sz="quarter" idx="12"/>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3"/>
          </p:nvPr>
        </p:nvSpPr>
        <p:spPr>
          <a:xfrm>
            <a:off x="1236662" y="4760173"/>
            <a:ext cx="3023911" cy="354012"/>
          </a:xfrm>
        </p:spPr>
        <p:txBody>
          <a:bodyPr>
            <a:normAutofit/>
          </a:bodyPr>
          <a:lstStyle/>
          <a:p>
            <a:r>
              <a:rPr lang="en-US" dirty="0">
                <a:solidFill>
                  <a:schemeClr val="tx1"/>
                </a:solidFill>
              </a:rPr>
              <a:t>www.twitter.com/cwoodruff</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spTree>
    <p:extLst>
      <p:ext uri="{BB962C8B-B14F-4D97-AF65-F5344CB8AC3E}">
        <p14:creationId xmlns:p14="http://schemas.microsoft.com/office/powerpoint/2010/main" val="415448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41922"/>
            <a:ext cx="5830027" cy="3263869"/>
          </a:xfrm>
        </p:spPr>
        <p:txBody>
          <a:bodyPr/>
          <a:lstStyle/>
          <a:p>
            <a:r>
              <a:rPr lang="en-US" dirty="0"/>
              <a:t>LINQ Like Function</a:t>
            </a:r>
          </a:p>
          <a:p>
            <a:r>
              <a:rPr lang="en-US" dirty="0"/>
              <a:t>Owned Entities</a:t>
            </a:r>
          </a:p>
          <a:p>
            <a:r>
              <a:rPr lang="en-US" dirty="0"/>
              <a:t>Global Query Filters</a:t>
            </a:r>
          </a:p>
          <a:p>
            <a:r>
              <a:rPr lang="en-US" dirty="0"/>
              <a:t>DbContext Pooling</a:t>
            </a:r>
          </a:p>
          <a:p>
            <a:r>
              <a:rPr lang="en-US" dirty="0"/>
              <a:t>String interpolation in raw SQL methods</a:t>
            </a:r>
          </a:p>
          <a:p>
            <a:r>
              <a:rPr lang="en-US" dirty="0"/>
              <a:t>Explicitly compiled queries</a:t>
            </a:r>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endParaRPr lang="en-US" dirty="0"/>
          </a:p>
        </p:txBody>
      </p:sp>
      <p:sp>
        <p:nvSpPr>
          <p:cNvPr id="6" name="Content Placeholder 6">
            <a:extLst>
              <a:ext uri="{FF2B5EF4-FFF2-40B4-BE49-F238E27FC236}">
                <a16:creationId xmlns:a16="http://schemas.microsoft.com/office/drawing/2014/main" id="{BAAACD46-6589-499B-9D84-0E4B4C8ED697}"/>
              </a:ext>
            </a:extLst>
          </p:cNvPr>
          <p:cNvSpPr txBox="1">
            <a:spLocks/>
          </p:cNvSpPr>
          <p:nvPr/>
        </p:nvSpPr>
        <p:spPr>
          <a:xfrm>
            <a:off x="6259398" y="1941923"/>
            <a:ext cx="5830027" cy="3263868"/>
          </a:xfrm>
          <a:prstGeom prst="rect">
            <a:avLst/>
          </a:prstGeom>
        </p:spPr>
        <p:txBody>
          <a:bodyPr vert="horz" lIns="91440" tIns="45720" rIns="91440" bIns="45720" rtlCol="0">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rgbClr val="0090D2"/>
              </a:buClr>
              <a:buFont typeface="Arial"/>
              <a:buChar char="•"/>
              <a:defRPr lang="en-US" sz="2667" b="0" i="0" kern="1200">
                <a:solidFill>
                  <a:srgbClr val="58585A"/>
                </a:solidFill>
                <a:latin typeface="+mn-lt"/>
                <a:ea typeface="+mn-ea"/>
                <a:cs typeface="Segoe UI Semilight" panose="020B0402040204020203" pitchFamily="34" charset="0"/>
              </a:defRPr>
            </a:lvl2pPr>
            <a:lvl3pPr marL="850879"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3pPr>
            <a:lvl4pPr marL="1229753"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4pPr>
            <a:lvl5pPr marL="1585344"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Database scalar function mapping</a:t>
            </a:r>
          </a:p>
          <a:p>
            <a:r>
              <a:rPr lang="en-US" dirty="0"/>
              <a:t>Data Seeding</a:t>
            </a:r>
          </a:p>
          <a:p>
            <a:r>
              <a:rPr lang="en-US" dirty="0"/>
              <a:t>Lazy Loading</a:t>
            </a:r>
          </a:p>
          <a:p>
            <a:r>
              <a:rPr lang="en-US" dirty="0"/>
              <a:t>LINQ </a:t>
            </a:r>
            <a:r>
              <a:rPr lang="en-US" dirty="0" err="1"/>
              <a:t>Groupby</a:t>
            </a:r>
            <a:endParaRPr lang="en-US" dirty="0"/>
          </a:p>
        </p:txBody>
      </p:sp>
    </p:spTree>
    <p:extLst>
      <p:ext uri="{BB962C8B-B14F-4D97-AF65-F5344CB8AC3E}">
        <p14:creationId xmlns:p14="http://schemas.microsoft.com/office/powerpoint/2010/main" val="38009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1769A-2D4F-49D9-81C4-4727FEEC5D15}"/>
              </a:ext>
            </a:extLst>
          </p:cNvPr>
          <p:cNvSpPr>
            <a:spLocks noGrp="1"/>
          </p:cNvSpPr>
          <p:nvPr>
            <p:ph type="title"/>
          </p:nvPr>
        </p:nvSpPr>
        <p:spPr/>
        <p:txBody>
          <a:bodyPr>
            <a:normAutofit fontScale="90000"/>
          </a:bodyPr>
          <a:lstStyle/>
          <a:p>
            <a:r>
              <a:rPr lang="en-US" dirty="0"/>
              <a:t>.NET Standard 2.0</a:t>
            </a:r>
          </a:p>
        </p:txBody>
      </p:sp>
      <p:pic>
        <p:nvPicPr>
          <p:cNvPr id="10" name="Picture 9">
            <a:extLst>
              <a:ext uri="{FF2B5EF4-FFF2-40B4-BE49-F238E27FC236}">
                <a16:creationId xmlns:a16="http://schemas.microsoft.com/office/drawing/2014/main" id="{7F9FACB9-5355-42E2-B989-DF8B787D8A43}"/>
              </a:ext>
            </a:extLst>
          </p:cNvPr>
          <p:cNvPicPr>
            <a:picLocks noChangeAspect="1"/>
          </p:cNvPicPr>
          <p:nvPr/>
        </p:nvPicPr>
        <p:blipFill>
          <a:blip r:embed="rId2"/>
          <a:stretch>
            <a:fillRect/>
          </a:stretch>
        </p:blipFill>
        <p:spPr>
          <a:xfrm>
            <a:off x="266194" y="1573515"/>
            <a:ext cx="9914753" cy="4918578"/>
          </a:xfrm>
          <a:prstGeom prst="rect">
            <a:avLst/>
          </a:prstGeom>
        </p:spPr>
      </p:pic>
    </p:spTree>
    <p:extLst>
      <p:ext uri="{BB962C8B-B14F-4D97-AF65-F5344CB8AC3E}">
        <p14:creationId xmlns:p14="http://schemas.microsoft.com/office/powerpoint/2010/main" val="323131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Like Function</a:t>
            </a:r>
          </a:p>
        </p:txBody>
      </p:sp>
    </p:spTree>
    <p:extLst>
      <p:ext uri="{BB962C8B-B14F-4D97-AF65-F5344CB8AC3E}">
        <p14:creationId xmlns:p14="http://schemas.microsoft.com/office/powerpoint/2010/main" val="2954032755"/>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pass_18_summit_speakerTheme">
  <a:themeElements>
    <a:clrScheme name="PASS Color Palette">
      <a:dk1>
        <a:srgbClr val="000000"/>
      </a:dk1>
      <a:lt1>
        <a:srgbClr val="AFAFAF"/>
      </a:lt1>
      <a:dk2>
        <a:srgbClr val="505050"/>
      </a:dk2>
      <a:lt2>
        <a:srgbClr val="FFFFFF"/>
      </a:lt2>
      <a:accent1>
        <a:srgbClr val="F0493E"/>
      </a:accent1>
      <a:accent2>
        <a:srgbClr val="B8232F"/>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_18_summit_speakerTheme" id="{13FA526F-4055-4240-ADBB-10A656D7DF1B}" vid="{0AB9ECCA-174F-4590-B779-0D049C71B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3290</TotalTime>
  <Words>1449</Words>
  <Application>Microsoft Office PowerPoint</Application>
  <PresentationFormat>Widescreen</PresentationFormat>
  <Paragraphs>291</Paragraphs>
  <Slides>50</Slides>
  <Notes>8</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50</vt:i4>
      </vt:variant>
    </vt:vector>
  </HeadingPairs>
  <TitlesOfParts>
    <vt:vector size="67" baseType="lpstr">
      <vt:lpstr>Arial</vt:lpstr>
      <vt:lpstr>Calibri</vt:lpstr>
      <vt:lpstr>Century Gothic</vt:lpstr>
      <vt:lpstr>Consolas</vt:lpstr>
      <vt:lpstr>Gill Sans</vt:lpstr>
      <vt:lpstr>Gotham Book</vt:lpstr>
      <vt:lpstr>Gotham Light</vt:lpstr>
      <vt:lpstr>inherit</vt:lpstr>
      <vt:lpstr>Monaco</vt:lpstr>
      <vt:lpstr>Open Sans</vt:lpstr>
      <vt:lpstr>Segoe UI</vt:lpstr>
      <vt:lpstr>Segoe UI Light</vt:lpstr>
      <vt:lpstr>Segoe UI Semibold</vt:lpstr>
      <vt:lpstr>Segoe UI Semilight</vt:lpstr>
      <vt:lpstr>Source Code Pro</vt:lpstr>
      <vt:lpstr>PASSMarathon</vt:lpstr>
      <vt:lpstr>pass_18_summit_speakerTheme</vt:lpstr>
      <vt:lpstr>PowerPoint Presentation</vt:lpstr>
      <vt:lpstr>PowerPoint Presentation</vt:lpstr>
      <vt:lpstr>PowerPoint Presentation</vt:lpstr>
      <vt:lpstr>PowerPoint Presentation</vt:lpstr>
      <vt:lpstr>Chris Woodruff</vt:lpstr>
      <vt:lpstr>Agenda</vt:lpstr>
      <vt:lpstr>Entity Framework Core 2.0 Goals</vt:lpstr>
      <vt:lpstr>.NET Standard 2.0</vt:lpstr>
      <vt:lpstr>PowerPoint Presentation</vt:lpstr>
      <vt:lpstr>Like Query Operator</vt:lpstr>
      <vt:lpstr>Demo</vt:lpstr>
      <vt:lpstr>PowerPoint Presentation</vt:lpstr>
      <vt:lpstr>Owned Entities and Table Splitting</vt:lpstr>
      <vt:lpstr>Owned Entities and Table Splitting</vt:lpstr>
      <vt:lpstr>PowerPoint Presentation</vt:lpstr>
      <vt:lpstr>Global Query Filters</vt:lpstr>
      <vt:lpstr>Demo</vt:lpstr>
      <vt:lpstr>PowerPoint Presentation</vt:lpstr>
      <vt:lpstr>DbContext Pooling</vt:lpstr>
      <vt:lpstr>DbContext Pooling</vt:lpstr>
      <vt:lpstr>DbContext Pooling</vt:lpstr>
      <vt:lpstr>Demo</vt:lpstr>
      <vt:lpstr>PowerPoint Presentation</vt:lpstr>
      <vt:lpstr>String interpolation in raw SQL methods</vt:lpstr>
      <vt:lpstr>Demo</vt:lpstr>
      <vt:lpstr>PowerPoint Presentation</vt:lpstr>
      <vt:lpstr>Explicitly Compiled Queries</vt:lpstr>
      <vt:lpstr>Demo</vt:lpstr>
      <vt:lpstr>PowerPoint Presentation</vt:lpstr>
      <vt:lpstr>Database Scalar Function Mapping</vt:lpstr>
      <vt:lpstr>PowerPoint Presentation</vt:lpstr>
      <vt:lpstr>Entity Constructor Parameters</vt:lpstr>
      <vt:lpstr>Entity Constructor Parameters</vt:lpstr>
      <vt:lpstr>Data Seeding Example</vt:lpstr>
      <vt:lpstr>PowerPoint Presentation</vt:lpstr>
      <vt:lpstr>Lazy Loading Example</vt:lpstr>
      <vt:lpstr>Demo</vt:lpstr>
      <vt:lpstr>PowerPoint Presentation</vt:lpstr>
      <vt:lpstr>LINQ GroupBy</vt:lpstr>
      <vt:lpstr>Demo</vt:lpstr>
      <vt:lpstr>PowerPoint Presentation</vt:lpstr>
      <vt:lpstr>Table Splitting</vt:lpstr>
      <vt:lpstr>PowerPoint Presentation</vt:lpstr>
      <vt:lpstr>Query Types</vt:lpstr>
      <vt:lpstr>Query Types</vt:lpstr>
      <vt:lpstr>Demo</vt:lpstr>
      <vt:lpstr>Things to know…</vt:lpstr>
      <vt:lpstr>More information?</vt:lpstr>
      <vt:lpstr>PowerPoint Presentation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11</cp:revision>
  <dcterms:created xsi:type="dcterms:W3CDTF">2017-09-25T12:34:13Z</dcterms:created>
  <dcterms:modified xsi:type="dcterms:W3CDTF">2018-11-09T17:49:26Z</dcterms:modified>
</cp:coreProperties>
</file>