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 id="2147483722" r:id="rId2"/>
  </p:sldMasterIdLst>
  <p:notesMasterIdLst>
    <p:notesMasterId r:id="rId42"/>
  </p:notesMasterIdLst>
  <p:sldIdLst>
    <p:sldId id="288" r:id="rId3"/>
    <p:sldId id="317" r:id="rId4"/>
    <p:sldId id="265" r:id="rId5"/>
    <p:sldId id="275" r:id="rId6"/>
    <p:sldId id="276" r:id="rId7"/>
    <p:sldId id="290" r:id="rId8"/>
    <p:sldId id="266" r:id="rId9"/>
    <p:sldId id="280" r:id="rId10"/>
    <p:sldId id="318" r:id="rId11"/>
    <p:sldId id="267" r:id="rId12"/>
    <p:sldId id="281" r:id="rId13"/>
    <p:sldId id="268" r:id="rId14"/>
    <p:sldId id="282" r:id="rId15"/>
    <p:sldId id="319" r:id="rId16"/>
    <p:sldId id="269" r:id="rId17"/>
    <p:sldId id="277" r:id="rId18"/>
    <p:sldId id="278" r:id="rId19"/>
    <p:sldId id="283" r:id="rId20"/>
    <p:sldId id="320" r:id="rId21"/>
    <p:sldId id="270" r:id="rId22"/>
    <p:sldId id="284" r:id="rId23"/>
    <p:sldId id="271" r:id="rId24"/>
    <p:sldId id="285" r:id="rId25"/>
    <p:sldId id="321" r:id="rId26"/>
    <p:sldId id="272" r:id="rId27"/>
    <p:sldId id="286" r:id="rId28"/>
    <p:sldId id="308" r:id="rId29"/>
    <p:sldId id="297" r:id="rId30"/>
    <p:sldId id="313" r:id="rId31"/>
    <p:sldId id="309" r:id="rId32"/>
    <p:sldId id="299" r:id="rId33"/>
    <p:sldId id="306" r:id="rId34"/>
    <p:sldId id="305" r:id="rId35"/>
    <p:sldId id="300" r:id="rId36"/>
    <p:sldId id="287" r:id="rId37"/>
    <p:sldId id="279" r:id="rId38"/>
    <p:sldId id="273" r:id="rId39"/>
    <p:sldId id="289" r:id="rId40"/>
    <p:sldId id="314"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27C9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B5C419C-9D7A-424F-AA50-78BFF8F5624B}" v="2" dt="2018-10-07T18:47:28.620"/>
    <p1510:client id="{3DB9D9AB-5439-429E-9BE2-A6337B212CE1}" v="16" dt="2018-10-08T18:23:44.1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195" autoAdjust="0"/>
    <p:restoredTop sz="82889" autoAdjust="0"/>
  </p:normalViewPr>
  <p:slideViewPr>
    <p:cSldViewPr snapToGrid="0">
      <p:cViewPr varScale="1">
        <p:scale>
          <a:sx n="73" d="100"/>
          <a:sy n="73" d="100"/>
        </p:scale>
        <p:origin x="243" y="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47" Type="http://schemas.microsoft.com/office/2016/11/relationships/changesInfo" Target="changesInfos/changesInfo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 Woodruff" userId="2dbf025665e4d94d" providerId="LiveId" clId="{2A98A463-9C7C-43F6-9D93-F1BE90E7B3CF}"/>
  </pc:docChgLst>
  <pc:docChgLst>
    <pc:chgData name="Chris Woodruff" userId="2dbf025665e4d94d" providerId="LiveId" clId="{EB5C419C-9D7A-424F-AA50-78BFF8F5624B}"/>
    <pc:docChg chg="undo custSel addSld delSld modSld sldOrd">
      <pc:chgData name="Chris Woodruff" userId="2dbf025665e4d94d" providerId="LiveId" clId="{EB5C419C-9D7A-424F-AA50-78BFF8F5624B}" dt="2018-10-07T18:49:11.095" v="208" actId="20577"/>
      <pc:docMkLst>
        <pc:docMk/>
      </pc:docMkLst>
      <pc:sldChg chg="add del">
        <pc:chgData name="Chris Woodruff" userId="2dbf025665e4d94d" providerId="LiveId" clId="{EB5C419C-9D7A-424F-AA50-78BFF8F5624B}" dt="2018-10-07T18:38:09.733" v="4" actId="2696"/>
        <pc:sldMkLst>
          <pc:docMk/>
          <pc:sldMk cId="1317897041" sldId="267"/>
        </pc:sldMkLst>
      </pc:sldChg>
      <pc:sldChg chg="del">
        <pc:chgData name="Chris Woodruff" userId="2dbf025665e4d94d" providerId="LiveId" clId="{EB5C419C-9D7A-424F-AA50-78BFF8F5624B}" dt="2018-10-07T18:40:02.648" v="81" actId="2696"/>
        <pc:sldMkLst>
          <pc:docMk/>
          <pc:sldMk cId="3728622791" sldId="272"/>
        </pc:sldMkLst>
      </pc:sldChg>
      <pc:sldChg chg="modSp">
        <pc:chgData name="Chris Woodruff" userId="2dbf025665e4d94d" providerId="LiveId" clId="{EB5C419C-9D7A-424F-AA50-78BFF8F5624B}" dt="2018-10-07T18:41:39.237" v="115" actId="20577"/>
        <pc:sldMkLst>
          <pc:docMk/>
          <pc:sldMk cId="342056269" sldId="275"/>
        </pc:sldMkLst>
        <pc:spChg chg="mod">
          <ac:chgData name="Chris Woodruff" userId="2dbf025665e4d94d" providerId="LiveId" clId="{EB5C419C-9D7A-424F-AA50-78BFF8F5624B}" dt="2018-10-07T18:41:39.237" v="115" actId="20577"/>
          <ac:spMkLst>
            <pc:docMk/>
            <pc:sldMk cId="342056269" sldId="275"/>
            <ac:spMk id="21" creationId="{1FAB10AD-8E22-4551-8406-D9F6B0C8D31C}"/>
          </ac:spMkLst>
        </pc:spChg>
      </pc:sldChg>
      <pc:sldChg chg="add del">
        <pc:chgData name="Chris Woodruff" userId="2dbf025665e4d94d" providerId="LiveId" clId="{EB5C419C-9D7A-424F-AA50-78BFF8F5624B}" dt="2018-10-07T18:38:13.883" v="5" actId="2696"/>
        <pc:sldMkLst>
          <pc:docMk/>
          <pc:sldMk cId="98762289" sldId="281"/>
        </pc:sldMkLst>
      </pc:sldChg>
      <pc:sldChg chg="modSp del">
        <pc:chgData name="Chris Woodruff" userId="2dbf025665e4d94d" providerId="LiveId" clId="{EB5C419C-9D7A-424F-AA50-78BFF8F5624B}" dt="2018-10-07T18:40:04.098" v="82" actId="2696"/>
        <pc:sldMkLst>
          <pc:docMk/>
          <pc:sldMk cId="460163012" sldId="286"/>
        </pc:sldMkLst>
        <pc:spChg chg="mod">
          <ac:chgData name="Chris Woodruff" userId="2dbf025665e4d94d" providerId="LiveId" clId="{EB5C419C-9D7A-424F-AA50-78BFF8F5624B}" dt="2018-10-07T18:39:33.565" v="79" actId="14100"/>
          <ac:spMkLst>
            <pc:docMk/>
            <pc:sldMk cId="460163012" sldId="286"/>
            <ac:spMk id="4" creationId="{A1F4371F-DEDD-463B-90B4-4857E175C0B3}"/>
          </ac:spMkLst>
        </pc:spChg>
        <pc:spChg chg="mod">
          <ac:chgData name="Chris Woodruff" userId="2dbf025665e4d94d" providerId="LiveId" clId="{EB5C419C-9D7A-424F-AA50-78BFF8F5624B}" dt="2018-10-07T18:39:40.794" v="80" actId="14100"/>
          <ac:spMkLst>
            <pc:docMk/>
            <pc:sldMk cId="460163012" sldId="286"/>
            <ac:spMk id="5" creationId="{B26DDEF1-5C5C-49E3-A2DD-0CCDF06D397B}"/>
          </ac:spMkLst>
        </pc:spChg>
      </pc:sldChg>
      <pc:sldChg chg="modSp">
        <pc:chgData name="Chris Woodruff" userId="2dbf025665e4d94d" providerId="LiveId" clId="{EB5C419C-9D7A-424F-AA50-78BFF8F5624B}" dt="2018-10-07T18:49:11.095" v="208" actId="20577"/>
        <pc:sldMkLst>
          <pc:docMk/>
          <pc:sldMk cId="3595587038" sldId="287"/>
        </pc:sldMkLst>
        <pc:spChg chg="mod">
          <ac:chgData name="Chris Woodruff" userId="2dbf025665e4d94d" providerId="LiveId" clId="{EB5C419C-9D7A-424F-AA50-78BFF8F5624B}" dt="2018-10-07T18:49:11.095" v="208" actId="20577"/>
          <ac:spMkLst>
            <pc:docMk/>
            <pc:sldMk cId="3595587038" sldId="287"/>
            <ac:spMk id="10" creationId="{81F95C49-F46E-4A7C-B5D9-4C13FC1604A3}"/>
          </ac:spMkLst>
        </pc:spChg>
      </pc:sldChg>
      <pc:sldChg chg="ord">
        <pc:chgData name="Chris Woodruff" userId="2dbf025665e4d94d" providerId="LiveId" clId="{EB5C419C-9D7A-424F-AA50-78BFF8F5624B}" dt="2018-10-07T18:40:24.925" v="83"/>
        <pc:sldMkLst>
          <pc:docMk/>
          <pc:sldMk cId="382619369" sldId="297"/>
        </pc:sldMkLst>
      </pc:sldChg>
      <pc:sldChg chg="del">
        <pc:chgData name="Chris Woodruff" userId="2dbf025665e4d94d" providerId="LiveId" clId="{EB5C419C-9D7A-424F-AA50-78BFF8F5624B}" dt="2018-10-07T18:41:56.801" v="116" actId="2696"/>
        <pc:sldMkLst>
          <pc:docMk/>
          <pc:sldMk cId="4223863248" sldId="311"/>
        </pc:sldMkLst>
      </pc:sldChg>
      <pc:sldChg chg="del">
        <pc:chgData name="Chris Woodruff" userId="2dbf025665e4d94d" providerId="LiveId" clId="{EB5C419C-9D7A-424F-AA50-78BFF8F5624B}" dt="2018-10-07T18:41:58.374" v="117" actId="2696"/>
        <pc:sldMkLst>
          <pc:docMk/>
          <pc:sldMk cId="3462295041" sldId="312"/>
        </pc:sldMkLst>
      </pc:sldChg>
      <pc:sldChg chg="ord">
        <pc:chgData name="Chris Woodruff" userId="2dbf025665e4d94d" providerId="LiveId" clId="{EB5C419C-9D7A-424F-AA50-78BFF8F5624B}" dt="2018-10-07T18:40:24.925" v="83"/>
        <pc:sldMkLst>
          <pc:docMk/>
          <pc:sldMk cId="2987168172" sldId="313"/>
        </pc:sldMkLst>
      </pc:sldChg>
    </pc:docChg>
  </pc:docChgLst>
  <pc:docChgLst>
    <pc:chgData name="Chris Woodruff" userId="2dbf025665e4d94d" providerId="LiveId" clId="{9284FA2C-74A1-42E8-ACB2-08C7FA22F6C2}"/>
  </pc:docChgLst>
  <pc:docChgLst>
    <pc:chgData name="Chris Woodruff" userId="2dbf025665e4d94d" providerId="LiveId" clId="{3DB9D9AB-5439-429E-9BE2-A6337B212CE1}"/>
    <pc:docChg chg="undo redo custSel addSld delSld modSld sldOrd">
      <pc:chgData name="Chris Woodruff" userId="2dbf025665e4d94d" providerId="LiveId" clId="{3DB9D9AB-5439-429E-9BE2-A6337B212CE1}" dt="2018-10-08T18:23:44.112" v="1269"/>
      <pc:docMkLst>
        <pc:docMk/>
      </pc:docMkLst>
      <pc:sldChg chg="addSp delSp modSp">
        <pc:chgData name="Chris Woodruff" userId="2dbf025665e4d94d" providerId="LiveId" clId="{3DB9D9AB-5439-429E-9BE2-A6337B212CE1}" dt="2018-10-06T13:30:16.450" v="1129" actId="1036"/>
        <pc:sldMkLst>
          <pc:docMk/>
          <pc:sldMk cId="1764760686" sldId="265"/>
        </pc:sldMkLst>
        <pc:spChg chg="mod">
          <ac:chgData name="Chris Woodruff" userId="2dbf025665e4d94d" providerId="LiveId" clId="{3DB9D9AB-5439-429E-9BE2-A6337B212CE1}" dt="2018-10-06T13:25:36.895" v="1046" actId="403"/>
          <ac:spMkLst>
            <pc:docMk/>
            <pc:sldMk cId="1764760686" sldId="265"/>
            <ac:spMk id="3" creationId="{00000000-0000-0000-0000-000000000000}"/>
          </ac:spMkLst>
        </pc:spChg>
        <pc:spChg chg="mod">
          <ac:chgData name="Chris Woodruff" userId="2dbf025665e4d94d" providerId="LiveId" clId="{3DB9D9AB-5439-429E-9BE2-A6337B212CE1}" dt="2018-10-06T13:30:02.436" v="1107" actId="113"/>
          <ac:spMkLst>
            <pc:docMk/>
            <pc:sldMk cId="1764760686" sldId="265"/>
            <ac:spMk id="4" creationId="{00000000-0000-0000-0000-000000000000}"/>
          </ac:spMkLst>
        </pc:spChg>
        <pc:spChg chg="del">
          <ac:chgData name="Chris Woodruff" userId="2dbf025665e4d94d" providerId="LiveId" clId="{3DB9D9AB-5439-429E-9BE2-A6337B212CE1}" dt="2018-10-06T13:19:15.691" v="993" actId="478"/>
          <ac:spMkLst>
            <pc:docMk/>
            <pc:sldMk cId="1764760686" sldId="265"/>
            <ac:spMk id="5" creationId="{00000000-0000-0000-0000-000000000000}"/>
          </ac:spMkLst>
        </pc:spChg>
        <pc:spChg chg="del">
          <ac:chgData name="Chris Woodruff" userId="2dbf025665e4d94d" providerId="LiveId" clId="{3DB9D9AB-5439-429E-9BE2-A6337B212CE1}" dt="2018-10-06T13:19:21.011" v="995" actId="478"/>
          <ac:spMkLst>
            <pc:docMk/>
            <pc:sldMk cId="1764760686" sldId="265"/>
            <ac:spMk id="6" creationId="{00000000-0000-0000-0000-000000000000}"/>
          </ac:spMkLst>
        </pc:spChg>
        <pc:spChg chg="add del mod">
          <ac:chgData name="Chris Woodruff" userId="2dbf025665e4d94d" providerId="LiveId" clId="{3DB9D9AB-5439-429E-9BE2-A6337B212CE1}" dt="2018-10-06T13:19:18.185" v="994" actId="478"/>
          <ac:spMkLst>
            <pc:docMk/>
            <pc:sldMk cId="1764760686" sldId="265"/>
            <ac:spMk id="8" creationId="{11B0ACC7-4B3F-4EA3-B162-B4DD8787006B}"/>
          </ac:spMkLst>
        </pc:spChg>
        <pc:spChg chg="mod">
          <ac:chgData name="Chris Woodruff" userId="2dbf025665e4d94d" providerId="LiveId" clId="{3DB9D9AB-5439-429E-9BE2-A6337B212CE1}" dt="2018-10-06T13:19:00.652" v="990" actId="27636"/>
          <ac:spMkLst>
            <pc:docMk/>
            <pc:sldMk cId="1764760686" sldId="265"/>
            <ac:spMk id="10" creationId="{00000000-0000-0000-0000-000000000000}"/>
          </ac:spMkLst>
        </pc:spChg>
        <pc:spChg chg="mod">
          <ac:chgData name="Chris Woodruff" userId="2dbf025665e4d94d" providerId="LiveId" clId="{3DB9D9AB-5439-429E-9BE2-A6337B212CE1}" dt="2018-10-06T13:19:04.467" v="991" actId="404"/>
          <ac:spMkLst>
            <pc:docMk/>
            <pc:sldMk cId="1764760686" sldId="265"/>
            <ac:spMk id="11" creationId="{00000000-0000-0000-0000-000000000000}"/>
          </ac:spMkLst>
        </pc:spChg>
        <pc:spChg chg="mod">
          <ac:chgData name="Chris Woodruff" userId="2dbf025665e4d94d" providerId="LiveId" clId="{3DB9D9AB-5439-429E-9BE2-A6337B212CE1}" dt="2018-10-06T13:19:08.223" v="992" actId="404"/>
          <ac:spMkLst>
            <pc:docMk/>
            <pc:sldMk cId="1764760686" sldId="265"/>
            <ac:spMk id="12" creationId="{00000000-0000-0000-0000-000000000000}"/>
          </ac:spMkLst>
        </pc:spChg>
        <pc:spChg chg="add del mod">
          <ac:chgData name="Chris Woodruff" userId="2dbf025665e4d94d" providerId="LiveId" clId="{3DB9D9AB-5439-429E-9BE2-A6337B212CE1}" dt="2018-10-06T13:19:22.199" v="996" actId="478"/>
          <ac:spMkLst>
            <pc:docMk/>
            <pc:sldMk cId="1764760686" sldId="265"/>
            <ac:spMk id="14" creationId="{904688F4-2AAD-4AF6-8048-84EE6C725789}"/>
          </ac:spMkLst>
        </pc:spChg>
        <pc:picChg chg="add mod">
          <ac:chgData name="Chris Woodruff" userId="2dbf025665e4d94d" providerId="LiveId" clId="{3DB9D9AB-5439-429E-9BE2-A6337B212CE1}" dt="2018-10-06T13:30:16.450" v="1129" actId="1036"/>
          <ac:picMkLst>
            <pc:docMk/>
            <pc:sldMk cId="1764760686" sldId="265"/>
            <ac:picMk id="16" creationId="{65660C44-0691-40D3-A9A7-1E774DDBBD9D}"/>
          </ac:picMkLst>
        </pc:picChg>
        <pc:picChg chg="add mod">
          <ac:chgData name="Chris Woodruff" userId="2dbf025665e4d94d" providerId="LiveId" clId="{3DB9D9AB-5439-429E-9BE2-A6337B212CE1}" dt="2018-10-06T13:30:16.450" v="1129" actId="1036"/>
          <ac:picMkLst>
            <pc:docMk/>
            <pc:sldMk cId="1764760686" sldId="265"/>
            <ac:picMk id="2050" creationId="{791AF075-0E86-437D-AD16-98162596336C}"/>
          </ac:picMkLst>
        </pc:picChg>
        <pc:picChg chg="add mod">
          <ac:chgData name="Chris Woodruff" userId="2dbf025665e4d94d" providerId="LiveId" clId="{3DB9D9AB-5439-429E-9BE2-A6337B212CE1}" dt="2018-10-06T13:30:16.450" v="1129" actId="1036"/>
          <ac:picMkLst>
            <pc:docMk/>
            <pc:sldMk cId="1764760686" sldId="265"/>
            <ac:picMk id="2052" creationId="{E180DCA0-77AC-412E-949F-FE0E8E4C8679}"/>
          </ac:picMkLst>
        </pc:picChg>
      </pc:sldChg>
      <pc:sldChg chg="addSp modSp">
        <pc:chgData name="Chris Woodruff" userId="2dbf025665e4d94d" providerId="LiveId" clId="{3DB9D9AB-5439-429E-9BE2-A6337B212CE1}" dt="2018-10-08T18:02:12.186" v="1232" actId="20577"/>
        <pc:sldMkLst>
          <pc:docMk/>
          <pc:sldMk cId="2062710798" sldId="266"/>
        </pc:sldMkLst>
        <pc:spChg chg="mod">
          <ac:chgData name="Chris Woodruff" userId="2dbf025665e4d94d" providerId="LiveId" clId="{3DB9D9AB-5439-429E-9BE2-A6337B212CE1}" dt="2018-10-08T18:02:12.186" v="1232" actId="20577"/>
          <ac:spMkLst>
            <pc:docMk/>
            <pc:sldMk cId="2062710798" sldId="266"/>
            <ac:spMk id="3" creationId="{00000000-0000-0000-0000-000000000000}"/>
          </ac:spMkLst>
        </pc:spChg>
        <pc:spChg chg="add">
          <ac:chgData name="Chris Woodruff" userId="2dbf025665e4d94d" providerId="LiveId" clId="{3DB9D9AB-5439-429E-9BE2-A6337B212CE1}" dt="2018-09-30T17:23:29.723" v="262"/>
          <ac:spMkLst>
            <pc:docMk/>
            <pc:sldMk cId="2062710798" sldId="266"/>
            <ac:spMk id="4" creationId="{D26C781D-D5D1-4AA5-B34F-3BE7B1E8C5EB}"/>
          </ac:spMkLst>
        </pc:spChg>
      </pc:sldChg>
      <pc:sldChg chg="modSp add">
        <pc:chgData name="Chris Woodruff" userId="2dbf025665e4d94d" providerId="LiveId" clId="{3DB9D9AB-5439-429E-9BE2-A6337B212CE1}" dt="2018-10-08T18:10:43.687" v="1250" actId="20577"/>
        <pc:sldMkLst>
          <pc:docMk/>
          <pc:sldMk cId="1317897041" sldId="267"/>
        </pc:sldMkLst>
        <pc:spChg chg="mod">
          <ac:chgData name="Chris Woodruff" userId="2dbf025665e4d94d" providerId="LiveId" clId="{3DB9D9AB-5439-429E-9BE2-A6337B212CE1}" dt="2018-10-08T18:10:43.687" v="1250" actId="20577"/>
          <ac:spMkLst>
            <pc:docMk/>
            <pc:sldMk cId="1317897041" sldId="267"/>
            <ac:spMk id="3" creationId="{00000000-0000-0000-0000-000000000000}"/>
          </ac:spMkLst>
        </pc:spChg>
      </pc:sldChg>
      <pc:sldChg chg="addSp">
        <pc:chgData name="Chris Woodruff" userId="2dbf025665e4d94d" providerId="LiveId" clId="{3DB9D9AB-5439-429E-9BE2-A6337B212CE1}" dt="2018-09-30T17:23:20.471" v="257"/>
        <pc:sldMkLst>
          <pc:docMk/>
          <pc:sldMk cId="1031552652" sldId="268"/>
        </pc:sldMkLst>
        <pc:spChg chg="add">
          <ac:chgData name="Chris Woodruff" userId="2dbf025665e4d94d" providerId="LiveId" clId="{3DB9D9AB-5439-429E-9BE2-A6337B212CE1}" dt="2018-09-30T17:23:20.471" v="257"/>
          <ac:spMkLst>
            <pc:docMk/>
            <pc:sldMk cId="1031552652" sldId="268"/>
            <ac:spMk id="4" creationId="{4F330726-9597-4348-868B-B5BE9D21D10F}"/>
          </ac:spMkLst>
        </pc:spChg>
      </pc:sldChg>
      <pc:sldChg chg="addSp">
        <pc:chgData name="Chris Woodruff" userId="2dbf025665e4d94d" providerId="LiveId" clId="{3DB9D9AB-5439-429E-9BE2-A6337B212CE1}" dt="2018-09-30T17:23:11.534" v="254"/>
        <pc:sldMkLst>
          <pc:docMk/>
          <pc:sldMk cId="2191062600" sldId="269"/>
        </pc:sldMkLst>
        <pc:spChg chg="add">
          <ac:chgData name="Chris Woodruff" userId="2dbf025665e4d94d" providerId="LiveId" clId="{3DB9D9AB-5439-429E-9BE2-A6337B212CE1}" dt="2018-09-30T17:23:11.534" v="254"/>
          <ac:spMkLst>
            <pc:docMk/>
            <pc:sldMk cId="2191062600" sldId="269"/>
            <ac:spMk id="4" creationId="{2485F4F1-658C-4157-B842-1B4B68E22ADC}"/>
          </ac:spMkLst>
        </pc:spChg>
      </pc:sldChg>
      <pc:sldChg chg="addSp">
        <pc:chgData name="Chris Woodruff" userId="2dbf025665e4d94d" providerId="LiveId" clId="{3DB9D9AB-5439-429E-9BE2-A6337B212CE1}" dt="2018-09-30T17:22:58.402" v="249"/>
        <pc:sldMkLst>
          <pc:docMk/>
          <pc:sldMk cId="1679300997" sldId="270"/>
        </pc:sldMkLst>
        <pc:spChg chg="add">
          <ac:chgData name="Chris Woodruff" userId="2dbf025665e4d94d" providerId="LiveId" clId="{3DB9D9AB-5439-429E-9BE2-A6337B212CE1}" dt="2018-09-30T17:22:58.402" v="249"/>
          <ac:spMkLst>
            <pc:docMk/>
            <pc:sldMk cId="1679300997" sldId="270"/>
            <ac:spMk id="4" creationId="{601EF405-FC1A-4920-9A8A-F8B53C723921}"/>
          </ac:spMkLst>
        </pc:spChg>
      </pc:sldChg>
      <pc:sldChg chg="addSp">
        <pc:chgData name="Chris Woodruff" userId="2dbf025665e4d94d" providerId="LiveId" clId="{3DB9D9AB-5439-429E-9BE2-A6337B212CE1}" dt="2018-09-30T17:22:51.369" v="247"/>
        <pc:sldMkLst>
          <pc:docMk/>
          <pc:sldMk cId="4087396535" sldId="271"/>
        </pc:sldMkLst>
        <pc:spChg chg="add">
          <ac:chgData name="Chris Woodruff" userId="2dbf025665e4d94d" providerId="LiveId" clId="{3DB9D9AB-5439-429E-9BE2-A6337B212CE1}" dt="2018-09-30T17:22:51.369" v="247"/>
          <ac:spMkLst>
            <pc:docMk/>
            <pc:sldMk cId="4087396535" sldId="271"/>
            <ac:spMk id="4" creationId="{FDEE0D66-3F04-4D60-9832-96709027EE58}"/>
          </ac:spMkLst>
        </pc:spChg>
      </pc:sldChg>
      <pc:sldChg chg="add">
        <pc:chgData name="Chris Woodruff" userId="2dbf025665e4d94d" providerId="LiveId" clId="{3DB9D9AB-5439-429E-9BE2-A6337B212CE1}" dt="2018-10-08T18:13:02.992" v="1263"/>
        <pc:sldMkLst>
          <pc:docMk/>
          <pc:sldMk cId="3728622791" sldId="272"/>
        </pc:sldMkLst>
      </pc:sldChg>
      <pc:sldChg chg="modSp">
        <pc:chgData name="Chris Woodruff" userId="2dbf025665e4d94d" providerId="LiveId" clId="{3DB9D9AB-5439-429E-9BE2-A6337B212CE1}" dt="2018-10-08T18:13:25.005" v="1266" actId="20577"/>
        <pc:sldMkLst>
          <pc:docMk/>
          <pc:sldMk cId="342056269" sldId="275"/>
        </pc:sldMkLst>
        <pc:spChg chg="mod">
          <ac:chgData name="Chris Woodruff" userId="2dbf025665e4d94d" providerId="LiveId" clId="{3DB9D9AB-5439-429E-9BE2-A6337B212CE1}" dt="2018-10-08T18:13:25.005" v="1266" actId="20577"/>
          <ac:spMkLst>
            <pc:docMk/>
            <pc:sldMk cId="342056269" sldId="275"/>
            <ac:spMk id="21" creationId="{1FAB10AD-8E22-4551-8406-D9F6B0C8D31C}"/>
          </ac:spMkLst>
        </pc:spChg>
      </pc:sldChg>
      <pc:sldChg chg="addSp delSp">
        <pc:chgData name="Chris Woodruff" userId="2dbf025665e4d94d" providerId="LiveId" clId="{3DB9D9AB-5439-429E-9BE2-A6337B212CE1}" dt="2018-09-30T17:23:08.705" v="253"/>
        <pc:sldMkLst>
          <pc:docMk/>
          <pc:sldMk cId="1618256810" sldId="278"/>
        </pc:sldMkLst>
        <pc:spChg chg="add del">
          <ac:chgData name="Chris Woodruff" userId="2dbf025665e4d94d" providerId="LiveId" clId="{3DB9D9AB-5439-429E-9BE2-A6337B212CE1}" dt="2018-09-30T17:23:08.705" v="253"/>
          <ac:spMkLst>
            <pc:docMk/>
            <pc:sldMk cId="1618256810" sldId="278"/>
            <ac:spMk id="33" creationId="{CA69BFA3-D2EE-4F10-968A-DB06AA1526E0}"/>
          </ac:spMkLst>
        </pc:spChg>
      </pc:sldChg>
      <pc:sldChg chg="modSp">
        <pc:chgData name="Chris Woodruff" userId="2dbf025665e4d94d" providerId="LiveId" clId="{3DB9D9AB-5439-429E-9BE2-A6337B212CE1}" dt="2018-10-06T16:14:01.151" v="1206" actId="14100"/>
        <pc:sldMkLst>
          <pc:docMk/>
          <pc:sldMk cId="2737968990" sldId="279"/>
        </pc:sldMkLst>
        <pc:spChg chg="mod">
          <ac:chgData name="Chris Woodruff" userId="2dbf025665e4d94d" providerId="LiveId" clId="{3DB9D9AB-5439-429E-9BE2-A6337B212CE1}" dt="2018-10-06T16:14:01.151" v="1206" actId="14100"/>
          <ac:spMkLst>
            <pc:docMk/>
            <pc:sldMk cId="2737968990" sldId="279"/>
            <ac:spMk id="10" creationId="{6884B891-4B4F-4A01-BBB7-C609760C2C81}"/>
          </ac:spMkLst>
        </pc:spChg>
      </pc:sldChg>
      <pc:sldChg chg="addSp">
        <pc:chgData name="Chris Woodruff" userId="2dbf025665e4d94d" providerId="LiveId" clId="{3DB9D9AB-5439-429E-9BE2-A6337B212CE1}" dt="2018-09-30T17:23:28.013" v="261"/>
        <pc:sldMkLst>
          <pc:docMk/>
          <pc:sldMk cId="3185251343" sldId="280"/>
        </pc:sldMkLst>
        <pc:spChg chg="add">
          <ac:chgData name="Chris Woodruff" userId="2dbf025665e4d94d" providerId="LiveId" clId="{3DB9D9AB-5439-429E-9BE2-A6337B212CE1}" dt="2018-09-30T17:23:28.013" v="261"/>
          <ac:spMkLst>
            <pc:docMk/>
            <pc:sldMk cId="3185251343" sldId="280"/>
            <ac:spMk id="6" creationId="{0BBC547D-F6AD-41F5-8B68-B6A1CAE23E2F}"/>
          </ac:spMkLst>
        </pc:spChg>
      </pc:sldChg>
      <pc:sldChg chg="add">
        <pc:chgData name="Chris Woodruff" userId="2dbf025665e4d94d" providerId="LiveId" clId="{3DB9D9AB-5439-429E-9BE2-A6337B212CE1}" dt="2018-10-08T18:10:32.804" v="1249"/>
        <pc:sldMkLst>
          <pc:docMk/>
          <pc:sldMk cId="98762289" sldId="281"/>
        </pc:sldMkLst>
      </pc:sldChg>
      <pc:sldChg chg="addSp">
        <pc:chgData name="Chris Woodruff" userId="2dbf025665e4d94d" providerId="LiveId" clId="{3DB9D9AB-5439-429E-9BE2-A6337B212CE1}" dt="2018-09-30T17:23:18.983" v="256"/>
        <pc:sldMkLst>
          <pc:docMk/>
          <pc:sldMk cId="1132133092" sldId="282"/>
        </pc:sldMkLst>
        <pc:spChg chg="add">
          <ac:chgData name="Chris Woodruff" userId="2dbf025665e4d94d" providerId="LiveId" clId="{3DB9D9AB-5439-429E-9BE2-A6337B212CE1}" dt="2018-09-30T17:23:18.983" v="256"/>
          <ac:spMkLst>
            <pc:docMk/>
            <pc:sldMk cId="1132133092" sldId="282"/>
            <ac:spMk id="5" creationId="{C0C4C7F6-6B62-4836-82FE-B2A850665505}"/>
          </ac:spMkLst>
        </pc:spChg>
      </pc:sldChg>
      <pc:sldChg chg="addSp">
        <pc:chgData name="Chris Woodruff" userId="2dbf025665e4d94d" providerId="LiveId" clId="{3DB9D9AB-5439-429E-9BE2-A6337B212CE1}" dt="2018-09-30T17:23:01.445" v="251"/>
        <pc:sldMkLst>
          <pc:docMk/>
          <pc:sldMk cId="1277651667" sldId="283"/>
        </pc:sldMkLst>
        <pc:spChg chg="add">
          <ac:chgData name="Chris Woodruff" userId="2dbf025665e4d94d" providerId="LiveId" clId="{3DB9D9AB-5439-429E-9BE2-A6337B212CE1}" dt="2018-09-30T17:23:01.445" v="251"/>
          <ac:spMkLst>
            <pc:docMk/>
            <pc:sldMk cId="1277651667" sldId="283"/>
            <ac:spMk id="6" creationId="{DBD5E8BA-F8B0-409F-A1C6-33FBB6B9F796}"/>
          </ac:spMkLst>
        </pc:spChg>
      </pc:sldChg>
      <pc:sldChg chg="addSp">
        <pc:chgData name="Chris Woodruff" userId="2dbf025665e4d94d" providerId="LiveId" clId="{3DB9D9AB-5439-429E-9BE2-A6337B212CE1}" dt="2018-09-30T17:22:54.417" v="248"/>
        <pc:sldMkLst>
          <pc:docMk/>
          <pc:sldMk cId="4132554685" sldId="284"/>
        </pc:sldMkLst>
        <pc:spChg chg="add">
          <ac:chgData name="Chris Woodruff" userId="2dbf025665e4d94d" providerId="LiveId" clId="{3DB9D9AB-5439-429E-9BE2-A6337B212CE1}" dt="2018-09-30T17:22:54.417" v="248"/>
          <ac:spMkLst>
            <pc:docMk/>
            <pc:sldMk cId="4132554685" sldId="284"/>
            <ac:spMk id="7" creationId="{F3BE17C1-9D15-458F-B171-37FC7C27F23A}"/>
          </ac:spMkLst>
        </pc:spChg>
      </pc:sldChg>
      <pc:sldChg chg="addSp">
        <pc:chgData name="Chris Woodruff" userId="2dbf025665e4d94d" providerId="LiveId" clId="{3DB9D9AB-5439-429E-9BE2-A6337B212CE1}" dt="2018-09-30T17:22:49.077" v="246"/>
        <pc:sldMkLst>
          <pc:docMk/>
          <pc:sldMk cId="3138077517" sldId="285"/>
        </pc:sldMkLst>
        <pc:spChg chg="add">
          <ac:chgData name="Chris Woodruff" userId="2dbf025665e4d94d" providerId="LiveId" clId="{3DB9D9AB-5439-429E-9BE2-A6337B212CE1}" dt="2018-09-30T17:22:49.077" v="246"/>
          <ac:spMkLst>
            <pc:docMk/>
            <pc:sldMk cId="3138077517" sldId="285"/>
            <ac:spMk id="5" creationId="{0643D8E9-C09E-4FE7-AAA8-C56F42AFF783}"/>
          </ac:spMkLst>
        </pc:spChg>
      </pc:sldChg>
      <pc:sldChg chg="add">
        <pc:chgData name="Chris Woodruff" userId="2dbf025665e4d94d" providerId="LiveId" clId="{3DB9D9AB-5439-429E-9BE2-A6337B212CE1}" dt="2018-10-08T18:13:02.992" v="1263"/>
        <pc:sldMkLst>
          <pc:docMk/>
          <pc:sldMk cId="460163012" sldId="286"/>
        </pc:sldMkLst>
      </pc:sldChg>
      <pc:sldChg chg="modSp">
        <pc:chgData name="Chris Woodruff" userId="2dbf025665e4d94d" providerId="LiveId" clId="{3DB9D9AB-5439-429E-9BE2-A6337B212CE1}" dt="2018-10-06T13:31:12.621" v="1134" actId="20577"/>
        <pc:sldMkLst>
          <pc:docMk/>
          <pc:sldMk cId="3595587038" sldId="287"/>
        </pc:sldMkLst>
        <pc:spChg chg="mod">
          <ac:chgData name="Chris Woodruff" userId="2dbf025665e4d94d" providerId="LiveId" clId="{3DB9D9AB-5439-429E-9BE2-A6337B212CE1}" dt="2018-10-06T13:31:12.621" v="1134" actId="20577"/>
          <ac:spMkLst>
            <pc:docMk/>
            <pc:sldMk cId="3595587038" sldId="287"/>
            <ac:spMk id="10" creationId="{81F95C49-F46E-4A7C-B5D9-4C13FC1604A3}"/>
          </ac:spMkLst>
        </pc:spChg>
      </pc:sldChg>
      <pc:sldChg chg="modSp">
        <pc:chgData name="Chris Woodruff" userId="2dbf025665e4d94d" providerId="LiveId" clId="{3DB9D9AB-5439-429E-9BE2-A6337B212CE1}" dt="2018-09-30T17:13:51.087" v="1" actId="20577"/>
        <pc:sldMkLst>
          <pc:docMk/>
          <pc:sldMk cId="3610811961" sldId="288"/>
        </pc:sldMkLst>
        <pc:spChg chg="mod">
          <ac:chgData name="Chris Woodruff" userId="2dbf025665e4d94d" providerId="LiveId" clId="{3DB9D9AB-5439-429E-9BE2-A6337B212CE1}" dt="2018-09-30T17:13:51.087" v="1" actId="20577"/>
          <ac:spMkLst>
            <pc:docMk/>
            <pc:sldMk cId="3610811961" sldId="288"/>
            <ac:spMk id="2" creationId="{B7DAC009-D89E-455A-B97A-DCF7CA5E4D5F}"/>
          </ac:spMkLst>
        </pc:spChg>
      </pc:sldChg>
      <pc:sldChg chg="modSp add del ord">
        <pc:chgData name="Chris Woodruff" userId="2dbf025665e4d94d" providerId="LiveId" clId="{3DB9D9AB-5439-429E-9BE2-A6337B212CE1}" dt="2018-10-08T18:05:49.328" v="1248" actId="2696"/>
        <pc:sldMkLst>
          <pc:docMk/>
          <pc:sldMk cId="2836737285" sldId="296"/>
        </pc:sldMkLst>
        <pc:spChg chg="mod">
          <ac:chgData name="Chris Woodruff" userId="2dbf025665e4d94d" providerId="LiveId" clId="{3DB9D9AB-5439-429E-9BE2-A6337B212CE1}" dt="2018-10-05T02:16:17.686" v="453" actId="122"/>
          <ac:spMkLst>
            <pc:docMk/>
            <pc:sldMk cId="2836737285" sldId="296"/>
            <ac:spMk id="3" creationId="{00000000-0000-0000-0000-000000000000}"/>
          </ac:spMkLst>
        </pc:spChg>
      </pc:sldChg>
      <pc:sldChg chg="addSp delSp modSp add ord delAnim modAnim">
        <pc:chgData name="Chris Woodruff" userId="2dbf025665e4d94d" providerId="LiveId" clId="{3DB9D9AB-5439-429E-9BE2-A6337B212CE1}" dt="2018-10-05T10:30:00.022" v="507"/>
        <pc:sldMkLst>
          <pc:docMk/>
          <pc:sldMk cId="382619369" sldId="297"/>
        </pc:sldMkLst>
        <pc:spChg chg="add mod">
          <ac:chgData name="Chris Woodruff" userId="2dbf025665e4d94d" providerId="LiveId" clId="{3DB9D9AB-5439-429E-9BE2-A6337B212CE1}" dt="2018-10-05T02:18:36.425" v="497" actId="1076"/>
          <ac:spMkLst>
            <pc:docMk/>
            <pc:sldMk cId="382619369" sldId="297"/>
            <ac:spMk id="2" creationId="{ED090A65-0292-476C-965F-AFF6F62BCFB2}"/>
          </ac:spMkLst>
        </pc:spChg>
        <pc:spChg chg="mod">
          <ac:chgData name="Chris Woodruff" userId="2dbf025665e4d94d" providerId="LiveId" clId="{3DB9D9AB-5439-429E-9BE2-A6337B212CE1}" dt="2018-10-05T02:16:40.256" v="470" actId="20577"/>
          <ac:spMkLst>
            <pc:docMk/>
            <pc:sldMk cId="382619369" sldId="297"/>
            <ac:spMk id="3" creationId="{E6D2B393-CA40-48D4-8928-7A42FC4D077D}"/>
          </ac:spMkLst>
        </pc:spChg>
        <pc:spChg chg="del">
          <ac:chgData name="Chris Woodruff" userId="2dbf025665e4d94d" providerId="LiveId" clId="{3DB9D9AB-5439-429E-9BE2-A6337B212CE1}" dt="2018-10-05T02:17:50.473" v="475" actId="478"/>
          <ac:spMkLst>
            <pc:docMk/>
            <pc:sldMk cId="382619369" sldId="297"/>
            <ac:spMk id="4" creationId="{A1F4371F-DEDD-463B-90B4-4857E175C0B3}"/>
          </ac:spMkLst>
        </pc:spChg>
        <pc:spChg chg="del">
          <ac:chgData name="Chris Woodruff" userId="2dbf025665e4d94d" providerId="LiveId" clId="{3DB9D9AB-5439-429E-9BE2-A6337B212CE1}" dt="2018-10-05T02:17:33.279" v="471" actId="478"/>
          <ac:spMkLst>
            <pc:docMk/>
            <pc:sldMk cId="382619369" sldId="297"/>
            <ac:spMk id="5" creationId="{B26DDEF1-5C5C-49E3-A2DD-0CCDF06D397B}"/>
          </ac:spMkLst>
        </pc:spChg>
        <pc:spChg chg="add del mod ord">
          <ac:chgData name="Chris Woodruff" userId="2dbf025665e4d94d" providerId="LiveId" clId="{3DB9D9AB-5439-429E-9BE2-A6337B212CE1}" dt="2018-10-05T10:30:00.022" v="507"/>
          <ac:spMkLst>
            <pc:docMk/>
            <pc:sldMk cId="382619369" sldId="297"/>
            <ac:spMk id="6" creationId="{5A5D7DFE-7280-4B09-A523-2D7FD9F7F507}"/>
          </ac:spMkLst>
        </pc:spChg>
      </pc:sldChg>
      <pc:sldChg chg="modSp add">
        <pc:chgData name="Chris Woodruff" userId="2dbf025665e4d94d" providerId="LiveId" clId="{3DB9D9AB-5439-429E-9BE2-A6337B212CE1}" dt="2018-09-30T17:19:04.123" v="205" actId="20577"/>
        <pc:sldMkLst>
          <pc:docMk/>
          <pc:sldMk cId="360444024" sldId="299"/>
        </pc:sldMkLst>
        <pc:spChg chg="mod">
          <ac:chgData name="Chris Woodruff" userId="2dbf025665e4d94d" providerId="LiveId" clId="{3DB9D9AB-5439-429E-9BE2-A6337B212CE1}" dt="2018-09-30T17:19:04.123" v="205" actId="20577"/>
          <ac:spMkLst>
            <pc:docMk/>
            <pc:sldMk cId="360444024" sldId="299"/>
            <ac:spMk id="3" creationId="{00000000-0000-0000-0000-000000000000}"/>
          </ac:spMkLst>
        </pc:spChg>
      </pc:sldChg>
      <pc:sldChg chg="addSp delSp modSp add ord delAnim modAnim">
        <pc:chgData name="Chris Woodruff" userId="2dbf025665e4d94d" providerId="LiveId" clId="{3DB9D9AB-5439-429E-9BE2-A6337B212CE1}" dt="2018-10-06T12:59:56.069" v="736" actId="403"/>
        <pc:sldMkLst>
          <pc:docMk/>
          <pc:sldMk cId="2031969044" sldId="300"/>
        </pc:sldMkLst>
        <pc:spChg chg="add del">
          <ac:chgData name="Chris Woodruff" userId="2dbf025665e4d94d" providerId="LiveId" clId="{3DB9D9AB-5439-429E-9BE2-A6337B212CE1}" dt="2018-10-05T10:31:13.759" v="534"/>
          <ac:spMkLst>
            <pc:docMk/>
            <pc:sldMk cId="2031969044" sldId="300"/>
            <ac:spMk id="2" creationId="{698A2C35-5CC4-4269-BAD6-A190B633C8AF}"/>
          </ac:spMkLst>
        </pc:spChg>
        <pc:spChg chg="mod">
          <ac:chgData name="Chris Woodruff" userId="2dbf025665e4d94d" providerId="LiveId" clId="{3DB9D9AB-5439-429E-9BE2-A6337B212CE1}" dt="2018-10-05T10:34:33.475" v="658" actId="20577"/>
          <ac:spMkLst>
            <pc:docMk/>
            <pc:sldMk cId="2031969044" sldId="300"/>
            <ac:spMk id="3" creationId="{E6D2B393-CA40-48D4-8928-7A42FC4D077D}"/>
          </ac:spMkLst>
        </pc:spChg>
        <pc:spChg chg="del">
          <ac:chgData name="Chris Woodruff" userId="2dbf025665e4d94d" providerId="LiveId" clId="{3DB9D9AB-5439-429E-9BE2-A6337B212CE1}" dt="2018-10-05T10:30:43.159" v="532" actId="478"/>
          <ac:spMkLst>
            <pc:docMk/>
            <pc:sldMk cId="2031969044" sldId="300"/>
            <ac:spMk id="4" creationId="{A1F4371F-DEDD-463B-90B4-4857E175C0B3}"/>
          </ac:spMkLst>
        </pc:spChg>
        <pc:spChg chg="del">
          <ac:chgData name="Chris Woodruff" userId="2dbf025665e4d94d" providerId="LiveId" clId="{3DB9D9AB-5439-429E-9BE2-A6337B212CE1}" dt="2018-10-05T10:30:40.156" v="531" actId="478"/>
          <ac:spMkLst>
            <pc:docMk/>
            <pc:sldMk cId="2031969044" sldId="300"/>
            <ac:spMk id="5" creationId="{B26DDEF1-5C5C-49E3-A2DD-0CCDF06D397B}"/>
          </ac:spMkLst>
        </pc:spChg>
        <pc:spChg chg="add mod">
          <ac:chgData name="Chris Woodruff" userId="2dbf025665e4d94d" providerId="LiveId" clId="{3DB9D9AB-5439-429E-9BE2-A6337B212CE1}" dt="2018-10-06T12:59:51.946" v="735" actId="404"/>
          <ac:spMkLst>
            <pc:docMk/>
            <pc:sldMk cId="2031969044" sldId="300"/>
            <ac:spMk id="6" creationId="{322E5A72-57AA-4D02-AA9F-5C9158781E3E}"/>
          </ac:spMkLst>
        </pc:spChg>
        <pc:spChg chg="add mod">
          <ac:chgData name="Chris Woodruff" userId="2dbf025665e4d94d" providerId="LiveId" clId="{3DB9D9AB-5439-429E-9BE2-A6337B212CE1}" dt="2018-10-06T12:59:56.069" v="736" actId="403"/>
          <ac:spMkLst>
            <pc:docMk/>
            <pc:sldMk cId="2031969044" sldId="300"/>
            <ac:spMk id="7" creationId="{2D47F324-D27F-4EDB-8073-5023B3802BE5}"/>
          </ac:spMkLst>
        </pc:spChg>
      </pc:sldChg>
      <pc:sldChg chg="modSp add">
        <pc:chgData name="Chris Woodruff" userId="2dbf025665e4d94d" providerId="LiveId" clId="{3DB9D9AB-5439-429E-9BE2-A6337B212CE1}" dt="2018-10-05T10:34:37.724" v="660" actId="20577"/>
        <pc:sldMkLst>
          <pc:docMk/>
          <pc:sldMk cId="2226668917" sldId="305"/>
        </pc:sldMkLst>
        <pc:spChg chg="mod">
          <ac:chgData name="Chris Woodruff" userId="2dbf025665e4d94d" providerId="LiveId" clId="{3DB9D9AB-5439-429E-9BE2-A6337B212CE1}" dt="2018-10-05T10:34:37.724" v="660" actId="20577"/>
          <ac:spMkLst>
            <pc:docMk/>
            <pc:sldMk cId="2226668917" sldId="305"/>
            <ac:spMk id="3" creationId="{00000000-0000-0000-0000-000000000000}"/>
          </ac:spMkLst>
        </pc:spChg>
      </pc:sldChg>
      <pc:sldChg chg="addSp delSp modSp add ord delAnim">
        <pc:chgData name="Chris Woodruff" userId="2dbf025665e4d94d" providerId="LiveId" clId="{3DB9D9AB-5439-429E-9BE2-A6337B212CE1}" dt="2018-10-06T13:11:12.697" v="929" actId="403"/>
        <pc:sldMkLst>
          <pc:docMk/>
          <pc:sldMk cId="599515757" sldId="306"/>
        </pc:sldMkLst>
        <pc:spChg chg="add del mod">
          <ac:chgData name="Chris Woodruff" userId="2dbf025665e4d94d" providerId="LiveId" clId="{3DB9D9AB-5439-429E-9BE2-A6337B212CE1}" dt="2018-10-06T12:58:42.285" v="696"/>
          <ac:spMkLst>
            <pc:docMk/>
            <pc:sldMk cId="599515757" sldId="306"/>
            <ac:spMk id="2" creationId="{64183690-23E2-474B-995B-29767645B307}"/>
          </ac:spMkLst>
        </pc:spChg>
        <pc:spChg chg="mod">
          <ac:chgData name="Chris Woodruff" userId="2dbf025665e4d94d" providerId="LiveId" clId="{3DB9D9AB-5439-429E-9BE2-A6337B212CE1}" dt="2018-10-06T00:15:28.918" v="689" actId="20577"/>
          <ac:spMkLst>
            <pc:docMk/>
            <pc:sldMk cId="599515757" sldId="306"/>
            <ac:spMk id="3" creationId="{E6D2B393-CA40-48D4-8928-7A42FC4D077D}"/>
          </ac:spMkLst>
        </pc:spChg>
        <pc:spChg chg="del">
          <ac:chgData name="Chris Woodruff" userId="2dbf025665e4d94d" providerId="LiveId" clId="{3DB9D9AB-5439-429E-9BE2-A6337B212CE1}" dt="2018-10-06T00:16:04.581" v="690" actId="478"/>
          <ac:spMkLst>
            <pc:docMk/>
            <pc:sldMk cId="599515757" sldId="306"/>
            <ac:spMk id="4" creationId="{A1F4371F-DEDD-463B-90B4-4857E175C0B3}"/>
          </ac:spMkLst>
        </pc:spChg>
        <pc:spChg chg="del">
          <ac:chgData name="Chris Woodruff" userId="2dbf025665e4d94d" providerId="LiveId" clId="{3DB9D9AB-5439-429E-9BE2-A6337B212CE1}" dt="2018-10-06T00:16:07.321" v="691" actId="478"/>
          <ac:spMkLst>
            <pc:docMk/>
            <pc:sldMk cId="599515757" sldId="306"/>
            <ac:spMk id="5" creationId="{B26DDEF1-5C5C-49E3-A2DD-0CCDF06D397B}"/>
          </ac:spMkLst>
        </pc:spChg>
        <pc:spChg chg="add del mod">
          <ac:chgData name="Chris Woodruff" userId="2dbf025665e4d94d" providerId="LiveId" clId="{3DB9D9AB-5439-429E-9BE2-A6337B212CE1}" dt="2018-10-06T12:58:42.285" v="696"/>
          <ac:spMkLst>
            <pc:docMk/>
            <pc:sldMk cId="599515757" sldId="306"/>
            <ac:spMk id="6" creationId="{515AEDB2-F27A-431B-89F6-EC46EF3666CE}"/>
          </ac:spMkLst>
        </pc:spChg>
        <pc:spChg chg="add del mod">
          <ac:chgData name="Chris Woodruff" userId="2dbf025665e4d94d" providerId="LiveId" clId="{3DB9D9AB-5439-429E-9BE2-A6337B212CE1}" dt="2018-10-06T12:58:42.285" v="696"/>
          <ac:spMkLst>
            <pc:docMk/>
            <pc:sldMk cId="599515757" sldId="306"/>
            <ac:spMk id="7" creationId="{DC452A05-7053-4E1A-A8C1-6A232A2AF4F7}"/>
          </ac:spMkLst>
        </pc:spChg>
        <pc:spChg chg="add del mod">
          <ac:chgData name="Chris Woodruff" userId="2dbf025665e4d94d" providerId="LiveId" clId="{3DB9D9AB-5439-429E-9BE2-A6337B212CE1}" dt="2018-10-06T12:58:42.285" v="696"/>
          <ac:spMkLst>
            <pc:docMk/>
            <pc:sldMk cId="599515757" sldId="306"/>
            <ac:spMk id="8" creationId="{385CF157-2B8C-4813-BF4C-A4EBBA29E17A}"/>
          </ac:spMkLst>
        </pc:spChg>
        <pc:spChg chg="add del mod">
          <ac:chgData name="Chris Woodruff" userId="2dbf025665e4d94d" providerId="LiveId" clId="{3DB9D9AB-5439-429E-9BE2-A6337B212CE1}" dt="2018-10-06T12:58:42.285" v="696"/>
          <ac:spMkLst>
            <pc:docMk/>
            <pc:sldMk cId="599515757" sldId="306"/>
            <ac:spMk id="9" creationId="{794AA96E-A517-4B8D-9CA3-2DC5D8D003CC}"/>
          </ac:spMkLst>
        </pc:spChg>
        <pc:spChg chg="add del mod">
          <ac:chgData name="Chris Woodruff" userId="2dbf025665e4d94d" providerId="LiveId" clId="{3DB9D9AB-5439-429E-9BE2-A6337B212CE1}" dt="2018-10-06T12:58:42.285" v="696"/>
          <ac:spMkLst>
            <pc:docMk/>
            <pc:sldMk cId="599515757" sldId="306"/>
            <ac:spMk id="10" creationId="{33A79E8B-EF2C-423F-A697-B5B819722622}"/>
          </ac:spMkLst>
        </pc:spChg>
        <pc:spChg chg="add del mod">
          <ac:chgData name="Chris Woodruff" userId="2dbf025665e4d94d" providerId="LiveId" clId="{3DB9D9AB-5439-429E-9BE2-A6337B212CE1}" dt="2018-10-06T12:58:52.825" v="700"/>
          <ac:spMkLst>
            <pc:docMk/>
            <pc:sldMk cId="599515757" sldId="306"/>
            <ac:spMk id="11" creationId="{06C3DB86-8CB5-4991-A9D3-8DF09AC7A319}"/>
          </ac:spMkLst>
        </pc:spChg>
        <pc:spChg chg="add mod">
          <ac:chgData name="Chris Woodruff" userId="2dbf025665e4d94d" providerId="LiveId" clId="{3DB9D9AB-5439-429E-9BE2-A6337B212CE1}" dt="2018-10-06T13:11:12.697" v="929" actId="403"/>
          <ac:spMkLst>
            <pc:docMk/>
            <pc:sldMk cId="599515757" sldId="306"/>
            <ac:spMk id="12" creationId="{9252F5E7-DC45-4615-8728-E402351D680C}"/>
          </ac:spMkLst>
        </pc:spChg>
        <pc:spChg chg="add del mod">
          <ac:chgData name="Chris Woodruff" userId="2dbf025665e4d94d" providerId="LiveId" clId="{3DB9D9AB-5439-429E-9BE2-A6337B212CE1}" dt="2018-10-06T13:01:47.665" v="776" actId="478"/>
          <ac:spMkLst>
            <pc:docMk/>
            <pc:sldMk cId="599515757" sldId="306"/>
            <ac:spMk id="13" creationId="{2890F00E-C9B7-4F0F-BE1B-2280E9BE785F}"/>
          </ac:spMkLst>
        </pc:spChg>
        <pc:spChg chg="add del mod">
          <ac:chgData name="Chris Woodruff" userId="2dbf025665e4d94d" providerId="LiveId" clId="{3DB9D9AB-5439-429E-9BE2-A6337B212CE1}" dt="2018-10-06T13:10:58.515" v="917" actId="478"/>
          <ac:spMkLst>
            <pc:docMk/>
            <pc:sldMk cId="599515757" sldId="306"/>
            <ac:spMk id="14" creationId="{73D4BAB6-8A9F-4C95-8F35-6F003960E515}"/>
          </ac:spMkLst>
        </pc:spChg>
      </pc:sldChg>
      <pc:sldChg chg="add">
        <pc:chgData name="Chris Woodruff" userId="2dbf025665e4d94d" providerId="LiveId" clId="{3DB9D9AB-5439-429E-9BE2-A6337B212CE1}" dt="2018-10-06T00:14:33.266" v="665"/>
        <pc:sldMkLst>
          <pc:docMk/>
          <pc:sldMk cId="3674556181" sldId="308"/>
        </pc:sldMkLst>
      </pc:sldChg>
      <pc:sldChg chg="add">
        <pc:chgData name="Chris Woodruff" userId="2dbf025665e4d94d" providerId="LiveId" clId="{3DB9D9AB-5439-429E-9BE2-A6337B212CE1}" dt="2018-10-06T00:14:33.266" v="665"/>
        <pc:sldMkLst>
          <pc:docMk/>
          <pc:sldMk cId="1034096683" sldId="309"/>
        </pc:sldMkLst>
      </pc:sldChg>
      <pc:sldChg chg="addSp modSp add">
        <pc:chgData name="Chris Woodruff" userId="2dbf025665e4d94d" providerId="LiveId" clId="{3DB9D9AB-5439-429E-9BE2-A6337B212CE1}" dt="2018-10-05T10:30:15.661" v="510"/>
        <pc:sldMkLst>
          <pc:docMk/>
          <pc:sldMk cId="2987168172" sldId="313"/>
        </pc:sldMkLst>
        <pc:spChg chg="mod">
          <ac:chgData name="Chris Woodruff" userId="2dbf025665e4d94d" providerId="LiveId" clId="{3DB9D9AB-5439-429E-9BE2-A6337B212CE1}" dt="2018-10-05T10:30:15.661" v="510"/>
          <ac:spMkLst>
            <pc:docMk/>
            <pc:sldMk cId="2987168172" sldId="313"/>
            <ac:spMk id="2" creationId="{FF3A97E0-CF0C-4628-9FBF-EBC1CC7F8088}"/>
          </ac:spMkLst>
        </pc:spChg>
        <pc:spChg chg="add">
          <ac:chgData name="Chris Woodruff" userId="2dbf025665e4d94d" providerId="LiveId" clId="{3DB9D9AB-5439-429E-9BE2-A6337B212CE1}" dt="2018-10-05T10:30:06.042" v="509"/>
          <ac:spMkLst>
            <pc:docMk/>
            <pc:sldMk cId="2987168172" sldId="313"/>
            <ac:spMk id="3" creationId="{75D0DFF4-5509-44C4-A337-2F15BB221BA5}"/>
          </ac:spMkLst>
        </pc:spChg>
      </pc:sldChg>
      <pc:sldChg chg="addSp modSp add">
        <pc:chgData name="Chris Woodruff" userId="2dbf025665e4d94d" providerId="LiveId" clId="{3DB9D9AB-5439-429E-9BE2-A6337B212CE1}" dt="2018-10-06T16:14:34.042" v="1211" actId="403"/>
        <pc:sldMkLst>
          <pc:docMk/>
          <pc:sldMk cId="4154484767" sldId="314"/>
        </pc:sldMkLst>
        <pc:spChg chg="add mod">
          <ac:chgData name="Chris Woodruff" userId="2dbf025665e4d94d" providerId="LiveId" clId="{3DB9D9AB-5439-429E-9BE2-A6337B212CE1}" dt="2018-10-06T16:14:34.042" v="1211" actId="403"/>
          <ac:spMkLst>
            <pc:docMk/>
            <pc:sldMk cId="4154484767" sldId="314"/>
            <ac:spMk id="5" creationId="{4DE6ECD1-A124-450C-BAC5-2F12E83C1813}"/>
          </ac:spMkLst>
        </pc:spChg>
      </pc:sldChg>
      <pc:sldChg chg="addSp delSp modSp add del">
        <pc:chgData name="Chris Woodruff" userId="2dbf025665e4d94d" providerId="LiveId" clId="{3DB9D9AB-5439-429E-9BE2-A6337B212CE1}" dt="2018-10-08T18:13:33.759" v="1267" actId="2696"/>
        <pc:sldMkLst>
          <pc:docMk/>
          <pc:sldMk cId="197347302" sldId="315"/>
        </pc:sldMkLst>
        <pc:spChg chg="del">
          <ac:chgData name="Chris Woodruff" userId="2dbf025665e4d94d" providerId="LiveId" clId="{3DB9D9AB-5439-429E-9BE2-A6337B212CE1}" dt="2018-10-06T14:06:13.356" v="1140"/>
          <ac:spMkLst>
            <pc:docMk/>
            <pc:sldMk cId="197347302" sldId="315"/>
            <ac:spMk id="2" creationId="{9ED8D672-871E-453A-B278-745DD6E627AE}"/>
          </ac:spMkLst>
        </pc:spChg>
        <pc:spChg chg="add mod">
          <ac:chgData name="Chris Woodruff" userId="2dbf025665e4d94d" providerId="LiveId" clId="{3DB9D9AB-5439-429E-9BE2-A6337B212CE1}" dt="2018-10-06T14:06:52.563" v="1166" actId="20577"/>
          <ac:spMkLst>
            <pc:docMk/>
            <pc:sldMk cId="197347302" sldId="315"/>
            <ac:spMk id="3" creationId="{49184E07-B0B8-4EA4-9A8D-94394C8EE5DA}"/>
          </ac:spMkLst>
        </pc:spChg>
      </pc:sldChg>
      <pc:sldChg chg="addSp delSp modSp add del">
        <pc:chgData name="Chris Woodruff" userId="2dbf025665e4d94d" providerId="LiveId" clId="{3DB9D9AB-5439-429E-9BE2-A6337B212CE1}" dt="2018-10-08T18:13:34.792" v="1268" actId="2696"/>
        <pc:sldMkLst>
          <pc:docMk/>
          <pc:sldMk cId="655727586" sldId="316"/>
        </pc:sldMkLst>
        <pc:spChg chg="del">
          <ac:chgData name="Chris Woodruff" userId="2dbf025665e4d94d" providerId="LiveId" clId="{3DB9D9AB-5439-429E-9BE2-A6337B212CE1}" dt="2018-10-06T14:06:31.204" v="1148"/>
          <ac:spMkLst>
            <pc:docMk/>
            <pc:sldMk cId="655727586" sldId="316"/>
            <ac:spMk id="2" creationId="{A0BEA012-BC56-4D34-9465-527064C3F11C}"/>
          </ac:spMkLst>
        </pc:spChg>
        <pc:spChg chg="add mod">
          <ac:chgData name="Chris Woodruff" userId="2dbf025665e4d94d" providerId="LiveId" clId="{3DB9D9AB-5439-429E-9BE2-A6337B212CE1}" dt="2018-10-06T14:06:47.540" v="1164" actId="20577"/>
          <ac:spMkLst>
            <pc:docMk/>
            <pc:sldMk cId="655727586" sldId="316"/>
            <ac:spMk id="3" creationId="{38743A99-632A-4645-8C12-400ADB865F05}"/>
          </ac:spMkLst>
        </pc:spChg>
        <pc:spChg chg="add mod">
          <ac:chgData name="Chris Woodruff" userId="2dbf025665e4d94d" providerId="LiveId" clId="{3DB9D9AB-5439-429E-9BE2-A6337B212CE1}" dt="2018-10-06T14:08:16.959" v="1197" actId="20577"/>
          <ac:spMkLst>
            <pc:docMk/>
            <pc:sldMk cId="655727586" sldId="316"/>
            <ac:spMk id="4" creationId="{0DEE8A02-C675-445F-9F0B-73FC1B07D1EE}"/>
          </ac:spMkLst>
        </pc:spChg>
      </pc:sldChg>
      <pc:sldChg chg="addSp delSp modSp add">
        <pc:chgData name="Chris Woodruff" userId="2dbf025665e4d94d" providerId="LiveId" clId="{3DB9D9AB-5439-429E-9BE2-A6337B212CE1}" dt="2018-10-08T15:42:37.841" v="1214"/>
        <pc:sldMkLst>
          <pc:docMk/>
          <pc:sldMk cId="3989547311" sldId="317"/>
        </pc:sldMkLst>
        <pc:spChg chg="del">
          <ac:chgData name="Chris Woodruff" userId="2dbf025665e4d94d" providerId="LiveId" clId="{3DB9D9AB-5439-429E-9BE2-A6337B212CE1}" dt="2018-10-08T15:42:30.921" v="1213"/>
          <ac:spMkLst>
            <pc:docMk/>
            <pc:sldMk cId="3989547311" sldId="317"/>
            <ac:spMk id="2" creationId="{409F8E1D-44A3-4E01-8A5B-D5488CEB538C}"/>
          </ac:spMkLst>
        </pc:spChg>
        <pc:spChg chg="del">
          <ac:chgData name="Chris Woodruff" userId="2dbf025665e4d94d" providerId="LiveId" clId="{3DB9D9AB-5439-429E-9BE2-A6337B212CE1}" dt="2018-10-08T15:42:30.921" v="1213"/>
          <ac:spMkLst>
            <pc:docMk/>
            <pc:sldMk cId="3989547311" sldId="317"/>
            <ac:spMk id="3" creationId="{EA6A99AD-E5CA-4450-801D-24779C0C874D}"/>
          </ac:spMkLst>
        </pc:spChg>
        <pc:spChg chg="del">
          <ac:chgData name="Chris Woodruff" userId="2dbf025665e4d94d" providerId="LiveId" clId="{3DB9D9AB-5439-429E-9BE2-A6337B212CE1}" dt="2018-10-08T15:42:30.921" v="1213"/>
          <ac:spMkLst>
            <pc:docMk/>
            <pc:sldMk cId="3989547311" sldId="317"/>
            <ac:spMk id="4" creationId="{916BC587-D521-4761-8C71-DB8CB05DE2F9}"/>
          </ac:spMkLst>
        </pc:spChg>
        <pc:spChg chg="del">
          <ac:chgData name="Chris Woodruff" userId="2dbf025665e4d94d" providerId="LiveId" clId="{3DB9D9AB-5439-429E-9BE2-A6337B212CE1}" dt="2018-10-08T15:42:30.921" v="1213"/>
          <ac:spMkLst>
            <pc:docMk/>
            <pc:sldMk cId="3989547311" sldId="317"/>
            <ac:spMk id="5" creationId="{4ECB3BB6-E9E2-45CD-96A6-020CFF4F393E}"/>
          </ac:spMkLst>
        </pc:spChg>
        <pc:spChg chg="del">
          <ac:chgData name="Chris Woodruff" userId="2dbf025665e4d94d" providerId="LiveId" clId="{3DB9D9AB-5439-429E-9BE2-A6337B212CE1}" dt="2018-10-08T15:42:30.921" v="1213"/>
          <ac:spMkLst>
            <pc:docMk/>
            <pc:sldMk cId="3989547311" sldId="317"/>
            <ac:spMk id="6" creationId="{812311D3-626B-4F0D-999A-FD72F70D0DDA}"/>
          </ac:spMkLst>
        </pc:spChg>
        <pc:spChg chg="del">
          <ac:chgData name="Chris Woodruff" userId="2dbf025665e4d94d" providerId="LiveId" clId="{3DB9D9AB-5439-429E-9BE2-A6337B212CE1}" dt="2018-10-08T15:42:30.921" v="1213"/>
          <ac:spMkLst>
            <pc:docMk/>
            <pc:sldMk cId="3989547311" sldId="317"/>
            <ac:spMk id="7" creationId="{CA3A7724-6E88-4D2E-8C76-E79DA7CBD852}"/>
          </ac:spMkLst>
        </pc:spChg>
        <pc:spChg chg="del">
          <ac:chgData name="Chris Woodruff" userId="2dbf025665e4d94d" providerId="LiveId" clId="{3DB9D9AB-5439-429E-9BE2-A6337B212CE1}" dt="2018-10-08T15:42:30.921" v="1213"/>
          <ac:spMkLst>
            <pc:docMk/>
            <pc:sldMk cId="3989547311" sldId="317"/>
            <ac:spMk id="8" creationId="{9C371A49-839A-4D97-8E6D-1C32974303B4}"/>
          </ac:spMkLst>
        </pc:spChg>
        <pc:spChg chg="del">
          <ac:chgData name="Chris Woodruff" userId="2dbf025665e4d94d" providerId="LiveId" clId="{3DB9D9AB-5439-429E-9BE2-A6337B212CE1}" dt="2018-10-08T15:42:30.921" v="1213"/>
          <ac:spMkLst>
            <pc:docMk/>
            <pc:sldMk cId="3989547311" sldId="317"/>
            <ac:spMk id="9" creationId="{9D1BCC6A-3776-4092-B394-8DB40CF2310E}"/>
          </ac:spMkLst>
        </pc:spChg>
        <pc:spChg chg="del">
          <ac:chgData name="Chris Woodruff" userId="2dbf025665e4d94d" providerId="LiveId" clId="{3DB9D9AB-5439-429E-9BE2-A6337B212CE1}" dt="2018-10-08T15:42:30.921" v="1213"/>
          <ac:spMkLst>
            <pc:docMk/>
            <pc:sldMk cId="3989547311" sldId="317"/>
            <ac:spMk id="10" creationId="{C295DDD3-88ED-4D3B-AD32-C68DB2A360BC}"/>
          </ac:spMkLst>
        </pc:spChg>
        <pc:spChg chg="del">
          <ac:chgData name="Chris Woodruff" userId="2dbf025665e4d94d" providerId="LiveId" clId="{3DB9D9AB-5439-429E-9BE2-A6337B212CE1}" dt="2018-10-08T15:42:30.921" v="1213"/>
          <ac:spMkLst>
            <pc:docMk/>
            <pc:sldMk cId="3989547311" sldId="317"/>
            <ac:spMk id="11" creationId="{A8B36821-912E-4EEA-AF01-B875E91B18F4}"/>
          </ac:spMkLst>
        </pc:spChg>
        <pc:spChg chg="del">
          <ac:chgData name="Chris Woodruff" userId="2dbf025665e4d94d" providerId="LiveId" clId="{3DB9D9AB-5439-429E-9BE2-A6337B212CE1}" dt="2018-10-08T15:42:30.921" v="1213"/>
          <ac:spMkLst>
            <pc:docMk/>
            <pc:sldMk cId="3989547311" sldId="317"/>
            <ac:spMk id="12" creationId="{47695CB1-1936-4235-96B0-74347BE7DFD1}"/>
          </ac:spMkLst>
        </pc:spChg>
        <pc:picChg chg="add mod">
          <ac:chgData name="Chris Woodruff" userId="2dbf025665e4d94d" providerId="LiveId" clId="{3DB9D9AB-5439-429E-9BE2-A6337B212CE1}" dt="2018-10-08T15:42:37.841" v="1214"/>
          <ac:picMkLst>
            <pc:docMk/>
            <pc:sldMk cId="3989547311" sldId="317"/>
            <ac:picMk id="14" creationId="{EF199258-75B0-4D82-B587-0DAB0D2B1072}"/>
          </ac:picMkLst>
        </pc:picChg>
      </pc:sldChg>
      <pc:sldChg chg="addSp delSp modSp add">
        <pc:chgData name="Chris Woodruff" userId="2dbf025665e4d94d" providerId="LiveId" clId="{3DB9D9AB-5439-429E-9BE2-A6337B212CE1}" dt="2018-10-08T18:11:37.874" v="1259" actId="20577"/>
        <pc:sldMkLst>
          <pc:docMk/>
          <pc:sldMk cId="2079172203" sldId="318"/>
        </pc:sldMkLst>
        <pc:spChg chg="del">
          <ac:chgData name="Chris Woodruff" userId="2dbf025665e4d94d" providerId="LiveId" clId="{3DB9D9AB-5439-429E-9BE2-A6337B212CE1}" dt="2018-10-08T18:11:17.435" v="1254"/>
          <ac:spMkLst>
            <pc:docMk/>
            <pc:sldMk cId="2079172203" sldId="318"/>
            <ac:spMk id="2" creationId="{0B6DD2C2-215C-4A70-83BC-B1D902CF618C}"/>
          </ac:spMkLst>
        </pc:spChg>
        <pc:spChg chg="add mod">
          <ac:chgData name="Chris Woodruff" userId="2dbf025665e4d94d" providerId="LiveId" clId="{3DB9D9AB-5439-429E-9BE2-A6337B212CE1}" dt="2018-10-08T18:11:37.874" v="1259" actId="20577"/>
          <ac:spMkLst>
            <pc:docMk/>
            <pc:sldMk cId="2079172203" sldId="318"/>
            <ac:spMk id="3" creationId="{153889DE-46CF-43C0-9859-9C9BF3AD7368}"/>
          </ac:spMkLst>
        </pc:spChg>
      </pc:sldChg>
      <pc:sldChg chg="add">
        <pc:chgData name="Chris Woodruff" userId="2dbf025665e4d94d" providerId="LiveId" clId="{3DB9D9AB-5439-429E-9BE2-A6337B212CE1}" dt="2018-10-08T18:11:46.601" v="1260"/>
        <pc:sldMkLst>
          <pc:docMk/>
          <pc:sldMk cId="2020564976" sldId="319"/>
        </pc:sldMkLst>
      </pc:sldChg>
      <pc:sldChg chg="add ord">
        <pc:chgData name="Chris Woodruff" userId="2dbf025665e4d94d" providerId="LiveId" clId="{3DB9D9AB-5439-429E-9BE2-A6337B212CE1}" dt="2018-10-08T18:11:53.965" v="1262"/>
        <pc:sldMkLst>
          <pc:docMk/>
          <pc:sldMk cId="1950532022" sldId="320"/>
        </pc:sldMkLst>
      </pc:sldChg>
      <pc:sldChg chg="add">
        <pc:chgData name="Chris Woodruff" userId="2dbf025665e4d94d" providerId="LiveId" clId="{3DB9D9AB-5439-429E-9BE2-A6337B212CE1}" dt="2018-10-08T18:23:44.112" v="1269"/>
        <pc:sldMkLst>
          <pc:docMk/>
          <pc:sldMk cId="1271510051" sldId="32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56219-E84E-4D24-9852-DB0F76E72D55}" type="datetimeFigureOut">
              <a:rPr lang="en-US" smtClean="0"/>
              <a:t>10/8/2018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E52C6B-BCF3-4304-8A16-C01E6211F4FA}" type="slidenum">
              <a:rPr lang="en-US" smtClean="0"/>
              <a:t>‹#›</a:t>
            </a:fld>
            <a:endParaRPr lang="en-US"/>
          </a:p>
        </p:txBody>
      </p:sp>
    </p:spTree>
    <p:extLst>
      <p:ext uri="{BB962C8B-B14F-4D97-AF65-F5344CB8AC3E}">
        <p14:creationId xmlns:p14="http://schemas.microsoft.com/office/powerpoint/2010/main" val="1082286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latinLnBrk="0"/>
            <a:r>
              <a:rPr lang="en-US" sz="1200" b="0" i="0" kern="1200" dirty="0">
                <a:solidFill>
                  <a:schemeClr val="tx1"/>
                </a:solidFill>
                <a:effectLst/>
                <a:latin typeface="+mn-lt"/>
                <a:ea typeface="+mn-ea"/>
                <a:cs typeface="+mn-cs"/>
              </a:rPr>
              <a:t>You can now use </a:t>
            </a:r>
            <a:r>
              <a:rPr lang="en-US" sz="1200" b="0" i="0" kern="1200" dirty="0" err="1">
                <a:solidFill>
                  <a:schemeClr val="tx1"/>
                </a:solidFill>
                <a:effectLst/>
                <a:latin typeface="+mn-lt"/>
                <a:ea typeface="+mn-ea"/>
                <a:cs typeface="+mn-cs"/>
              </a:rPr>
              <a:t>EF.Functions.Like</a:t>
            </a:r>
            <a:r>
              <a:rPr lang="en-US" sz="1200" b="0" i="0" kern="1200" dirty="0">
                <a:solidFill>
                  <a:schemeClr val="tx1"/>
                </a:solidFill>
                <a:effectLst/>
                <a:latin typeface="+mn-lt"/>
                <a:ea typeface="+mn-ea"/>
                <a:cs typeface="+mn-cs"/>
              </a:rPr>
              <a:t>() in a LINQ query and it will be translated to LIKE in SQL or evaluated in memory if necessary. E.g. the following query:</a:t>
            </a:r>
          </a:p>
        </p:txBody>
      </p:sp>
      <p:sp>
        <p:nvSpPr>
          <p:cNvPr id="4" name="Slide Number Placeholder 3"/>
          <p:cNvSpPr>
            <a:spLocks noGrp="1"/>
          </p:cNvSpPr>
          <p:nvPr>
            <p:ph type="sldNum" sz="quarter" idx="10"/>
          </p:nvPr>
        </p:nvSpPr>
        <p:spPr/>
        <p:txBody>
          <a:bodyPr/>
          <a:lstStyle/>
          <a:p>
            <a:fld id="{70E52C6B-BCF3-4304-8A16-C01E6211F4FA}" type="slidenum">
              <a:rPr lang="en-US" smtClean="0"/>
              <a:t>8</a:t>
            </a:fld>
            <a:endParaRPr lang="en-US"/>
          </a:p>
        </p:txBody>
      </p:sp>
    </p:spTree>
    <p:extLst>
      <p:ext uri="{BB962C8B-B14F-4D97-AF65-F5344CB8AC3E}">
        <p14:creationId xmlns:p14="http://schemas.microsoft.com/office/powerpoint/2010/main" val="3361778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latinLnBrk="0"/>
            <a:r>
              <a:rPr lang="en-US" sz="1200" b="0" i="0" kern="1200" dirty="0">
                <a:solidFill>
                  <a:schemeClr val="tx1"/>
                </a:solidFill>
                <a:effectLst/>
                <a:latin typeface="+mn-lt"/>
                <a:ea typeface="+mn-ea"/>
                <a:cs typeface="+mn-cs"/>
              </a:rPr>
              <a:t>You can now define “owned” or “child” entities which group properties within other entities, very similar to how complex types used to work in EF6, but with the ability to contain reference navigation properties. In combination with table splitting, owned types allow these two entities to be automatically mapped to a single Customer table:</a:t>
            </a:r>
          </a:p>
        </p:txBody>
      </p:sp>
      <p:sp>
        <p:nvSpPr>
          <p:cNvPr id="4" name="Slide Number Placeholder 3"/>
          <p:cNvSpPr>
            <a:spLocks noGrp="1"/>
          </p:cNvSpPr>
          <p:nvPr>
            <p:ph type="sldNum" sz="quarter" idx="10"/>
          </p:nvPr>
        </p:nvSpPr>
        <p:spPr/>
        <p:txBody>
          <a:bodyPr/>
          <a:lstStyle/>
          <a:p>
            <a:fld id="{70E52C6B-BCF3-4304-8A16-C01E6211F4FA}" type="slidenum">
              <a:rPr lang="en-US" smtClean="0"/>
              <a:t>11</a:t>
            </a:fld>
            <a:endParaRPr lang="en-US"/>
          </a:p>
        </p:txBody>
      </p:sp>
    </p:spTree>
    <p:extLst>
      <p:ext uri="{BB962C8B-B14F-4D97-AF65-F5344CB8AC3E}">
        <p14:creationId xmlns:p14="http://schemas.microsoft.com/office/powerpoint/2010/main" val="2846559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latinLnBrk="0"/>
            <a:r>
              <a:rPr lang="en-US" sz="1200" b="0" i="0" kern="1200" dirty="0">
                <a:solidFill>
                  <a:schemeClr val="tx1"/>
                </a:solidFill>
                <a:effectLst/>
                <a:latin typeface="+mn-lt"/>
                <a:ea typeface="+mn-ea"/>
                <a:cs typeface="+mn-cs"/>
              </a:rPr>
              <a:t>You can now specify filters in the model that are applied automatically to all entities of a type in all queries executed on the DbContext. E.g. given this code in </a:t>
            </a:r>
            <a:r>
              <a:rPr lang="en-US" sz="1200" b="0" i="0" kern="1200" dirty="0" err="1">
                <a:solidFill>
                  <a:schemeClr val="tx1"/>
                </a:solidFill>
                <a:effectLst/>
                <a:latin typeface="+mn-lt"/>
                <a:ea typeface="+mn-ea"/>
                <a:cs typeface="+mn-cs"/>
              </a:rPr>
              <a:t>OnModelCreating</a:t>
            </a:r>
            <a:r>
              <a:rPr lang="en-US" sz="1200" b="0" i="0" kern="1200" dirty="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70E52C6B-BCF3-4304-8A16-C01E6211F4FA}" type="slidenum">
              <a:rPr lang="en-US" smtClean="0"/>
              <a:t>13</a:t>
            </a:fld>
            <a:endParaRPr lang="en-US"/>
          </a:p>
        </p:txBody>
      </p:sp>
    </p:spTree>
    <p:extLst>
      <p:ext uri="{BB962C8B-B14F-4D97-AF65-F5344CB8AC3E}">
        <p14:creationId xmlns:p14="http://schemas.microsoft.com/office/powerpoint/2010/main" val="8931659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latinLnBrk="0"/>
            <a:r>
              <a:rPr lang="en-US" sz="1200" b="0" i="0" kern="1200" dirty="0">
                <a:solidFill>
                  <a:schemeClr val="tx1"/>
                </a:solidFill>
                <a:effectLst/>
                <a:latin typeface="+mn-lt"/>
                <a:ea typeface="+mn-ea"/>
                <a:cs typeface="+mn-cs"/>
              </a:rPr>
              <a:t>Many ASP.NET Core applications can now obtain a performance boost by configuring the service registration of their DbContext types to use a pool of pre-created instances, avoiding the cost of creating new instance for every request:</a:t>
            </a:r>
          </a:p>
        </p:txBody>
      </p:sp>
      <p:sp>
        <p:nvSpPr>
          <p:cNvPr id="4" name="Slide Number Placeholder 3"/>
          <p:cNvSpPr>
            <a:spLocks noGrp="1"/>
          </p:cNvSpPr>
          <p:nvPr>
            <p:ph type="sldNum" sz="quarter" idx="10"/>
          </p:nvPr>
        </p:nvSpPr>
        <p:spPr/>
        <p:txBody>
          <a:bodyPr/>
          <a:lstStyle/>
          <a:p>
            <a:fld id="{70E52C6B-BCF3-4304-8A16-C01E6211F4FA}" type="slidenum">
              <a:rPr lang="en-US" smtClean="0"/>
              <a:t>16</a:t>
            </a:fld>
            <a:endParaRPr lang="en-US"/>
          </a:p>
        </p:txBody>
      </p:sp>
    </p:spTree>
    <p:extLst>
      <p:ext uri="{BB962C8B-B14F-4D97-AF65-F5344CB8AC3E}">
        <p14:creationId xmlns:p14="http://schemas.microsoft.com/office/powerpoint/2010/main" val="16302761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E52C6B-BCF3-4304-8A16-C01E6211F4FA}" type="slidenum">
              <a:rPr lang="en-US" smtClean="0"/>
              <a:t>21</a:t>
            </a:fld>
            <a:endParaRPr lang="en-US"/>
          </a:p>
        </p:txBody>
      </p:sp>
    </p:spTree>
    <p:extLst>
      <p:ext uri="{BB962C8B-B14F-4D97-AF65-F5344CB8AC3E}">
        <p14:creationId xmlns:p14="http://schemas.microsoft.com/office/powerpoint/2010/main" val="29523508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Entity Framework Core included query caching since version 1, but there is still some overhead associated with calculating the key from the query and getting it from the cache. Therefore, version 2 introduced a capability that existed in LINQ to SQL and Entity Framework pre-Core: explicit query compilation and execution. By this, we are able to pre-compile a query and use it in whatever context we want (of a compatible type, of course). We can even eagerly fetch associated collections or entities:</a:t>
            </a:r>
          </a:p>
          <a:p>
            <a:endParaRPr lang="en-US" dirty="0"/>
          </a:p>
        </p:txBody>
      </p:sp>
      <p:sp>
        <p:nvSpPr>
          <p:cNvPr id="4" name="Slide Number Placeholder 3"/>
          <p:cNvSpPr>
            <a:spLocks noGrp="1"/>
          </p:cNvSpPr>
          <p:nvPr>
            <p:ph type="sldNum" sz="quarter" idx="10"/>
          </p:nvPr>
        </p:nvSpPr>
        <p:spPr/>
        <p:txBody>
          <a:bodyPr/>
          <a:lstStyle/>
          <a:p>
            <a:fld id="{70E52C6B-BCF3-4304-8A16-C01E6211F4FA}" type="slidenum">
              <a:rPr lang="en-US" smtClean="0"/>
              <a:t>23</a:t>
            </a:fld>
            <a:endParaRPr lang="en-US"/>
          </a:p>
        </p:txBody>
      </p:sp>
    </p:spTree>
    <p:extLst>
      <p:ext uri="{BB962C8B-B14F-4D97-AF65-F5344CB8AC3E}">
        <p14:creationId xmlns:p14="http://schemas.microsoft.com/office/powerpoint/2010/main" val="5137883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EF Core will then enable lazy loading for any navigation property that can be overridden--that is, it must be </a:t>
            </a:r>
            <a:r>
              <a:rPr lang="en-US" dirty="0"/>
              <a:t>virtual</a:t>
            </a:r>
            <a:r>
              <a:rPr lang="en-US" sz="1200" b="0" i="0" kern="1200" dirty="0">
                <a:solidFill>
                  <a:schemeClr val="tx1"/>
                </a:solidFill>
                <a:effectLst/>
                <a:latin typeface="+mn-lt"/>
                <a:ea typeface="+mn-ea"/>
                <a:cs typeface="+mn-cs"/>
              </a:rPr>
              <a:t> and on a class that can be inherited from.</a:t>
            </a:r>
            <a:endParaRPr lang="en-US" dirty="0"/>
          </a:p>
        </p:txBody>
      </p:sp>
      <p:sp>
        <p:nvSpPr>
          <p:cNvPr id="4" name="Slide Number Placeholder 3"/>
          <p:cNvSpPr>
            <a:spLocks noGrp="1"/>
          </p:cNvSpPr>
          <p:nvPr>
            <p:ph type="sldNum" sz="quarter" idx="5"/>
          </p:nvPr>
        </p:nvSpPr>
        <p:spPr/>
        <p:txBody>
          <a:bodyPr/>
          <a:lstStyle/>
          <a:p>
            <a:fld id="{70E52C6B-BCF3-4304-8A16-C01E6211F4FA}" type="slidenum">
              <a:rPr lang="en-US" smtClean="0"/>
              <a:t>32</a:t>
            </a:fld>
            <a:endParaRPr lang="en-US"/>
          </a:p>
        </p:txBody>
      </p:sp>
    </p:spTree>
    <p:extLst>
      <p:ext uri="{BB962C8B-B14F-4D97-AF65-F5344CB8AC3E}">
        <p14:creationId xmlns:p14="http://schemas.microsoft.com/office/powerpoint/2010/main" val="41847784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200" t="8529" r="200" b="12505"/>
          <a:stretch/>
        </p:blipFill>
        <p:spPr>
          <a:xfrm>
            <a:off x="-12875" y="1418897"/>
            <a:ext cx="12212496" cy="5446986"/>
          </a:xfrm>
          <a:prstGeom prst="rect">
            <a:avLst/>
          </a:prstGeom>
        </p:spPr>
      </p:pic>
      <p:sp>
        <p:nvSpPr>
          <p:cNvPr id="6" name="Title 1"/>
          <p:cNvSpPr>
            <a:spLocks noGrp="1"/>
          </p:cNvSpPr>
          <p:nvPr>
            <p:ph type="ctrTitle" hasCustomPrompt="1"/>
          </p:nvPr>
        </p:nvSpPr>
        <p:spPr>
          <a:xfrm>
            <a:off x="748795" y="3085576"/>
            <a:ext cx="8157883" cy="1452826"/>
          </a:xfrm>
        </p:spPr>
        <p:txBody>
          <a:bodyPr anchor="b">
            <a:noAutofit/>
          </a:bodyPr>
          <a:lstStyle>
            <a:lvl1pPr marL="0" algn="l" defTabSz="914400" rtl="0" eaLnBrk="1" latinLnBrk="0" hangingPunct="1">
              <a:lnSpc>
                <a:spcPct val="90000"/>
              </a:lnSpc>
              <a:spcBef>
                <a:spcPct val="0"/>
              </a:spcBef>
              <a:buNone/>
              <a:defRPr lang="en-CA" sz="4800" b="0" i="0" kern="1200" baseline="0" dirty="0">
                <a:solidFill>
                  <a:schemeClr val="bg2"/>
                </a:solidFill>
                <a:latin typeface="+mj-lt"/>
                <a:ea typeface="Gotham Book" charset="0"/>
                <a:cs typeface="Gotham Book" charset="0"/>
              </a:defRPr>
            </a:lvl1pPr>
          </a:lstStyle>
          <a:p>
            <a:r>
              <a:rPr lang="en-US" dirty="0"/>
              <a:t>Set title in 48pt, Segoe UI</a:t>
            </a:r>
            <a:br>
              <a:rPr lang="en-US" dirty="0"/>
            </a:br>
            <a:r>
              <a:rPr lang="en-US" dirty="0"/>
              <a:t>light, max 2 lines</a:t>
            </a:r>
            <a:endParaRPr lang="en-CA" dirty="0"/>
          </a:p>
        </p:txBody>
      </p:sp>
      <p:sp>
        <p:nvSpPr>
          <p:cNvPr id="7" name="Text Placeholder 2"/>
          <p:cNvSpPr>
            <a:spLocks noGrp="1"/>
          </p:cNvSpPr>
          <p:nvPr>
            <p:ph type="body" sz="quarter" idx="12" hasCustomPrompt="1"/>
          </p:nvPr>
        </p:nvSpPr>
        <p:spPr>
          <a:xfrm>
            <a:off x="748956" y="4861090"/>
            <a:ext cx="8158162" cy="720725"/>
          </a:xfrm>
        </p:spPr>
        <p:txBody>
          <a:bodyPr>
            <a:normAutofit/>
          </a:bodyPr>
          <a:lstStyle>
            <a:lvl1pPr marL="0" indent="0">
              <a:buNone/>
              <a:defRPr sz="2000" b="1" i="0" baseline="0">
                <a:solidFill>
                  <a:schemeClr val="bg2"/>
                </a:solidFill>
                <a:latin typeface="+mn-lt"/>
                <a:ea typeface="Segoe UI Semibold" charset="0"/>
                <a:cs typeface="Segoe UI Semibold" charset="0"/>
              </a:defRPr>
            </a:lvl1pPr>
          </a:lstStyle>
          <a:p>
            <a:pPr lvl="0"/>
            <a:r>
              <a:rPr lang="en-US" dirty="0"/>
              <a:t>[SPEAKER], [SPEAKER TITLE]</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4830" y="376278"/>
            <a:ext cx="3167885" cy="674739"/>
          </a:xfrm>
          <a:prstGeom prst="rect">
            <a:avLst/>
          </a:prstGeom>
        </p:spPr>
      </p:pic>
    </p:spTree>
    <p:extLst>
      <p:ext uri="{BB962C8B-B14F-4D97-AF65-F5344CB8AC3E}">
        <p14:creationId xmlns:p14="http://schemas.microsoft.com/office/powerpoint/2010/main" val="223953769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4076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estions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p:cNvSpPr txBox="1"/>
          <p:nvPr/>
        </p:nvSpPr>
        <p:spPr>
          <a:xfrm>
            <a:off x="739140" y="3055620"/>
            <a:ext cx="3017173" cy="757130"/>
          </a:xfrm>
          <a:prstGeom prst="rect">
            <a:avLst/>
          </a:prstGeom>
          <a:noFill/>
        </p:spPr>
        <p:txBody>
          <a:bodyPr wrap="none" rtlCol="0">
            <a:spAutoFit/>
          </a:bodyPr>
          <a:lstStyle/>
          <a:p>
            <a:pPr algn="l" defTabSz="914400" rtl="0" eaLnBrk="1" latinLnBrk="0" hangingPunct="1">
              <a:lnSpc>
                <a:spcPct val="90000"/>
              </a:lnSpc>
              <a:spcBef>
                <a:spcPct val="0"/>
              </a:spcBef>
              <a:buNone/>
            </a:pPr>
            <a:r>
              <a:rPr lang="en-US" sz="4800" b="0" i="0" kern="1200">
                <a:solidFill>
                  <a:schemeClr val="bg2"/>
                </a:solidFill>
                <a:latin typeface="+mj-lt"/>
                <a:ea typeface="Gotham Book" charset="0"/>
                <a:cs typeface="Gotham Book" charset="0"/>
              </a:rPr>
              <a:t>Questions</a:t>
            </a:r>
            <a:r>
              <a:rPr lang="en-US" sz="4800" b="0" i="0" kern="1200" dirty="0">
                <a:solidFill>
                  <a:schemeClr val="bg2"/>
                </a:solidFill>
                <a:latin typeface="+mj-lt"/>
                <a:ea typeface="Gotham Book" charset="0"/>
                <a:cs typeface="Gotham Book" charset="0"/>
              </a:rPr>
              <a:t>?</a:t>
            </a:r>
          </a:p>
        </p:txBody>
      </p:sp>
      <p:pic>
        <p:nvPicPr>
          <p:cNvPr id="4" name="Picture 3"/>
          <p:cNvPicPr>
            <a:picLocks noChangeAspect="1"/>
          </p:cNvPicPr>
          <p:nvPr/>
        </p:nvPicPr>
        <p:blipFill>
          <a:blip r:embed="rId3" cstate="print">
            <a:biLevel thresh="25000"/>
            <a:alphaModFix amt="65000"/>
            <a:extLst>
              <a:ext uri="{28A0092B-C50C-407E-A947-70E740481C1C}">
                <a14:useLocalDpi xmlns:a14="http://schemas.microsoft.com/office/drawing/2010/main" val="0"/>
              </a:ext>
            </a:extLst>
          </a:blip>
          <a:stretch>
            <a:fillRect/>
          </a:stretch>
        </p:blipFill>
        <p:spPr>
          <a:xfrm>
            <a:off x="7615663" y="1865745"/>
            <a:ext cx="3048000" cy="3048000"/>
          </a:xfrm>
          <a:prstGeom prst="rect">
            <a:avLst/>
          </a:prstGeom>
        </p:spPr>
      </p:pic>
    </p:spTree>
    <p:extLst>
      <p:ext uri="{BB962C8B-B14F-4D97-AF65-F5344CB8AC3E}">
        <p14:creationId xmlns:p14="http://schemas.microsoft.com/office/powerpoint/2010/main" val="16996268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estions White">
    <p:bg>
      <p:bgPr>
        <a:solidFill>
          <a:schemeClr val="bg2"/>
        </a:solidFill>
        <a:effectLst/>
      </p:bgPr>
    </p:bg>
    <p:spTree>
      <p:nvGrpSpPr>
        <p:cNvPr id="1" name=""/>
        <p:cNvGrpSpPr/>
        <p:nvPr/>
      </p:nvGrpSpPr>
      <p:grpSpPr>
        <a:xfrm>
          <a:off x="0" y="0"/>
          <a:ext cx="0" cy="0"/>
          <a:chOff x="0" y="0"/>
          <a:chExt cx="0" cy="0"/>
        </a:xfrm>
      </p:grpSpPr>
      <p:sp>
        <p:nvSpPr>
          <p:cNvPr id="4" name="TextBox 3"/>
          <p:cNvSpPr txBox="1"/>
          <p:nvPr/>
        </p:nvSpPr>
        <p:spPr>
          <a:xfrm>
            <a:off x="739140" y="3055620"/>
            <a:ext cx="3017173" cy="757130"/>
          </a:xfrm>
          <a:prstGeom prst="rect">
            <a:avLst/>
          </a:prstGeom>
          <a:noFill/>
        </p:spPr>
        <p:txBody>
          <a:bodyPr wrap="none" rtlCol="0">
            <a:spAutoFit/>
          </a:bodyPr>
          <a:lstStyle/>
          <a:p>
            <a:pPr algn="l" defTabSz="914400" rtl="0" eaLnBrk="1" latinLnBrk="0" hangingPunct="1">
              <a:lnSpc>
                <a:spcPct val="90000"/>
              </a:lnSpc>
              <a:spcBef>
                <a:spcPct val="0"/>
              </a:spcBef>
              <a:buNone/>
            </a:pPr>
            <a:r>
              <a:rPr lang="en-US" sz="4800" b="0" i="0" kern="1200" dirty="0">
                <a:solidFill>
                  <a:schemeClr val="tx1"/>
                </a:solidFill>
                <a:latin typeface="+mj-lt"/>
                <a:ea typeface="Gotham Book" charset="0"/>
                <a:cs typeface="Gotham Book" charset="0"/>
              </a:rPr>
              <a:t>Questions?</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15663" y="1865745"/>
            <a:ext cx="3048000" cy="3048000"/>
          </a:xfrm>
          <a:prstGeom prst="rect">
            <a:avLst/>
          </a:prstGeom>
        </p:spPr>
      </p:pic>
    </p:spTree>
    <p:extLst>
      <p:ext uri="{BB962C8B-B14F-4D97-AF65-F5344CB8AC3E}">
        <p14:creationId xmlns:p14="http://schemas.microsoft.com/office/powerpoint/2010/main" val="733038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hank You">
    <p:bg>
      <p:bgRef idx="1001">
        <a:schemeClr val="bg2"/>
      </p:bgRef>
    </p:bg>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200" t="8529" r="200" b="12505"/>
          <a:stretch/>
        </p:blipFill>
        <p:spPr>
          <a:xfrm>
            <a:off x="-12875" y="1418897"/>
            <a:ext cx="12212496" cy="5446986"/>
          </a:xfrm>
          <a:prstGeom prst="rect">
            <a:avLst/>
          </a:prstGeom>
        </p:spPr>
      </p:pic>
      <p:sp>
        <p:nvSpPr>
          <p:cNvPr id="2" name="TextBox 1"/>
          <p:cNvSpPr txBox="1"/>
          <p:nvPr/>
        </p:nvSpPr>
        <p:spPr>
          <a:xfrm>
            <a:off x="742715" y="3400946"/>
            <a:ext cx="3528530" cy="1421928"/>
          </a:xfrm>
          <a:prstGeom prst="rect">
            <a:avLst/>
          </a:prstGeom>
          <a:noFill/>
        </p:spPr>
        <p:txBody>
          <a:bodyPr wrap="none" rtlCol="0">
            <a:spAutoFit/>
          </a:bodyPr>
          <a:lstStyle/>
          <a:p>
            <a:pPr marL="0" algn="l" defTabSz="914400" rtl="0" eaLnBrk="1" latinLnBrk="0" hangingPunct="1">
              <a:lnSpc>
                <a:spcPct val="90000"/>
              </a:lnSpc>
              <a:spcBef>
                <a:spcPct val="0"/>
              </a:spcBef>
              <a:buNone/>
            </a:pPr>
            <a:r>
              <a:rPr lang="en-US" sz="4800" b="0" i="0" kern="1200" baseline="0" dirty="0">
                <a:solidFill>
                  <a:schemeClr val="bg2"/>
                </a:solidFill>
                <a:latin typeface="+mj-lt"/>
                <a:ea typeface="Gotham Book" charset="0"/>
                <a:cs typeface="Gotham Book" charset="0"/>
              </a:rPr>
              <a:t>Thank you </a:t>
            </a:r>
            <a:br>
              <a:rPr lang="en-US" sz="4800" b="0" i="0" kern="1200" baseline="0" dirty="0">
                <a:solidFill>
                  <a:schemeClr val="bg2"/>
                </a:solidFill>
                <a:latin typeface="+mj-lt"/>
                <a:ea typeface="Gotham Book" charset="0"/>
                <a:cs typeface="Gotham Book" charset="0"/>
              </a:rPr>
            </a:br>
            <a:r>
              <a:rPr lang="en-US" sz="4800" b="0" i="0" kern="1200" baseline="0" dirty="0">
                <a:solidFill>
                  <a:schemeClr val="bg2"/>
                </a:solidFill>
                <a:latin typeface="+mj-lt"/>
                <a:ea typeface="Gotham Book" charset="0"/>
                <a:cs typeface="Gotham Book" charset="0"/>
              </a:rPr>
              <a:t>for attending</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4830" y="376278"/>
            <a:ext cx="3167885" cy="674739"/>
          </a:xfrm>
          <a:prstGeom prst="rect">
            <a:avLst/>
          </a:prstGeom>
        </p:spPr>
      </p:pic>
    </p:spTree>
    <p:extLst>
      <p:ext uri="{BB962C8B-B14F-4D97-AF65-F5344CB8AC3E}">
        <p14:creationId xmlns:p14="http://schemas.microsoft.com/office/powerpoint/2010/main" val="2887754034"/>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200" t="8529" r="200" b="12505"/>
          <a:stretch/>
        </p:blipFill>
        <p:spPr>
          <a:xfrm>
            <a:off x="-12875" y="1418897"/>
            <a:ext cx="12212496" cy="5446986"/>
          </a:xfrm>
          <a:prstGeom prst="rect">
            <a:avLst/>
          </a:prstGeom>
        </p:spPr>
      </p:pic>
      <p:sp>
        <p:nvSpPr>
          <p:cNvPr id="6" name="Title 1"/>
          <p:cNvSpPr>
            <a:spLocks noGrp="1"/>
          </p:cNvSpPr>
          <p:nvPr>
            <p:ph type="ctrTitle" hasCustomPrompt="1"/>
          </p:nvPr>
        </p:nvSpPr>
        <p:spPr>
          <a:xfrm>
            <a:off x="748795" y="3085576"/>
            <a:ext cx="8157883" cy="1452826"/>
          </a:xfrm>
        </p:spPr>
        <p:txBody>
          <a:bodyPr anchor="b">
            <a:noAutofit/>
          </a:bodyPr>
          <a:lstStyle>
            <a:lvl1pPr marL="0" algn="l" defTabSz="914400" rtl="0" eaLnBrk="1" latinLnBrk="0" hangingPunct="1">
              <a:lnSpc>
                <a:spcPct val="90000"/>
              </a:lnSpc>
              <a:spcBef>
                <a:spcPct val="0"/>
              </a:spcBef>
              <a:buNone/>
              <a:defRPr lang="en-CA" sz="4800" b="0" i="0" kern="1200" baseline="0" dirty="0">
                <a:solidFill>
                  <a:schemeClr val="bg2"/>
                </a:solidFill>
                <a:latin typeface="+mj-lt"/>
                <a:ea typeface="Gotham Book" charset="0"/>
                <a:cs typeface="Gotham Book" charset="0"/>
              </a:defRPr>
            </a:lvl1pPr>
          </a:lstStyle>
          <a:p>
            <a:r>
              <a:rPr lang="en-US" dirty="0"/>
              <a:t>Set title in 48pt, Segoe UI</a:t>
            </a:r>
            <a:br>
              <a:rPr lang="en-US" dirty="0"/>
            </a:br>
            <a:r>
              <a:rPr lang="en-US" dirty="0"/>
              <a:t>light, max 2 lines</a:t>
            </a:r>
            <a:endParaRPr lang="en-CA" dirty="0"/>
          </a:p>
        </p:txBody>
      </p:sp>
      <p:sp>
        <p:nvSpPr>
          <p:cNvPr id="7" name="Text Placeholder 2"/>
          <p:cNvSpPr>
            <a:spLocks noGrp="1"/>
          </p:cNvSpPr>
          <p:nvPr>
            <p:ph type="body" sz="quarter" idx="12" hasCustomPrompt="1"/>
          </p:nvPr>
        </p:nvSpPr>
        <p:spPr>
          <a:xfrm>
            <a:off x="748956" y="4861090"/>
            <a:ext cx="8158162" cy="720725"/>
          </a:xfrm>
        </p:spPr>
        <p:txBody>
          <a:bodyPr>
            <a:normAutofit/>
          </a:bodyPr>
          <a:lstStyle>
            <a:lvl1pPr marL="0" indent="0">
              <a:buNone/>
              <a:defRPr sz="2000" b="1" i="0" baseline="0">
                <a:solidFill>
                  <a:schemeClr val="bg2"/>
                </a:solidFill>
                <a:latin typeface="+mn-lt"/>
                <a:ea typeface="Segoe UI Semibold" charset="0"/>
                <a:cs typeface="Segoe UI Semibold" charset="0"/>
              </a:defRPr>
            </a:lvl1pPr>
          </a:lstStyle>
          <a:p>
            <a:pPr lvl="0"/>
            <a:r>
              <a:rPr lang="en-US" dirty="0"/>
              <a:t>[SPEAKER], [SPEAKER TITLE]</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4830" y="376278"/>
            <a:ext cx="3167885" cy="674739"/>
          </a:xfrm>
          <a:prstGeom prst="rect">
            <a:avLst/>
          </a:prstGeom>
        </p:spPr>
      </p:pic>
    </p:spTree>
    <p:extLst>
      <p:ext uri="{BB962C8B-B14F-4D97-AF65-F5344CB8AC3E}">
        <p14:creationId xmlns:p14="http://schemas.microsoft.com/office/powerpoint/2010/main" val="572839141"/>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iography">
    <p:spTree>
      <p:nvGrpSpPr>
        <p:cNvPr id="1" name=""/>
        <p:cNvGrpSpPr/>
        <p:nvPr/>
      </p:nvGrpSpPr>
      <p:grpSpPr>
        <a:xfrm>
          <a:off x="0" y="0"/>
          <a:ext cx="0" cy="0"/>
          <a:chOff x="0" y="0"/>
          <a:chExt cx="0" cy="0"/>
        </a:xfrm>
      </p:grpSpPr>
      <p:sp>
        <p:nvSpPr>
          <p:cNvPr id="36" name="Text Placeholder 30"/>
          <p:cNvSpPr>
            <a:spLocks noGrp="1"/>
          </p:cNvSpPr>
          <p:nvPr>
            <p:ph type="body" sz="quarter" idx="14" hasCustomPrompt="1"/>
          </p:nvPr>
        </p:nvSpPr>
        <p:spPr>
          <a:xfrm>
            <a:off x="5218113" y="4894297"/>
            <a:ext cx="5697537" cy="390525"/>
          </a:xfrm>
        </p:spPr>
        <p:txBody>
          <a:bodyPr>
            <a:normAutofit/>
          </a:bodyPr>
          <a:lstStyle>
            <a:lvl1pPr marL="0" indent="0" algn="l" defTabSz="914400" rtl="0" eaLnBrk="1" latinLnBrk="0" hangingPunct="1">
              <a:buNone/>
              <a:defRPr lang="en-US" sz="2000" b="0" i="0" kern="1200" dirty="0" smtClean="0">
                <a:solidFill>
                  <a:srgbClr val="FF0000"/>
                </a:solidFill>
                <a:latin typeface="Segoe UI Semilight" charset="0"/>
                <a:ea typeface="Segoe UI Semilight" charset="0"/>
                <a:cs typeface="Segoe UI Semi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37" name="Text Placeholder 32"/>
          <p:cNvSpPr>
            <a:spLocks noGrp="1"/>
          </p:cNvSpPr>
          <p:nvPr>
            <p:ph type="body" sz="quarter" idx="15"/>
          </p:nvPr>
        </p:nvSpPr>
        <p:spPr>
          <a:xfrm>
            <a:off x="5218113" y="5285019"/>
            <a:ext cx="5697537"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Edit Master text styles</a:t>
            </a:r>
          </a:p>
        </p:txBody>
      </p:sp>
      <p:sp>
        <p:nvSpPr>
          <p:cNvPr id="2" name="Title 1"/>
          <p:cNvSpPr>
            <a:spLocks noGrp="1"/>
          </p:cNvSpPr>
          <p:nvPr>
            <p:ph type="title" hasCustomPrompt="1"/>
          </p:nvPr>
        </p:nvSpPr>
        <p:spPr>
          <a:xfrm>
            <a:off x="5178903" y="1014184"/>
            <a:ext cx="5737253" cy="664889"/>
          </a:xfrm>
        </p:spPr>
        <p:txBody>
          <a:bodyPr/>
          <a:lstStyle/>
          <a:p>
            <a:r>
              <a:rPr lang="en-US" dirty="0"/>
              <a:t>[Speaker Slide]</a:t>
            </a:r>
          </a:p>
        </p:txBody>
      </p:sp>
      <p:grpSp>
        <p:nvGrpSpPr>
          <p:cNvPr id="7" name="Group 6"/>
          <p:cNvGrpSpPr/>
          <p:nvPr/>
        </p:nvGrpSpPr>
        <p:grpSpPr>
          <a:xfrm>
            <a:off x="820965" y="4065754"/>
            <a:ext cx="353832" cy="353832"/>
            <a:chOff x="6351804" y="5146675"/>
            <a:chExt cx="353832" cy="353832"/>
          </a:xfrm>
        </p:grpSpPr>
        <p:sp>
          <p:nvSpPr>
            <p:cNvPr id="8" name="Freeform 79"/>
            <p:cNvSpPr>
              <a:spLocks/>
            </p:cNvSpPr>
            <p:nvPr/>
          </p:nvSpPr>
          <p:spPr bwMode="auto">
            <a:xfrm>
              <a:off x="6490692" y="5241925"/>
              <a:ext cx="76056" cy="161920"/>
            </a:xfrm>
            <a:custGeom>
              <a:avLst/>
              <a:gdLst>
                <a:gd name="T0" fmla="*/ 30 w 30"/>
                <a:gd name="T1" fmla="*/ 22 h 64"/>
                <a:gd name="T2" fmla="*/ 19 w 30"/>
                <a:gd name="T3" fmla="*/ 22 h 64"/>
                <a:gd name="T4" fmla="*/ 19 w 30"/>
                <a:gd name="T5" fmla="*/ 14 h 64"/>
                <a:gd name="T6" fmla="*/ 23 w 30"/>
                <a:gd name="T7" fmla="*/ 11 h 64"/>
                <a:gd name="T8" fmla="*/ 30 w 30"/>
                <a:gd name="T9" fmla="*/ 11 h 64"/>
                <a:gd name="T10" fmla="*/ 30 w 30"/>
                <a:gd name="T11" fmla="*/ 0 h 64"/>
                <a:gd name="T12" fmla="*/ 22 w 30"/>
                <a:gd name="T13" fmla="*/ 0 h 64"/>
                <a:gd name="T14" fmla="*/ 8 w 30"/>
                <a:gd name="T15" fmla="*/ 13 h 64"/>
                <a:gd name="T16" fmla="*/ 8 w 30"/>
                <a:gd name="T17" fmla="*/ 22 h 64"/>
                <a:gd name="T18" fmla="*/ 0 w 30"/>
                <a:gd name="T19" fmla="*/ 22 h 64"/>
                <a:gd name="T20" fmla="*/ 0 w 30"/>
                <a:gd name="T21" fmla="*/ 34 h 64"/>
                <a:gd name="T22" fmla="*/ 8 w 30"/>
                <a:gd name="T23" fmla="*/ 34 h 64"/>
                <a:gd name="T24" fmla="*/ 8 w 30"/>
                <a:gd name="T25" fmla="*/ 64 h 64"/>
                <a:gd name="T26" fmla="*/ 19 w 30"/>
                <a:gd name="T27" fmla="*/ 64 h 64"/>
                <a:gd name="T28" fmla="*/ 19 w 30"/>
                <a:gd name="T29" fmla="*/ 34 h 64"/>
                <a:gd name="T30" fmla="*/ 28 w 30"/>
                <a:gd name="T31" fmla="*/ 34 h 64"/>
                <a:gd name="T32" fmla="*/ 30 w 30"/>
                <a:gd name="T33" fmla="*/ 2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64">
                  <a:moveTo>
                    <a:pt x="30" y="22"/>
                  </a:moveTo>
                  <a:cubicBezTo>
                    <a:pt x="19" y="22"/>
                    <a:pt x="19" y="22"/>
                    <a:pt x="19" y="22"/>
                  </a:cubicBezTo>
                  <a:cubicBezTo>
                    <a:pt x="19" y="14"/>
                    <a:pt x="19" y="14"/>
                    <a:pt x="19" y="14"/>
                  </a:cubicBezTo>
                  <a:cubicBezTo>
                    <a:pt x="19" y="12"/>
                    <a:pt x="22" y="11"/>
                    <a:pt x="23" y="11"/>
                  </a:cubicBezTo>
                  <a:cubicBezTo>
                    <a:pt x="24" y="11"/>
                    <a:pt x="30" y="11"/>
                    <a:pt x="30" y="11"/>
                  </a:cubicBezTo>
                  <a:cubicBezTo>
                    <a:pt x="30" y="0"/>
                    <a:pt x="30" y="0"/>
                    <a:pt x="30" y="0"/>
                  </a:cubicBezTo>
                  <a:cubicBezTo>
                    <a:pt x="22" y="0"/>
                    <a:pt x="22" y="0"/>
                    <a:pt x="22" y="0"/>
                  </a:cubicBezTo>
                  <a:cubicBezTo>
                    <a:pt x="11" y="0"/>
                    <a:pt x="8" y="8"/>
                    <a:pt x="8" y="13"/>
                  </a:cubicBezTo>
                  <a:cubicBezTo>
                    <a:pt x="8" y="22"/>
                    <a:pt x="8" y="22"/>
                    <a:pt x="8" y="22"/>
                  </a:cubicBezTo>
                  <a:cubicBezTo>
                    <a:pt x="0" y="22"/>
                    <a:pt x="0" y="22"/>
                    <a:pt x="0" y="22"/>
                  </a:cubicBezTo>
                  <a:cubicBezTo>
                    <a:pt x="0" y="34"/>
                    <a:pt x="0" y="34"/>
                    <a:pt x="0" y="34"/>
                  </a:cubicBezTo>
                  <a:cubicBezTo>
                    <a:pt x="8" y="34"/>
                    <a:pt x="8" y="34"/>
                    <a:pt x="8" y="34"/>
                  </a:cubicBezTo>
                  <a:cubicBezTo>
                    <a:pt x="8" y="48"/>
                    <a:pt x="8" y="64"/>
                    <a:pt x="8" y="64"/>
                  </a:cubicBezTo>
                  <a:cubicBezTo>
                    <a:pt x="19" y="64"/>
                    <a:pt x="19" y="64"/>
                    <a:pt x="19" y="64"/>
                  </a:cubicBezTo>
                  <a:cubicBezTo>
                    <a:pt x="19" y="64"/>
                    <a:pt x="19" y="48"/>
                    <a:pt x="19" y="34"/>
                  </a:cubicBezTo>
                  <a:cubicBezTo>
                    <a:pt x="28" y="34"/>
                    <a:pt x="28" y="34"/>
                    <a:pt x="28" y="34"/>
                  </a:cubicBezTo>
                  <a:lnTo>
                    <a:pt x="30" y="22"/>
                  </a:lnTo>
                  <a:close/>
                </a:path>
              </a:pathLst>
            </a:custGeom>
            <a:solidFill>
              <a:schemeClr val="bg2">
                <a:lumMod val="50000"/>
              </a:schemeClr>
            </a:solidFill>
            <a:ln>
              <a:noFill/>
            </a:ln>
            <a:extLst/>
          </p:spPr>
          <p:txBody>
            <a:bodyPr/>
            <a:lstStyle/>
            <a:p>
              <a:pPr eaLnBrk="1" fontAlgn="auto" hangingPunct="1">
                <a:spcBef>
                  <a:spcPts val="0"/>
                </a:spcBef>
                <a:spcAft>
                  <a:spcPts val="0"/>
                </a:spcAft>
                <a:defRPr/>
              </a:pPr>
              <a:endParaRPr lang="en-AU">
                <a:latin typeface="+mn-lt"/>
              </a:endParaRPr>
            </a:p>
          </p:txBody>
        </p:sp>
        <p:sp>
          <p:nvSpPr>
            <p:cNvPr id="9" name="Rounded Rectangle 8"/>
            <p:cNvSpPr/>
            <p:nvPr/>
          </p:nvSpPr>
          <p:spPr>
            <a:xfrm>
              <a:off x="6351804" y="5146675"/>
              <a:ext cx="353832" cy="353832"/>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p:cNvGrpSpPr/>
          <p:nvPr/>
        </p:nvGrpSpPr>
        <p:grpSpPr>
          <a:xfrm>
            <a:off x="820965" y="4760173"/>
            <a:ext cx="353832" cy="353832"/>
            <a:chOff x="5748554" y="5146675"/>
            <a:chExt cx="353832" cy="353832"/>
          </a:xfrm>
        </p:grpSpPr>
        <p:sp>
          <p:nvSpPr>
            <p:cNvPr id="11" name="Freeform 383"/>
            <p:cNvSpPr>
              <a:spLocks/>
            </p:cNvSpPr>
            <p:nvPr/>
          </p:nvSpPr>
          <p:spPr bwMode="auto">
            <a:xfrm>
              <a:off x="5852152" y="5257800"/>
              <a:ext cx="159336" cy="137932"/>
            </a:xfrm>
            <a:custGeom>
              <a:avLst/>
              <a:gdLst>
                <a:gd name="T0" fmla="*/ 458484450 w 64"/>
                <a:gd name="T1" fmla="*/ 49083328 h 56"/>
                <a:gd name="T2" fmla="*/ 408336961 w 64"/>
                <a:gd name="T3" fmla="*/ 63107136 h 56"/>
                <a:gd name="T4" fmla="*/ 444156978 w 64"/>
                <a:gd name="T5" fmla="*/ 7011904 h 56"/>
                <a:gd name="T6" fmla="*/ 386847091 w 64"/>
                <a:gd name="T7" fmla="*/ 28047616 h 56"/>
                <a:gd name="T8" fmla="*/ 386847091 w 64"/>
                <a:gd name="T9" fmla="*/ 28047616 h 56"/>
                <a:gd name="T10" fmla="*/ 315207056 w 64"/>
                <a:gd name="T11" fmla="*/ 0 h 56"/>
                <a:gd name="T12" fmla="*/ 222077151 w 64"/>
                <a:gd name="T13" fmla="*/ 98166656 h 56"/>
                <a:gd name="T14" fmla="*/ 229242225 w 64"/>
                <a:gd name="T15" fmla="*/ 119202368 h 56"/>
                <a:gd name="T16" fmla="*/ 229242225 w 64"/>
                <a:gd name="T17" fmla="*/ 119202368 h 56"/>
                <a:gd name="T18" fmla="*/ 28654944 w 64"/>
                <a:gd name="T19" fmla="*/ 21035712 h 56"/>
                <a:gd name="T20" fmla="*/ 57309887 w 64"/>
                <a:gd name="T21" fmla="*/ 147249984 h 56"/>
                <a:gd name="T22" fmla="*/ 14327472 w 64"/>
                <a:gd name="T23" fmla="*/ 140238080 h 56"/>
                <a:gd name="T24" fmla="*/ 85964831 w 64"/>
                <a:gd name="T25" fmla="*/ 238404736 h 56"/>
                <a:gd name="T26" fmla="*/ 42982415 w 64"/>
                <a:gd name="T27" fmla="*/ 238404736 h 56"/>
                <a:gd name="T28" fmla="*/ 128949923 w 64"/>
                <a:gd name="T29" fmla="*/ 308523776 h 56"/>
                <a:gd name="T30" fmla="*/ 0 w 64"/>
                <a:gd name="T31" fmla="*/ 350595200 h 56"/>
                <a:gd name="T32" fmla="*/ 150439792 w 64"/>
                <a:gd name="T33" fmla="*/ 392666624 h 56"/>
                <a:gd name="T34" fmla="*/ 415502035 w 64"/>
                <a:gd name="T35" fmla="*/ 98166656 h 56"/>
                <a:gd name="T36" fmla="*/ 415502035 w 64"/>
                <a:gd name="T37" fmla="*/ 98166656 h 56"/>
                <a:gd name="T38" fmla="*/ 415502035 w 64"/>
                <a:gd name="T39" fmla="*/ 98166656 h 56"/>
                <a:gd name="T40" fmla="*/ 415502035 w 64"/>
                <a:gd name="T41" fmla="*/ 98166656 h 56"/>
                <a:gd name="T42" fmla="*/ 458484450 w 64"/>
                <a:gd name="T43" fmla="*/ 49083328 h 5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64" h="56">
                  <a:moveTo>
                    <a:pt x="64" y="7"/>
                  </a:moveTo>
                  <a:cubicBezTo>
                    <a:pt x="63" y="7"/>
                    <a:pt x="60" y="9"/>
                    <a:pt x="57" y="9"/>
                  </a:cubicBezTo>
                  <a:cubicBezTo>
                    <a:pt x="59" y="8"/>
                    <a:pt x="61" y="4"/>
                    <a:pt x="62" y="1"/>
                  </a:cubicBezTo>
                  <a:cubicBezTo>
                    <a:pt x="60" y="3"/>
                    <a:pt x="56" y="4"/>
                    <a:pt x="54" y="4"/>
                  </a:cubicBezTo>
                  <a:cubicBezTo>
                    <a:pt x="54" y="4"/>
                    <a:pt x="54" y="4"/>
                    <a:pt x="54" y="4"/>
                  </a:cubicBezTo>
                  <a:cubicBezTo>
                    <a:pt x="52" y="2"/>
                    <a:pt x="48" y="0"/>
                    <a:pt x="44" y="0"/>
                  </a:cubicBezTo>
                  <a:cubicBezTo>
                    <a:pt x="37" y="0"/>
                    <a:pt x="31" y="6"/>
                    <a:pt x="31" y="14"/>
                  </a:cubicBezTo>
                  <a:cubicBezTo>
                    <a:pt x="31" y="15"/>
                    <a:pt x="31" y="16"/>
                    <a:pt x="32" y="17"/>
                  </a:cubicBezTo>
                  <a:cubicBezTo>
                    <a:pt x="32" y="17"/>
                    <a:pt x="32" y="17"/>
                    <a:pt x="32" y="17"/>
                  </a:cubicBezTo>
                  <a:cubicBezTo>
                    <a:pt x="22" y="17"/>
                    <a:pt x="10" y="12"/>
                    <a:pt x="4" y="3"/>
                  </a:cubicBezTo>
                  <a:cubicBezTo>
                    <a:pt x="0" y="10"/>
                    <a:pt x="3" y="18"/>
                    <a:pt x="8" y="21"/>
                  </a:cubicBezTo>
                  <a:cubicBezTo>
                    <a:pt x="6" y="22"/>
                    <a:pt x="3" y="21"/>
                    <a:pt x="2" y="20"/>
                  </a:cubicBezTo>
                  <a:cubicBezTo>
                    <a:pt x="2" y="25"/>
                    <a:pt x="4" y="31"/>
                    <a:pt x="12" y="34"/>
                  </a:cubicBezTo>
                  <a:cubicBezTo>
                    <a:pt x="10" y="35"/>
                    <a:pt x="8" y="34"/>
                    <a:pt x="6" y="34"/>
                  </a:cubicBezTo>
                  <a:cubicBezTo>
                    <a:pt x="7" y="38"/>
                    <a:pt x="12" y="44"/>
                    <a:pt x="18" y="44"/>
                  </a:cubicBezTo>
                  <a:cubicBezTo>
                    <a:pt x="16" y="46"/>
                    <a:pt x="9" y="51"/>
                    <a:pt x="0" y="50"/>
                  </a:cubicBezTo>
                  <a:cubicBezTo>
                    <a:pt x="6" y="54"/>
                    <a:pt x="13" y="56"/>
                    <a:pt x="21" y="56"/>
                  </a:cubicBezTo>
                  <a:cubicBezTo>
                    <a:pt x="42" y="56"/>
                    <a:pt x="58" y="37"/>
                    <a:pt x="58" y="14"/>
                  </a:cubicBezTo>
                  <a:cubicBezTo>
                    <a:pt x="58" y="14"/>
                    <a:pt x="58" y="14"/>
                    <a:pt x="58" y="14"/>
                  </a:cubicBezTo>
                  <a:cubicBezTo>
                    <a:pt x="58" y="14"/>
                    <a:pt x="58" y="14"/>
                    <a:pt x="58" y="14"/>
                  </a:cubicBezTo>
                  <a:cubicBezTo>
                    <a:pt x="58" y="14"/>
                    <a:pt x="58" y="14"/>
                    <a:pt x="58" y="14"/>
                  </a:cubicBezTo>
                  <a:cubicBezTo>
                    <a:pt x="60" y="13"/>
                    <a:pt x="62" y="10"/>
                    <a:pt x="64" y="7"/>
                  </a:cubicBezTo>
                  <a:close/>
                </a:path>
              </a:pathLst>
            </a:custGeom>
            <a:solidFill>
              <a:schemeClr val="bg2">
                <a:lumMod val="50000"/>
              </a:schemeClr>
            </a:solidFill>
            <a:ln>
              <a:noFill/>
            </a:ln>
          </p:spPr>
          <p:txBody>
            <a:bodyPr/>
            <a:lstStyle/>
            <a:p>
              <a:endParaRPr lang="en-US"/>
            </a:p>
          </p:txBody>
        </p:sp>
        <p:sp>
          <p:nvSpPr>
            <p:cNvPr id="12" name="Rounded Rectangle 11"/>
            <p:cNvSpPr/>
            <p:nvPr/>
          </p:nvSpPr>
          <p:spPr>
            <a:xfrm>
              <a:off x="5748554" y="5146675"/>
              <a:ext cx="353832" cy="353832"/>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p:cNvGrpSpPr/>
          <p:nvPr/>
        </p:nvGrpSpPr>
        <p:grpSpPr>
          <a:xfrm>
            <a:off x="820965" y="5440724"/>
            <a:ext cx="353832" cy="353832"/>
            <a:chOff x="6866055" y="5146675"/>
            <a:chExt cx="353832" cy="353832"/>
          </a:xfrm>
        </p:grpSpPr>
        <p:sp>
          <p:nvSpPr>
            <p:cNvPr id="14" name="Rounded Rectangle 13"/>
            <p:cNvSpPr/>
            <p:nvPr/>
          </p:nvSpPr>
          <p:spPr>
            <a:xfrm>
              <a:off x="6866055" y="5146675"/>
              <a:ext cx="353832" cy="353832"/>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216"/>
            <p:cNvGrpSpPr>
              <a:grpSpLocks/>
            </p:cNvGrpSpPr>
            <p:nvPr/>
          </p:nvGrpSpPr>
          <p:grpSpPr bwMode="auto">
            <a:xfrm>
              <a:off x="6985002" y="5246689"/>
              <a:ext cx="126998" cy="126996"/>
              <a:chOff x="8400256" y="3573016"/>
              <a:chExt cx="423863" cy="422275"/>
            </a:xfrm>
            <a:solidFill>
              <a:schemeClr val="tx1"/>
            </a:solidFill>
          </p:grpSpPr>
          <p:sp>
            <p:nvSpPr>
              <p:cNvPr id="16" name="Oval 315"/>
              <p:cNvSpPr>
                <a:spLocks noChangeArrowheads="1"/>
              </p:cNvSpPr>
              <p:nvPr/>
            </p:nvSpPr>
            <p:spPr bwMode="auto">
              <a:xfrm>
                <a:off x="8400256" y="3573016"/>
                <a:ext cx="103188" cy="101600"/>
              </a:xfrm>
              <a:prstGeom prst="ellipse">
                <a:avLst/>
              </a:prstGeom>
              <a:solidFill>
                <a:schemeClr val="bg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Open Sans" charset="0"/>
                  </a:defRPr>
                </a:lvl1pPr>
                <a:lvl2pPr marL="742950" indent="-285750">
                  <a:defRPr>
                    <a:solidFill>
                      <a:schemeClr val="tx1"/>
                    </a:solidFill>
                    <a:latin typeface="Open Sans" charset="0"/>
                  </a:defRPr>
                </a:lvl2pPr>
                <a:lvl3pPr marL="1143000" indent="-228600">
                  <a:defRPr>
                    <a:solidFill>
                      <a:schemeClr val="tx1"/>
                    </a:solidFill>
                    <a:latin typeface="Open Sans" charset="0"/>
                  </a:defRPr>
                </a:lvl3pPr>
                <a:lvl4pPr marL="1600200" indent="-228600">
                  <a:defRPr>
                    <a:solidFill>
                      <a:schemeClr val="tx1"/>
                    </a:solidFill>
                    <a:latin typeface="Open Sans" charset="0"/>
                  </a:defRPr>
                </a:lvl4pPr>
                <a:lvl5pPr marL="2057400" indent="-228600">
                  <a:defRPr>
                    <a:solidFill>
                      <a:schemeClr val="tx1"/>
                    </a:solidFill>
                    <a:latin typeface="Open Sans" charset="0"/>
                  </a:defRPr>
                </a:lvl5pPr>
                <a:lvl6pPr marL="2514600" indent="-228600" eaLnBrk="0" fontAlgn="base" hangingPunct="0">
                  <a:spcBef>
                    <a:spcPct val="0"/>
                  </a:spcBef>
                  <a:spcAft>
                    <a:spcPct val="0"/>
                  </a:spcAft>
                  <a:defRPr>
                    <a:solidFill>
                      <a:schemeClr val="tx1"/>
                    </a:solidFill>
                    <a:latin typeface="Open Sans" charset="0"/>
                  </a:defRPr>
                </a:lvl6pPr>
                <a:lvl7pPr marL="2971800" indent="-228600" eaLnBrk="0" fontAlgn="base" hangingPunct="0">
                  <a:spcBef>
                    <a:spcPct val="0"/>
                  </a:spcBef>
                  <a:spcAft>
                    <a:spcPct val="0"/>
                  </a:spcAft>
                  <a:defRPr>
                    <a:solidFill>
                      <a:schemeClr val="tx1"/>
                    </a:solidFill>
                    <a:latin typeface="Open Sans" charset="0"/>
                  </a:defRPr>
                </a:lvl7pPr>
                <a:lvl8pPr marL="3429000" indent="-228600" eaLnBrk="0" fontAlgn="base" hangingPunct="0">
                  <a:spcBef>
                    <a:spcPct val="0"/>
                  </a:spcBef>
                  <a:spcAft>
                    <a:spcPct val="0"/>
                  </a:spcAft>
                  <a:defRPr>
                    <a:solidFill>
                      <a:schemeClr val="tx1"/>
                    </a:solidFill>
                    <a:latin typeface="Open Sans" charset="0"/>
                  </a:defRPr>
                </a:lvl8pPr>
                <a:lvl9pPr marL="3886200" indent="-228600" eaLnBrk="0" fontAlgn="base" hangingPunct="0">
                  <a:spcBef>
                    <a:spcPct val="0"/>
                  </a:spcBef>
                  <a:spcAft>
                    <a:spcPct val="0"/>
                  </a:spcAft>
                  <a:defRPr>
                    <a:solidFill>
                      <a:schemeClr val="tx1"/>
                    </a:solidFill>
                    <a:latin typeface="Open Sans" charset="0"/>
                  </a:defRPr>
                </a:lvl9pPr>
              </a:lstStyle>
              <a:p>
                <a:pPr eaLnBrk="1" hangingPunct="1"/>
                <a:endParaRPr lang="en-AU" altLang="x-none"/>
              </a:p>
            </p:txBody>
          </p:sp>
          <p:sp>
            <p:nvSpPr>
              <p:cNvPr id="17" name="Rectangle 316"/>
              <p:cNvSpPr>
                <a:spLocks noChangeArrowheads="1"/>
              </p:cNvSpPr>
              <p:nvPr/>
            </p:nvSpPr>
            <p:spPr bwMode="auto">
              <a:xfrm>
                <a:off x="8408194" y="3714304"/>
                <a:ext cx="87313" cy="280987"/>
              </a:xfrm>
              <a:prstGeom prst="rect">
                <a:avLst/>
              </a:prstGeom>
              <a:solidFill>
                <a:schemeClr val="bg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Open Sans" charset="0"/>
                  </a:defRPr>
                </a:lvl1pPr>
                <a:lvl2pPr marL="742950" indent="-285750">
                  <a:defRPr>
                    <a:solidFill>
                      <a:schemeClr val="tx1"/>
                    </a:solidFill>
                    <a:latin typeface="Open Sans" charset="0"/>
                  </a:defRPr>
                </a:lvl2pPr>
                <a:lvl3pPr marL="1143000" indent="-228600">
                  <a:defRPr>
                    <a:solidFill>
                      <a:schemeClr val="tx1"/>
                    </a:solidFill>
                    <a:latin typeface="Open Sans" charset="0"/>
                  </a:defRPr>
                </a:lvl3pPr>
                <a:lvl4pPr marL="1600200" indent="-228600">
                  <a:defRPr>
                    <a:solidFill>
                      <a:schemeClr val="tx1"/>
                    </a:solidFill>
                    <a:latin typeface="Open Sans" charset="0"/>
                  </a:defRPr>
                </a:lvl4pPr>
                <a:lvl5pPr marL="2057400" indent="-228600">
                  <a:defRPr>
                    <a:solidFill>
                      <a:schemeClr val="tx1"/>
                    </a:solidFill>
                    <a:latin typeface="Open Sans" charset="0"/>
                  </a:defRPr>
                </a:lvl5pPr>
                <a:lvl6pPr marL="2514600" indent="-228600" eaLnBrk="0" fontAlgn="base" hangingPunct="0">
                  <a:spcBef>
                    <a:spcPct val="0"/>
                  </a:spcBef>
                  <a:spcAft>
                    <a:spcPct val="0"/>
                  </a:spcAft>
                  <a:defRPr>
                    <a:solidFill>
                      <a:schemeClr val="tx1"/>
                    </a:solidFill>
                    <a:latin typeface="Open Sans" charset="0"/>
                  </a:defRPr>
                </a:lvl6pPr>
                <a:lvl7pPr marL="2971800" indent="-228600" eaLnBrk="0" fontAlgn="base" hangingPunct="0">
                  <a:spcBef>
                    <a:spcPct val="0"/>
                  </a:spcBef>
                  <a:spcAft>
                    <a:spcPct val="0"/>
                  </a:spcAft>
                  <a:defRPr>
                    <a:solidFill>
                      <a:schemeClr val="tx1"/>
                    </a:solidFill>
                    <a:latin typeface="Open Sans" charset="0"/>
                  </a:defRPr>
                </a:lvl7pPr>
                <a:lvl8pPr marL="3429000" indent="-228600" eaLnBrk="0" fontAlgn="base" hangingPunct="0">
                  <a:spcBef>
                    <a:spcPct val="0"/>
                  </a:spcBef>
                  <a:spcAft>
                    <a:spcPct val="0"/>
                  </a:spcAft>
                  <a:defRPr>
                    <a:solidFill>
                      <a:schemeClr val="tx1"/>
                    </a:solidFill>
                    <a:latin typeface="Open Sans" charset="0"/>
                  </a:defRPr>
                </a:lvl8pPr>
                <a:lvl9pPr marL="3886200" indent="-228600" eaLnBrk="0" fontAlgn="base" hangingPunct="0">
                  <a:spcBef>
                    <a:spcPct val="0"/>
                  </a:spcBef>
                  <a:spcAft>
                    <a:spcPct val="0"/>
                  </a:spcAft>
                  <a:defRPr>
                    <a:solidFill>
                      <a:schemeClr val="tx1"/>
                    </a:solidFill>
                    <a:latin typeface="Open Sans" charset="0"/>
                  </a:defRPr>
                </a:lvl9pPr>
              </a:lstStyle>
              <a:p>
                <a:pPr eaLnBrk="1" hangingPunct="1"/>
                <a:endParaRPr lang="en-AU" altLang="x-none"/>
              </a:p>
            </p:txBody>
          </p:sp>
          <p:sp>
            <p:nvSpPr>
              <p:cNvPr id="18" name="Freeform 317"/>
              <p:cNvSpPr>
                <a:spLocks/>
              </p:cNvSpPr>
              <p:nvPr/>
            </p:nvSpPr>
            <p:spPr bwMode="auto">
              <a:xfrm>
                <a:off x="8551069" y="3706366"/>
                <a:ext cx="273050" cy="288925"/>
              </a:xfrm>
              <a:custGeom>
                <a:avLst/>
                <a:gdLst>
                  <a:gd name="T0" fmla="*/ 232890753 w 196"/>
                  <a:gd name="T1" fmla="*/ 0 h 207"/>
                  <a:gd name="T2" fmla="*/ 118386679 w 196"/>
                  <a:gd name="T3" fmla="*/ 62342199 h 207"/>
                  <a:gd name="T4" fmla="*/ 116446073 w 196"/>
                  <a:gd name="T5" fmla="*/ 62342199 h 207"/>
                  <a:gd name="T6" fmla="*/ 116446073 w 196"/>
                  <a:gd name="T7" fmla="*/ 9741099 h 207"/>
                  <a:gd name="T8" fmla="*/ 0 w 196"/>
                  <a:gd name="T9" fmla="*/ 9741099 h 207"/>
                  <a:gd name="T10" fmla="*/ 0 w 196"/>
                  <a:gd name="T11" fmla="*/ 403273699 h 207"/>
                  <a:gd name="T12" fmla="*/ 122267889 w 196"/>
                  <a:gd name="T13" fmla="*/ 403273699 h 207"/>
                  <a:gd name="T14" fmla="*/ 122267889 w 196"/>
                  <a:gd name="T15" fmla="*/ 208455898 h 207"/>
                  <a:gd name="T16" fmla="*/ 194075860 w 196"/>
                  <a:gd name="T17" fmla="*/ 107150698 h 207"/>
                  <a:gd name="T18" fmla="*/ 258121409 w 196"/>
                  <a:gd name="T19" fmla="*/ 212351500 h 207"/>
                  <a:gd name="T20" fmla="*/ 258121409 w 196"/>
                  <a:gd name="T21" fmla="*/ 403273699 h 207"/>
                  <a:gd name="T22" fmla="*/ 380389298 w 196"/>
                  <a:gd name="T23" fmla="*/ 403273699 h 207"/>
                  <a:gd name="T24" fmla="*/ 380389298 w 196"/>
                  <a:gd name="T25" fmla="*/ 187025200 h 207"/>
                  <a:gd name="T26" fmla="*/ 232890753 w 196"/>
                  <a:gd name="T27" fmla="*/ 0 h 20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96" h="207">
                    <a:moveTo>
                      <a:pt x="120" y="0"/>
                    </a:moveTo>
                    <a:cubicBezTo>
                      <a:pt x="90" y="0"/>
                      <a:pt x="69" y="16"/>
                      <a:pt x="61" y="32"/>
                    </a:cubicBezTo>
                    <a:cubicBezTo>
                      <a:pt x="60" y="32"/>
                      <a:pt x="60" y="32"/>
                      <a:pt x="60" y="32"/>
                    </a:cubicBezTo>
                    <a:cubicBezTo>
                      <a:pt x="60" y="5"/>
                      <a:pt x="60" y="5"/>
                      <a:pt x="60" y="5"/>
                    </a:cubicBezTo>
                    <a:cubicBezTo>
                      <a:pt x="0" y="5"/>
                      <a:pt x="0" y="5"/>
                      <a:pt x="0" y="5"/>
                    </a:cubicBezTo>
                    <a:cubicBezTo>
                      <a:pt x="0" y="207"/>
                      <a:pt x="0" y="207"/>
                      <a:pt x="0" y="207"/>
                    </a:cubicBezTo>
                    <a:cubicBezTo>
                      <a:pt x="63" y="207"/>
                      <a:pt x="63" y="207"/>
                      <a:pt x="63" y="207"/>
                    </a:cubicBezTo>
                    <a:cubicBezTo>
                      <a:pt x="63" y="107"/>
                      <a:pt x="63" y="107"/>
                      <a:pt x="63" y="107"/>
                    </a:cubicBezTo>
                    <a:cubicBezTo>
                      <a:pt x="63" y="81"/>
                      <a:pt x="68" y="55"/>
                      <a:pt x="100" y="55"/>
                    </a:cubicBezTo>
                    <a:cubicBezTo>
                      <a:pt x="133" y="55"/>
                      <a:pt x="133" y="85"/>
                      <a:pt x="133" y="109"/>
                    </a:cubicBezTo>
                    <a:cubicBezTo>
                      <a:pt x="133" y="207"/>
                      <a:pt x="133" y="207"/>
                      <a:pt x="133" y="207"/>
                    </a:cubicBezTo>
                    <a:cubicBezTo>
                      <a:pt x="196" y="207"/>
                      <a:pt x="196" y="207"/>
                      <a:pt x="196" y="207"/>
                    </a:cubicBezTo>
                    <a:cubicBezTo>
                      <a:pt x="196" y="96"/>
                      <a:pt x="196" y="96"/>
                      <a:pt x="196" y="96"/>
                    </a:cubicBezTo>
                    <a:cubicBezTo>
                      <a:pt x="196" y="42"/>
                      <a:pt x="184" y="0"/>
                      <a:pt x="120" y="0"/>
                    </a:cubicBezTo>
                    <a:close/>
                  </a:path>
                </a:pathLst>
              </a:custGeom>
              <a:solidFill>
                <a:schemeClr val="bg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cxnSp>
        <p:nvCxnSpPr>
          <p:cNvPr id="19" name="Straight Connector 18"/>
          <p:cNvCxnSpPr/>
          <p:nvPr/>
        </p:nvCxnSpPr>
        <p:spPr>
          <a:xfrm>
            <a:off x="4325229" y="629291"/>
            <a:ext cx="0" cy="5630107"/>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31" name="Text Placeholder 30"/>
          <p:cNvSpPr>
            <a:spLocks noGrp="1"/>
          </p:cNvSpPr>
          <p:nvPr>
            <p:ph type="body" sz="quarter" idx="10" hasCustomPrompt="1"/>
          </p:nvPr>
        </p:nvSpPr>
        <p:spPr>
          <a:xfrm>
            <a:off x="5218113" y="2360138"/>
            <a:ext cx="5697537" cy="390525"/>
          </a:xfrm>
        </p:spPr>
        <p:txBody>
          <a:bodyPr>
            <a:noAutofit/>
          </a:bodyPr>
          <a:lstStyle>
            <a:lvl1pPr marL="0" indent="0" algn="l" defTabSz="914400" rtl="0" eaLnBrk="1" latinLnBrk="0" hangingPunct="1">
              <a:buNone/>
              <a:defRPr lang="en-US" sz="2000" b="0" i="0" kern="1200" dirty="0" smtClean="0">
                <a:solidFill>
                  <a:srgbClr val="FF0000"/>
                </a:solidFill>
                <a:latin typeface="Segoe UI Semilight" charset="0"/>
                <a:ea typeface="Segoe UI Semilight" charset="0"/>
                <a:cs typeface="Segoe UI Semilight" charset="0"/>
              </a:defRPr>
            </a:lvl1pPr>
          </a:lstStyle>
          <a:p>
            <a:pPr lvl="0"/>
            <a:r>
              <a:rPr lang="en-US" dirty="0"/>
              <a:t>Click to edit master text styles</a:t>
            </a:r>
          </a:p>
        </p:txBody>
      </p:sp>
      <p:sp>
        <p:nvSpPr>
          <p:cNvPr id="33" name="Text Placeholder 32"/>
          <p:cNvSpPr>
            <a:spLocks noGrp="1"/>
          </p:cNvSpPr>
          <p:nvPr>
            <p:ph type="body" sz="quarter" idx="11"/>
          </p:nvPr>
        </p:nvSpPr>
        <p:spPr>
          <a:xfrm>
            <a:off x="5218113" y="2750860"/>
            <a:ext cx="5697537"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Edit Master text styles</a:t>
            </a:r>
          </a:p>
        </p:txBody>
      </p:sp>
      <p:sp>
        <p:nvSpPr>
          <p:cNvPr id="34" name="Text Placeholder 30"/>
          <p:cNvSpPr>
            <a:spLocks noGrp="1"/>
          </p:cNvSpPr>
          <p:nvPr>
            <p:ph type="body" sz="quarter" idx="12" hasCustomPrompt="1"/>
          </p:nvPr>
        </p:nvSpPr>
        <p:spPr>
          <a:xfrm>
            <a:off x="5218113" y="3626376"/>
            <a:ext cx="5697537" cy="390525"/>
          </a:xfrm>
        </p:spPr>
        <p:txBody>
          <a:bodyPr>
            <a:normAutofit/>
          </a:bodyPr>
          <a:lstStyle>
            <a:lvl1pPr marL="0" indent="0" algn="l" defTabSz="914400" rtl="0" eaLnBrk="1" latinLnBrk="0" hangingPunct="1">
              <a:buNone/>
              <a:defRPr lang="en-US" sz="2000" b="0" i="0" kern="1200" dirty="0" smtClean="0">
                <a:solidFill>
                  <a:srgbClr val="FF0000"/>
                </a:solidFill>
                <a:latin typeface="Segoe UI Semilight" charset="0"/>
                <a:ea typeface="Segoe UI Semilight" charset="0"/>
                <a:cs typeface="Segoe UI Semi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35" name="Text Placeholder 32"/>
          <p:cNvSpPr>
            <a:spLocks noGrp="1"/>
          </p:cNvSpPr>
          <p:nvPr>
            <p:ph type="body" sz="quarter" idx="13"/>
          </p:nvPr>
        </p:nvSpPr>
        <p:spPr>
          <a:xfrm>
            <a:off x="5218113" y="4017098"/>
            <a:ext cx="5697537"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Edit Master text styles</a:t>
            </a:r>
          </a:p>
        </p:txBody>
      </p:sp>
      <p:sp>
        <p:nvSpPr>
          <p:cNvPr id="40" name="Picture Placeholder 38"/>
          <p:cNvSpPr>
            <a:spLocks noGrp="1"/>
          </p:cNvSpPr>
          <p:nvPr>
            <p:ph type="pic" sz="quarter" idx="16"/>
          </p:nvPr>
        </p:nvSpPr>
        <p:spPr>
          <a:xfrm>
            <a:off x="723900" y="963613"/>
            <a:ext cx="2671763" cy="2671762"/>
          </a:xfrm>
        </p:spPr>
        <p:txBody>
          <a:bodyPr anchor="ctr">
            <a:normAutofit/>
          </a:bodyPr>
          <a:lstStyle>
            <a:lvl1pPr marL="0" indent="0" algn="ctr">
              <a:buNone/>
              <a:defRPr sz="1600"/>
            </a:lvl1pPr>
          </a:lstStyle>
          <a:p>
            <a:r>
              <a:rPr lang="en-US"/>
              <a:t>Click icon to add picture</a:t>
            </a:r>
            <a:endParaRPr lang="en-US" dirty="0"/>
          </a:p>
        </p:txBody>
      </p:sp>
      <p:sp>
        <p:nvSpPr>
          <p:cNvPr id="42" name="Text Placeholder 41"/>
          <p:cNvSpPr>
            <a:spLocks noGrp="1"/>
          </p:cNvSpPr>
          <p:nvPr>
            <p:ph type="body" sz="quarter" idx="17" hasCustomPrompt="1"/>
          </p:nvPr>
        </p:nvSpPr>
        <p:spPr>
          <a:xfrm>
            <a:off x="1236663" y="4065588"/>
            <a:ext cx="2159000" cy="354012"/>
          </a:xfrm>
        </p:spPr>
        <p:txBody>
          <a:bodyPr>
            <a:noAutofit/>
          </a:bodyPr>
          <a:lstStyle>
            <a:lvl1pPr marL="0" indent="0">
              <a:buNone/>
              <a:defRPr lang="en-US" sz="1600" b="0" i="0" kern="1200" dirty="0">
                <a:solidFill>
                  <a:schemeClr val="bg1"/>
                </a:solidFill>
                <a:latin typeface="+mn-lt"/>
                <a:ea typeface="Gotham Book" charset="0"/>
                <a:cs typeface="Gotham Book" charset="0"/>
              </a:defRPr>
            </a:lvl1pPr>
          </a:lstStyle>
          <a:p>
            <a:pPr lvl="0"/>
            <a:r>
              <a:rPr lang="en-US" dirty="0" err="1"/>
              <a:t>url</a:t>
            </a:r>
            <a:endParaRPr lang="en-US" dirty="0"/>
          </a:p>
        </p:txBody>
      </p:sp>
      <p:sp>
        <p:nvSpPr>
          <p:cNvPr id="43" name="Text Placeholder 41"/>
          <p:cNvSpPr>
            <a:spLocks noGrp="1"/>
          </p:cNvSpPr>
          <p:nvPr>
            <p:ph type="body" sz="quarter" idx="18" hasCustomPrompt="1"/>
          </p:nvPr>
        </p:nvSpPr>
        <p:spPr>
          <a:xfrm>
            <a:off x="1236663" y="4760173"/>
            <a:ext cx="2159000" cy="354012"/>
          </a:xfrm>
        </p:spPr>
        <p:txBody>
          <a:bodyPr>
            <a:noAutofit/>
          </a:bodyPr>
          <a:lstStyle>
            <a:lvl1pPr marL="0" indent="0">
              <a:buNone/>
              <a:defRPr lang="en-US" sz="1600" b="0" i="0" kern="1200" dirty="0">
                <a:solidFill>
                  <a:schemeClr val="bg1"/>
                </a:solidFill>
                <a:latin typeface="+mn-lt"/>
                <a:ea typeface="Gotham Book" charset="0"/>
                <a:cs typeface="Gotham Book" charset="0"/>
              </a:defRPr>
            </a:lvl1pPr>
          </a:lstStyle>
          <a:p>
            <a:pPr lvl="0"/>
            <a:r>
              <a:rPr lang="en-US" dirty="0" err="1"/>
              <a:t>url</a:t>
            </a:r>
            <a:endParaRPr lang="en-US" dirty="0"/>
          </a:p>
        </p:txBody>
      </p:sp>
      <p:sp>
        <p:nvSpPr>
          <p:cNvPr id="44" name="Text Placeholder 41"/>
          <p:cNvSpPr>
            <a:spLocks noGrp="1"/>
          </p:cNvSpPr>
          <p:nvPr>
            <p:ph type="body" sz="quarter" idx="19" hasCustomPrompt="1"/>
          </p:nvPr>
        </p:nvSpPr>
        <p:spPr>
          <a:xfrm>
            <a:off x="1236663" y="5432470"/>
            <a:ext cx="2159000" cy="354012"/>
          </a:xfrm>
        </p:spPr>
        <p:txBody>
          <a:bodyPr>
            <a:noAutofit/>
          </a:bodyPr>
          <a:lstStyle>
            <a:lvl1pPr marL="0" indent="0">
              <a:buNone/>
              <a:defRPr lang="en-US" sz="1600" b="0" i="0" kern="1200" dirty="0">
                <a:solidFill>
                  <a:schemeClr val="bg1"/>
                </a:solidFill>
                <a:latin typeface="+mn-lt"/>
                <a:ea typeface="Gotham Book" charset="0"/>
                <a:cs typeface="Gotham Book" charset="0"/>
              </a:defRPr>
            </a:lvl1pPr>
          </a:lstStyle>
          <a:p>
            <a:pPr lvl="0"/>
            <a:r>
              <a:rPr lang="en-US" dirty="0" err="1"/>
              <a:t>url</a:t>
            </a:r>
            <a:endParaRPr lang="en-US" dirty="0"/>
          </a:p>
        </p:txBody>
      </p:sp>
      <p:cxnSp>
        <p:nvCxnSpPr>
          <p:cNvPr id="48" name="Straight Connector 47"/>
          <p:cNvCxnSpPr/>
          <p:nvPr/>
        </p:nvCxnSpPr>
        <p:spPr>
          <a:xfrm>
            <a:off x="4325229" y="629291"/>
            <a:ext cx="0" cy="5630107"/>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69588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Content - Image">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527990" y="413678"/>
            <a:ext cx="6639293" cy="664889"/>
          </a:xfrm>
          <a:prstGeom prst="rect">
            <a:avLst/>
          </a:prstGeom>
        </p:spPr>
        <p:txBody>
          <a:bodyPr vert="horz" lIns="91440" tIns="45720" rIns="91440" bIns="45720" rtlCol="0" anchor="b">
            <a:normAutofit/>
          </a:bodyPr>
          <a:lstStyle>
            <a:lvl1pPr>
              <a:defRPr>
                <a:latin typeface="+mj-lt"/>
              </a:defRPr>
            </a:lvl1pPr>
          </a:lstStyle>
          <a:p>
            <a:r>
              <a:rPr lang="en-US"/>
              <a:t>Click to edit Master title style</a:t>
            </a:r>
            <a:endParaRPr lang="en-CA" dirty="0"/>
          </a:p>
        </p:txBody>
      </p:sp>
      <p:sp>
        <p:nvSpPr>
          <p:cNvPr id="10" name="Text Placeholder 30"/>
          <p:cNvSpPr>
            <a:spLocks noGrp="1"/>
          </p:cNvSpPr>
          <p:nvPr>
            <p:ph type="body" sz="quarter" idx="10" hasCustomPrompt="1"/>
          </p:nvPr>
        </p:nvSpPr>
        <p:spPr>
          <a:xfrm>
            <a:off x="544175" y="2366949"/>
            <a:ext cx="6623108" cy="390525"/>
          </a:xfrm>
        </p:spPr>
        <p:txBody>
          <a:bodyPr anchor="b">
            <a:noAutofit/>
          </a:bodyPr>
          <a:lstStyle>
            <a:lvl1pPr marL="0" indent="0" algn="l" defTabSz="914400" rtl="0" eaLnBrk="1" latinLnBrk="0" hangingPunct="1">
              <a:buNone/>
              <a:defRPr lang="en-US" sz="2800" b="0" i="0" kern="1200" dirty="0" smtClean="0">
                <a:solidFill>
                  <a:schemeClr val="accent1"/>
                </a:solidFill>
                <a:latin typeface="+mj-lt"/>
                <a:ea typeface="Segoe UI Semilight" charset="0"/>
                <a:cs typeface="Segoe UI Semilight" charset="0"/>
              </a:defRPr>
            </a:lvl1pPr>
          </a:lstStyle>
          <a:p>
            <a:pPr lvl="0"/>
            <a:r>
              <a:rPr lang="en-US" dirty="0"/>
              <a:t>Heading one</a:t>
            </a:r>
          </a:p>
        </p:txBody>
      </p:sp>
      <p:sp>
        <p:nvSpPr>
          <p:cNvPr id="11" name="Text Placeholder 32"/>
          <p:cNvSpPr>
            <a:spLocks noGrp="1"/>
          </p:cNvSpPr>
          <p:nvPr>
            <p:ph type="body" sz="quarter" idx="11"/>
          </p:nvPr>
        </p:nvSpPr>
        <p:spPr>
          <a:xfrm>
            <a:off x="544175" y="2773855"/>
            <a:ext cx="6623108"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Edit Master text styles</a:t>
            </a:r>
          </a:p>
        </p:txBody>
      </p:sp>
      <p:sp>
        <p:nvSpPr>
          <p:cNvPr id="12" name="Text Placeholder 30"/>
          <p:cNvSpPr>
            <a:spLocks noGrp="1"/>
          </p:cNvSpPr>
          <p:nvPr>
            <p:ph type="body" sz="quarter" idx="12" hasCustomPrompt="1"/>
          </p:nvPr>
        </p:nvSpPr>
        <p:spPr>
          <a:xfrm>
            <a:off x="544175" y="3488407"/>
            <a:ext cx="6623108" cy="390525"/>
          </a:xfrm>
        </p:spPr>
        <p:txBody>
          <a:bodyPr anchor="b">
            <a:normAutofit/>
          </a:bodyPr>
          <a:lstStyle>
            <a:lvl1pPr marL="0" indent="0" algn="l" defTabSz="914400" rtl="0" eaLnBrk="1" latinLnBrk="0" hangingPunct="1">
              <a:buNone/>
              <a:defRPr lang="en-US" sz="2000" b="0" i="0" kern="1200" dirty="0" smtClean="0">
                <a:solidFill>
                  <a:schemeClr val="tx1"/>
                </a:solidFill>
                <a:latin typeface="Segoe UI Semilight" charset="0"/>
                <a:ea typeface="Segoe UI Semilight" charset="0"/>
                <a:cs typeface="Segoe UI Semilight" charset="0"/>
              </a:defRPr>
            </a:lvl1pPr>
          </a:lstStyle>
          <a:p>
            <a:pPr lvl="0"/>
            <a:r>
              <a:rPr lang="en-US" dirty="0"/>
              <a:t>Heading Two</a:t>
            </a:r>
          </a:p>
        </p:txBody>
      </p:sp>
      <p:sp>
        <p:nvSpPr>
          <p:cNvPr id="13" name="Text Placeholder 32"/>
          <p:cNvSpPr>
            <a:spLocks noGrp="1"/>
          </p:cNvSpPr>
          <p:nvPr>
            <p:ph type="body" sz="quarter" idx="13"/>
          </p:nvPr>
        </p:nvSpPr>
        <p:spPr>
          <a:xfrm>
            <a:off x="544175" y="3895313"/>
            <a:ext cx="6623108"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Edit Master text styles</a:t>
            </a:r>
          </a:p>
        </p:txBody>
      </p:sp>
      <p:sp>
        <p:nvSpPr>
          <p:cNvPr id="14" name="Text Placeholder 30"/>
          <p:cNvSpPr>
            <a:spLocks noGrp="1"/>
          </p:cNvSpPr>
          <p:nvPr>
            <p:ph type="body" sz="quarter" idx="14" hasCustomPrompt="1"/>
          </p:nvPr>
        </p:nvSpPr>
        <p:spPr>
          <a:xfrm>
            <a:off x="544175" y="4626788"/>
            <a:ext cx="6623108" cy="390525"/>
          </a:xfrm>
        </p:spPr>
        <p:txBody>
          <a:bodyPr anchor="b">
            <a:normAutofit/>
          </a:bodyPr>
          <a:lstStyle>
            <a:lvl1pPr marL="0" indent="0" algn="l" defTabSz="914400" rtl="0" eaLnBrk="1" latinLnBrk="0" hangingPunct="1">
              <a:buNone/>
              <a:defRPr lang="en-US" sz="1400" b="1" i="0" kern="1200" dirty="0" smtClean="0">
                <a:solidFill>
                  <a:schemeClr val="tx1"/>
                </a:solidFill>
                <a:latin typeface="+mn-lt"/>
                <a:ea typeface="Gotham Light" charset="0"/>
                <a:cs typeface="Gotham Light" charset="0"/>
              </a:defRPr>
            </a:lvl1pPr>
          </a:lstStyle>
          <a:p>
            <a:pPr lvl="0"/>
            <a:r>
              <a:rPr lang="en-US" dirty="0"/>
              <a:t>Heading Three</a:t>
            </a:r>
          </a:p>
        </p:txBody>
      </p:sp>
      <p:sp>
        <p:nvSpPr>
          <p:cNvPr id="15" name="Text Placeholder 32"/>
          <p:cNvSpPr>
            <a:spLocks noGrp="1"/>
          </p:cNvSpPr>
          <p:nvPr>
            <p:ph type="body" sz="quarter" idx="15"/>
          </p:nvPr>
        </p:nvSpPr>
        <p:spPr>
          <a:xfrm>
            <a:off x="544175" y="5033694"/>
            <a:ext cx="6623108"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Edit Master text styles</a:t>
            </a:r>
          </a:p>
        </p:txBody>
      </p:sp>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l="36625" r="31625"/>
          <a:stretch/>
        </p:blipFill>
        <p:spPr>
          <a:xfrm>
            <a:off x="8321040" y="0"/>
            <a:ext cx="3870960" cy="6858870"/>
          </a:xfrm>
          <a:prstGeom prst="rect">
            <a:avLst/>
          </a:prstGeom>
        </p:spPr>
      </p:pic>
    </p:spTree>
    <p:extLst>
      <p:ext uri="{BB962C8B-B14F-4D97-AF65-F5344CB8AC3E}">
        <p14:creationId xmlns:p14="http://schemas.microsoft.com/office/powerpoint/2010/main" val="25134047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wo Content - Subheadings">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527990" y="413678"/>
            <a:ext cx="11191043" cy="664889"/>
          </a:xfrm>
          <a:prstGeom prst="rect">
            <a:avLst/>
          </a:prstGeom>
        </p:spPr>
        <p:txBody>
          <a:bodyPr vert="horz" lIns="91440" tIns="45720" rIns="91440" bIns="45720" rtlCol="0" anchor="b">
            <a:normAutofit/>
          </a:bodyPr>
          <a:lstStyle/>
          <a:p>
            <a:r>
              <a:rPr lang="en-US"/>
              <a:t>Click to edit Master title style</a:t>
            </a:r>
            <a:endParaRPr lang="en-CA" dirty="0"/>
          </a:p>
        </p:txBody>
      </p:sp>
      <p:sp>
        <p:nvSpPr>
          <p:cNvPr id="8" name="Text Placeholder 30"/>
          <p:cNvSpPr>
            <a:spLocks noGrp="1"/>
          </p:cNvSpPr>
          <p:nvPr>
            <p:ph type="body" sz="quarter" idx="10" hasCustomPrompt="1"/>
          </p:nvPr>
        </p:nvSpPr>
        <p:spPr>
          <a:xfrm>
            <a:off x="657712" y="2867775"/>
            <a:ext cx="4620524" cy="390525"/>
          </a:xfrm>
        </p:spPr>
        <p:txBody>
          <a:bodyPr>
            <a:noAutofit/>
          </a:bodyPr>
          <a:lstStyle>
            <a:lvl1pPr marL="0" indent="0" algn="l" defTabSz="914400" rtl="0" eaLnBrk="1" latinLnBrk="0" hangingPunct="1">
              <a:buNone/>
              <a:defRPr lang="en-US" sz="2400" b="0" i="0" kern="1200" baseline="0" dirty="0" smtClean="0">
                <a:solidFill>
                  <a:schemeClr val="accent1"/>
                </a:solidFill>
                <a:latin typeface="Segoe UI Semilight" charset="0"/>
                <a:ea typeface="Segoe UI Semilight" charset="0"/>
                <a:cs typeface="Segoe UI Semilight" charset="0"/>
              </a:defRPr>
            </a:lvl1pPr>
          </a:lstStyle>
          <a:p>
            <a:pPr lvl="0"/>
            <a:r>
              <a:rPr lang="en-US" dirty="0"/>
              <a:t>Title here</a:t>
            </a:r>
          </a:p>
        </p:txBody>
      </p:sp>
      <p:sp>
        <p:nvSpPr>
          <p:cNvPr id="9" name="Text Placeholder 30"/>
          <p:cNvSpPr>
            <a:spLocks noGrp="1"/>
          </p:cNvSpPr>
          <p:nvPr>
            <p:ph type="body" sz="quarter" idx="15" hasCustomPrompt="1"/>
          </p:nvPr>
        </p:nvSpPr>
        <p:spPr>
          <a:xfrm>
            <a:off x="6572988" y="2867775"/>
            <a:ext cx="4620524" cy="390525"/>
          </a:xfrm>
        </p:spPr>
        <p:txBody>
          <a:bodyPr>
            <a:noAutofit/>
          </a:bodyPr>
          <a:lstStyle>
            <a:lvl1pPr marL="0" indent="0" algn="l" defTabSz="914400" rtl="0" eaLnBrk="1" latinLnBrk="0" hangingPunct="1">
              <a:buNone/>
              <a:defRPr lang="en-US" sz="2400" b="0" i="0" kern="1200" baseline="0" dirty="0" smtClean="0">
                <a:solidFill>
                  <a:schemeClr val="accent1"/>
                </a:solidFill>
                <a:latin typeface="Segoe UI Semilight" charset="0"/>
                <a:ea typeface="Segoe UI Semilight" charset="0"/>
                <a:cs typeface="Segoe UI Semilight" charset="0"/>
              </a:defRPr>
            </a:lvl1pPr>
          </a:lstStyle>
          <a:p>
            <a:pPr lvl="0"/>
            <a:r>
              <a:rPr lang="en-US" dirty="0"/>
              <a:t>Title here</a:t>
            </a:r>
          </a:p>
        </p:txBody>
      </p:sp>
      <p:sp>
        <p:nvSpPr>
          <p:cNvPr id="10" name="Text Placeholder 20"/>
          <p:cNvSpPr>
            <a:spLocks noGrp="1"/>
          </p:cNvSpPr>
          <p:nvPr>
            <p:ph type="body" sz="quarter" idx="13"/>
          </p:nvPr>
        </p:nvSpPr>
        <p:spPr>
          <a:xfrm>
            <a:off x="657711" y="3391176"/>
            <a:ext cx="4620524" cy="2451156"/>
          </a:xfrm>
        </p:spPr>
        <p:txBody>
          <a:bodyPr>
            <a:normAutofit/>
          </a:bodyPr>
          <a:lstStyle>
            <a:lvl1pPr marL="0" indent="0">
              <a:lnSpc>
                <a:spcPct val="100000"/>
              </a:lnSpc>
              <a:buNone/>
              <a:defRPr lang="en-US" sz="1600" b="0" i="0" kern="1200" dirty="0" smtClean="0">
                <a:solidFill>
                  <a:schemeClr val="bg2">
                    <a:lumMod val="50000"/>
                  </a:schemeClr>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Edit Master text styles</a:t>
            </a:r>
          </a:p>
        </p:txBody>
      </p:sp>
      <p:sp>
        <p:nvSpPr>
          <p:cNvPr id="11" name="Text Placeholder 20"/>
          <p:cNvSpPr>
            <a:spLocks noGrp="1"/>
          </p:cNvSpPr>
          <p:nvPr>
            <p:ph type="body" sz="quarter" idx="14"/>
          </p:nvPr>
        </p:nvSpPr>
        <p:spPr>
          <a:xfrm>
            <a:off x="6572988" y="3391176"/>
            <a:ext cx="4620524" cy="2451156"/>
          </a:xfrm>
        </p:spPr>
        <p:txBody>
          <a:bodyPr>
            <a:normAutofit/>
          </a:bodyPr>
          <a:lstStyle>
            <a:lvl1pPr marL="0" indent="0">
              <a:lnSpc>
                <a:spcPct val="100000"/>
              </a:lnSpc>
              <a:buNone/>
              <a:defRPr lang="en-US" sz="1600" b="0" i="0" kern="1200" dirty="0" smtClean="0">
                <a:solidFill>
                  <a:schemeClr val="bg2">
                    <a:lumMod val="50000"/>
                  </a:schemeClr>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Edit Master text styles</a:t>
            </a:r>
          </a:p>
        </p:txBody>
      </p:sp>
    </p:spTree>
    <p:extLst>
      <p:ext uri="{BB962C8B-B14F-4D97-AF65-F5344CB8AC3E}">
        <p14:creationId xmlns:p14="http://schemas.microsoft.com/office/powerpoint/2010/main" val="2346863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hree Content - Subheadings">
    <p:spTree>
      <p:nvGrpSpPr>
        <p:cNvPr id="1" name=""/>
        <p:cNvGrpSpPr/>
        <p:nvPr/>
      </p:nvGrpSpPr>
      <p:grpSpPr>
        <a:xfrm>
          <a:off x="0" y="0"/>
          <a:ext cx="0" cy="0"/>
          <a:chOff x="0" y="0"/>
          <a:chExt cx="0" cy="0"/>
        </a:xfrm>
      </p:grpSpPr>
      <p:sp>
        <p:nvSpPr>
          <p:cNvPr id="21" name="Text Placeholder 20"/>
          <p:cNvSpPr>
            <a:spLocks noGrp="1"/>
          </p:cNvSpPr>
          <p:nvPr>
            <p:ph type="body" sz="quarter" idx="13"/>
          </p:nvPr>
        </p:nvSpPr>
        <p:spPr>
          <a:xfrm>
            <a:off x="663575" y="3364672"/>
            <a:ext cx="2921138" cy="2151063"/>
          </a:xfrm>
        </p:spPr>
        <p:txBody>
          <a:bodyPr>
            <a:normAutofit/>
          </a:bodyPr>
          <a:lstStyle>
            <a:lvl1pPr marL="0" indent="0">
              <a:lnSpc>
                <a:spcPct val="100000"/>
              </a:lnSpc>
              <a:buNone/>
              <a:defRPr lang="en-US" sz="1600" b="0" i="0" kern="1200" dirty="0" smtClean="0">
                <a:solidFill>
                  <a:schemeClr val="bg2">
                    <a:lumMod val="50000"/>
                  </a:schemeClr>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Edit Master text styles</a:t>
            </a:r>
          </a:p>
        </p:txBody>
      </p:sp>
      <p:sp>
        <p:nvSpPr>
          <p:cNvPr id="22" name="Text Placeholder 20"/>
          <p:cNvSpPr>
            <a:spLocks noGrp="1"/>
          </p:cNvSpPr>
          <p:nvPr>
            <p:ph type="body" sz="quarter" idx="14"/>
          </p:nvPr>
        </p:nvSpPr>
        <p:spPr>
          <a:xfrm>
            <a:off x="4584488" y="3364672"/>
            <a:ext cx="2930180" cy="2151063"/>
          </a:xfrm>
        </p:spPr>
        <p:txBody>
          <a:bodyPr>
            <a:normAutofit/>
          </a:bodyPr>
          <a:lstStyle>
            <a:lvl1pPr marL="0" indent="0">
              <a:lnSpc>
                <a:spcPct val="100000"/>
              </a:lnSpc>
              <a:buNone/>
              <a:defRPr lang="en-US" sz="1600" b="0" i="0" kern="1200" dirty="0" smtClean="0">
                <a:solidFill>
                  <a:schemeClr val="bg2">
                    <a:lumMod val="50000"/>
                  </a:schemeClr>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Edit Master text styles</a:t>
            </a:r>
          </a:p>
        </p:txBody>
      </p:sp>
      <p:sp>
        <p:nvSpPr>
          <p:cNvPr id="23" name="Text Placeholder 20"/>
          <p:cNvSpPr>
            <a:spLocks noGrp="1"/>
          </p:cNvSpPr>
          <p:nvPr>
            <p:ph type="body" sz="quarter" idx="15"/>
          </p:nvPr>
        </p:nvSpPr>
        <p:spPr>
          <a:xfrm>
            <a:off x="8521148" y="3364672"/>
            <a:ext cx="2915479" cy="2151063"/>
          </a:xfrm>
        </p:spPr>
        <p:txBody>
          <a:bodyPr>
            <a:normAutofit/>
          </a:bodyPr>
          <a:lstStyle>
            <a:lvl1pPr marL="0" indent="0">
              <a:lnSpc>
                <a:spcPct val="100000"/>
              </a:lnSpc>
              <a:buNone/>
              <a:defRPr lang="en-US" sz="1600" b="0" i="0" kern="1200" dirty="0" smtClean="0">
                <a:solidFill>
                  <a:schemeClr val="bg2">
                    <a:lumMod val="50000"/>
                  </a:schemeClr>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Edit Master text styles</a:t>
            </a:r>
          </a:p>
        </p:txBody>
      </p:sp>
      <p:sp>
        <p:nvSpPr>
          <p:cNvPr id="24" name="Title Placeholder 1"/>
          <p:cNvSpPr>
            <a:spLocks noGrp="1"/>
          </p:cNvSpPr>
          <p:nvPr>
            <p:ph type="title"/>
          </p:nvPr>
        </p:nvSpPr>
        <p:spPr>
          <a:xfrm>
            <a:off x="527990" y="413678"/>
            <a:ext cx="11191043" cy="664889"/>
          </a:xfrm>
          <a:prstGeom prst="rect">
            <a:avLst/>
          </a:prstGeom>
        </p:spPr>
        <p:txBody>
          <a:bodyPr vert="horz" lIns="91440" tIns="45720" rIns="91440" bIns="45720" rtlCol="0" anchor="b">
            <a:normAutofit/>
          </a:bodyPr>
          <a:lstStyle/>
          <a:p>
            <a:r>
              <a:rPr lang="en-US"/>
              <a:t>Click to edit Master title style</a:t>
            </a:r>
            <a:endParaRPr lang="en-CA" dirty="0"/>
          </a:p>
        </p:txBody>
      </p:sp>
      <p:sp>
        <p:nvSpPr>
          <p:cNvPr id="9" name="Text Placeholder 30"/>
          <p:cNvSpPr>
            <a:spLocks noGrp="1"/>
          </p:cNvSpPr>
          <p:nvPr>
            <p:ph type="body" sz="quarter" idx="10" hasCustomPrompt="1"/>
          </p:nvPr>
        </p:nvSpPr>
        <p:spPr>
          <a:xfrm>
            <a:off x="657711" y="2870757"/>
            <a:ext cx="2927533" cy="390525"/>
          </a:xfrm>
        </p:spPr>
        <p:txBody>
          <a:bodyPr>
            <a:noAutofit/>
          </a:bodyPr>
          <a:lstStyle>
            <a:lvl1pPr marL="0" indent="0" algn="l" defTabSz="914400" rtl="0" eaLnBrk="1" latinLnBrk="0" hangingPunct="1">
              <a:buNone/>
              <a:defRPr lang="en-US" sz="2400" b="0" i="0" kern="1200" baseline="0" dirty="0" smtClean="0">
                <a:solidFill>
                  <a:schemeClr val="accent1"/>
                </a:solidFill>
                <a:latin typeface="Segoe UI Semilight" charset="0"/>
                <a:ea typeface="Segoe UI Semilight" charset="0"/>
                <a:cs typeface="Segoe UI Semilight" charset="0"/>
              </a:defRPr>
            </a:lvl1pPr>
          </a:lstStyle>
          <a:p>
            <a:pPr lvl="0"/>
            <a:r>
              <a:rPr lang="en-US" dirty="0"/>
              <a:t>Title here</a:t>
            </a:r>
          </a:p>
        </p:txBody>
      </p:sp>
      <p:sp>
        <p:nvSpPr>
          <p:cNvPr id="11" name="Text Placeholder 30"/>
          <p:cNvSpPr>
            <a:spLocks noGrp="1"/>
          </p:cNvSpPr>
          <p:nvPr>
            <p:ph type="body" sz="quarter" idx="16" hasCustomPrompt="1"/>
          </p:nvPr>
        </p:nvSpPr>
        <p:spPr>
          <a:xfrm>
            <a:off x="4584212" y="2870757"/>
            <a:ext cx="2936594" cy="390525"/>
          </a:xfrm>
        </p:spPr>
        <p:txBody>
          <a:bodyPr>
            <a:noAutofit/>
          </a:bodyPr>
          <a:lstStyle>
            <a:lvl1pPr marL="0" indent="0" algn="l" defTabSz="914400" rtl="0" eaLnBrk="1" latinLnBrk="0" hangingPunct="1">
              <a:buNone/>
              <a:defRPr lang="en-US" sz="2400" b="0" i="0" kern="1200" baseline="0" dirty="0" smtClean="0">
                <a:solidFill>
                  <a:schemeClr val="accent1"/>
                </a:solidFill>
                <a:latin typeface="Segoe UI Semilight" charset="0"/>
                <a:ea typeface="Segoe UI Semilight" charset="0"/>
                <a:cs typeface="Segoe UI Semilight" charset="0"/>
              </a:defRPr>
            </a:lvl1pPr>
          </a:lstStyle>
          <a:p>
            <a:pPr lvl="0"/>
            <a:r>
              <a:rPr lang="en-US" dirty="0"/>
              <a:t>Title here</a:t>
            </a:r>
          </a:p>
        </p:txBody>
      </p:sp>
      <p:sp>
        <p:nvSpPr>
          <p:cNvPr id="12" name="Text Placeholder 30"/>
          <p:cNvSpPr>
            <a:spLocks noGrp="1"/>
          </p:cNvSpPr>
          <p:nvPr>
            <p:ph type="body" sz="quarter" idx="17" hasCustomPrompt="1"/>
          </p:nvPr>
        </p:nvSpPr>
        <p:spPr>
          <a:xfrm>
            <a:off x="8520726" y="2870757"/>
            <a:ext cx="2921860" cy="390525"/>
          </a:xfrm>
        </p:spPr>
        <p:txBody>
          <a:bodyPr>
            <a:noAutofit/>
          </a:bodyPr>
          <a:lstStyle>
            <a:lvl1pPr marL="0" indent="0" algn="l" defTabSz="914400" rtl="0" eaLnBrk="1" latinLnBrk="0" hangingPunct="1">
              <a:buNone/>
              <a:defRPr lang="en-US" sz="2400" b="0" i="0" kern="1200" baseline="0" dirty="0" smtClean="0">
                <a:solidFill>
                  <a:schemeClr val="accent1"/>
                </a:solidFill>
                <a:latin typeface="Segoe UI Semilight" charset="0"/>
                <a:ea typeface="Segoe UI Semilight" charset="0"/>
                <a:cs typeface="Segoe UI Semilight" charset="0"/>
              </a:defRPr>
            </a:lvl1pPr>
          </a:lstStyle>
          <a:p>
            <a:pPr lvl="0"/>
            <a:r>
              <a:rPr lang="en-US" dirty="0"/>
              <a:t>Title here</a:t>
            </a:r>
          </a:p>
        </p:txBody>
      </p:sp>
    </p:spTree>
    <p:extLst>
      <p:ext uri="{BB962C8B-B14F-4D97-AF65-F5344CB8AC3E}">
        <p14:creationId xmlns:p14="http://schemas.microsoft.com/office/powerpoint/2010/main" val="26561062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ix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21" name="Text Placeholder 19"/>
          <p:cNvSpPr>
            <a:spLocks noGrp="1"/>
          </p:cNvSpPr>
          <p:nvPr>
            <p:ph type="body" sz="quarter" idx="11"/>
          </p:nvPr>
        </p:nvSpPr>
        <p:spPr>
          <a:xfrm>
            <a:off x="845426" y="2495016"/>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
        <p:nvSpPr>
          <p:cNvPr id="22" name="Text Placeholder 19"/>
          <p:cNvSpPr>
            <a:spLocks noGrp="1"/>
          </p:cNvSpPr>
          <p:nvPr>
            <p:ph type="body" sz="quarter" idx="12"/>
          </p:nvPr>
        </p:nvSpPr>
        <p:spPr>
          <a:xfrm>
            <a:off x="4777256" y="2495016"/>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
        <p:nvSpPr>
          <p:cNvPr id="23" name="Text Placeholder 19"/>
          <p:cNvSpPr>
            <a:spLocks noGrp="1"/>
          </p:cNvSpPr>
          <p:nvPr>
            <p:ph type="body" sz="quarter" idx="13"/>
          </p:nvPr>
        </p:nvSpPr>
        <p:spPr>
          <a:xfrm>
            <a:off x="8554535" y="2495016"/>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
        <p:nvSpPr>
          <p:cNvPr id="27" name="Text Placeholder 19"/>
          <p:cNvSpPr>
            <a:spLocks noGrp="1"/>
          </p:cNvSpPr>
          <p:nvPr>
            <p:ph type="body" sz="quarter" idx="14"/>
          </p:nvPr>
        </p:nvSpPr>
        <p:spPr>
          <a:xfrm>
            <a:off x="845426" y="4648828"/>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
        <p:nvSpPr>
          <p:cNvPr id="28" name="Text Placeholder 19"/>
          <p:cNvSpPr>
            <a:spLocks noGrp="1"/>
          </p:cNvSpPr>
          <p:nvPr>
            <p:ph type="body" sz="quarter" idx="15"/>
          </p:nvPr>
        </p:nvSpPr>
        <p:spPr>
          <a:xfrm>
            <a:off x="4777256" y="4648828"/>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
        <p:nvSpPr>
          <p:cNvPr id="29" name="Text Placeholder 19"/>
          <p:cNvSpPr>
            <a:spLocks noGrp="1"/>
          </p:cNvSpPr>
          <p:nvPr>
            <p:ph type="body" sz="quarter" idx="16"/>
          </p:nvPr>
        </p:nvSpPr>
        <p:spPr>
          <a:xfrm>
            <a:off x="8554535" y="4648828"/>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Tree>
    <p:extLst>
      <p:ext uri="{BB962C8B-B14F-4D97-AF65-F5344CB8AC3E}">
        <p14:creationId xmlns:p14="http://schemas.microsoft.com/office/powerpoint/2010/main" val="334629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iography">
    <p:spTree>
      <p:nvGrpSpPr>
        <p:cNvPr id="1" name=""/>
        <p:cNvGrpSpPr/>
        <p:nvPr/>
      </p:nvGrpSpPr>
      <p:grpSpPr>
        <a:xfrm>
          <a:off x="0" y="0"/>
          <a:ext cx="0" cy="0"/>
          <a:chOff x="0" y="0"/>
          <a:chExt cx="0" cy="0"/>
        </a:xfrm>
      </p:grpSpPr>
      <p:sp>
        <p:nvSpPr>
          <p:cNvPr id="36" name="Text Placeholder 30"/>
          <p:cNvSpPr>
            <a:spLocks noGrp="1"/>
          </p:cNvSpPr>
          <p:nvPr>
            <p:ph type="body" sz="quarter" idx="14" hasCustomPrompt="1"/>
          </p:nvPr>
        </p:nvSpPr>
        <p:spPr>
          <a:xfrm>
            <a:off x="5218113" y="4894297"/>
            <a:ext cx="5697537" cy="390525"/>
          </a:xfrm>
        </p:spPr>
        <p:txBody>
          <a:bodyPr>
            <a:normAutofit/>
          </a:bodyPr>
          <a:lstStyle>
            <a:lvl1pPr marL="0" indent="0" algn="l" defTabSz="914400" rtl="0" eaLnBrk="1" latinLnBrk="0" hangingPunct="1">
              <a:buNone/>
              <a:defRPr lang="en-US" sz="2000" b="0" i="0" kern="1200" dirty="0" smtClean="0">
                <a:solidFill>
                  <a:srgbClr val="FF0000"/>
                </a:solidFill>
                <a:latin typeface="Segoe UI Semilight" charset="0"/>
                <a:ea typeface="Segoe UI Semilight" charset="0"/>
                <a:cs typeface="Segoe UI Semi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37" name="Text Placeholder 32"/>
          <p:cNvSpPr>
            <a:spLocks noGrp="1"/>
          </p:cNvSpPr>
          <p:nvPr>
            <p:ph type="body" sz="quarter" idx="15"/>
          </p:nvPr>
        </p:nvSpPr>
        <p:spPr>
          <a:xfrm>
            <a:off x="5218113" y="5285019"/>
            <a:ext cx="5697537"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Edit Master text styles</a:t>
            </a:r>
          </a:p>
        </p:txBody>
      </p:sp>
      <p:sp>
        <p:nvSpPr>
          <p:cNvPr id="2" name="Title 1"/>
          <p:cNvSpPr>
            <a:spLocks noGrp="1"/>
          </p:cNvSpPr>
          <p:nvPr>
            <p:ph type="title" hasCustomPrompt="1"/>
          </p:nvPr>
        </p:nvSpPr>
        <p:spPr>
          <a:xfrm>
            <a:off x="5178903" y="1014184"/>
            <a:ext cx="5737253" cy="664889"/>
          </a:xfrm>
        </p:spPr>
        <p:txBody>
          <a:bodyPr/>
          <a:lstStyle/>
          <a:p>
            <a:r>
              <a:rPr lang="en-US" dirty="0"/>
              <a:t>[Speaker Slide]</a:t>
            </a:r>
          </a:p>
        </p:txBody>
      </p:sp>
      <p:grpSp>
        <p:nvGrpSpPr>
          <p:cNvPr id="7" name="Group 6"/>
          <p:cNvGrpSpPr/>
          <p:nvPr/>
        </p:nvGrpSpPr>
        <p:grpSpPr>
          <a:xfrm>
            <a:off x="820965" y="4065754"/>
            <a:ext cx="353832" cy="353832"/>
            <a:chOff x="6351804" y="5146675"/>
            <a:chExt cx="353832" cy="353832"/>
          </a:xfrm>
        </p:grpSpPr>
        <p:sp>
          <p:nvSpPr>
            <p:cNvPr id="8" name="Freeform 79"/>
            <p:cNvSpPr>
              <a:spLocks/>
            </p:cNvSpPr>
            <p:nvPr/>
          </p:nvSpPr>
          <p:spPr bwMode="auto">
            <a:xfrm>
              <a:off x="6490692" y="5241925"/>
              <a:ext cx="76056" cy="161920"/>
            </a:xfrm>
            <a:custGeom>
              <a:avLst/>
              <a:gdLst>
                <a:gd name="T0" fmla="*/ 30 w 30"/>
                <a:gd name="T1" fmla="*/ 22 h 64"/>
                <a:gd name="T2" fmla="*/ 19 w 30"/>
                <a:gd name="T3" fmla="*/ 22 h 64"/>
                <a:gd name="T4" fmla="*/ 19 w 30"/>
                <a:gd name="T5" fmla="*/ 14 h 64"/>
                <a:gd name="T6" fmla="*/ 23 w 30"/>
                <a:gd name="T7" fmla="*/ 11 h 64"/>
                <a:gd name="T8" fmla="*/ 30 w 30"/>
                <a:gd name="T9" fmla="*/ 11 h 64"/>
                <a:gd name="T10" fmla="*/ 30 w 30"/>
                <a:gd name="T11" fmla="*/ 0 h 64"/>
                <a:gd name="T12" fmla="*/ 22 w 30"/>
                <a:gd name="T13" fmla="*/ 0 h 64"/>
                <a:gd name="T14" fmla="*/ 8 w 30"/>
                <a:gd name="T15" fmla="*/ 13 h 64"/>
                <a:gd name="T16" fmla="*/ 8 w 30"/>
                <a:gd name="T17" fmla="*/ 22 h 64"/>
                <a:gd name="T18" fmla="*/ 0 w 30"/>
                <a:gd name="T19" fmla="*/ 22 h 64"/>
                <a:gd name="T20" fmla="*/ 0 w 30"/>
                <a:gd name="T21" fmla="*/ 34 h 64"/>
                <a:gd name="T22" fmla="*/ 8 w 30"/>
                <a:gd name="T23" fmla="*/ 34 h 64"/>
                <a:gd name="T24" fmla="*/ 8 w 30"/>
                <a:gd name="T25" fmla="*/ 64 h 64"/>
                <a:gd name="T26" fmla="*/ 19 w 30"/>
                <a:gd name="T27" fmla="*/ 64 h 64"/>
                <a:gd name="T28" fmla="*/ 19 w 30"/>
                <a:gd name="T29" fmla="*/ 34 h 64"/>
                <a:gd name="T30" fmla="*/ 28 w 30"/>
                <a:gd name="T31" fmla="*/ 34 h 64"/>
                <a:gd name="T32" fmla="*/ 30 w 30"/>
                <a:gd name="T33" fmla="*/ 2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64">
                  <a:moveTo>
                    <a:pt x="30" y="22"/>
                  </a:moveTo>
                  <a:cubicBezTo>
                    <a:pt x="19" y="22"/>
                    <a:pt x="19" y="22"/>
                    <a:pt x="19" y="22"/>
                  </a:cubicBezTo>
                  <a:cubicBezTo>
                    <a:pt x="19" y="14"/>
                    <a:pt x="19" y="14"/>
                    <a:pt x="19" y="14"/>
                  </a:cubicBezTo>
                  <a:cubicBezTo>
                    <a:pt x="19" y="12"/>
                    <a:pt x="22" y="11"/>
                    <a:pt x="23" y="11"/>
                  </a:cubicBezTo>
                  <a:cubicBezTo>
                    <a:pt x="24" y="11"/>
                    <a:pt x="30" y="11"/>
                    <a:pt x="30" y="11"/>
                  </a:cubicBezTo>
                  <a:cubicBezTo>
                    <a:pt x="30" y="0"/>
                    <a:pt x="30" y="0"/>
                    <a:pt x="30" y="0"/>
                  </a:cubicBezTo>
                  <a:cubicBezTo>
                    <a:pt x="22" y="0"/>
                    <a:pt x="22" y="0"/>
                    <a:pt x="22" y="0"/>
                  </a:cubicBezTo>
                  <a:cubicBezTo>
                    <a:pt x="11" y="0"/>
                    <a:pt x="8" y="8"/>
                    <a:pt x="8" y="13"/>
                  </a:cubicBezTo>
                  <a:cubicBezTo>
                    <a:pt x="8" y="22"/>
                    <a:pt x="8" y="22"/>
                    <a:pt x="8" y="22"/>
                  </a:cubicBezTo>
                  <a:cubicBezTo>
                    <a:pt x="0" y="22"/>
                    <a:pt x="0" y="22"/>
                    <a:pt x="0" y="22"/>
                  </a:cubicBezTo>
                  <a:cubicBezTo>
                    <a:pt x="0" y="34"/>
                    <a:pt x="0" y="34"/>
                    <a:pt x="0" y="34"/>
                  </a:cubicBezTo>
                  <a:cubicBezTo>
                    <a:pt x="8" y="34"/>
                    <a:pt x="8" y="34"/>
                    <a:pt x="8" y="34"/>
                  </a:cubicBezTo>
                  <a:cubicBezTo>
                    <a:pt x="8" y="48"/>
                    <a:pt x="8" y="64"/>
                    <a:pt x="8" y="64"/>
                  </a:cubicBezTo>
                  <a:cubicBezTo>
                    <a:pt x="19" y="64"/>
                    <a:pt x="19" y="64"/>
                    <a:pt x="19" y="64"/>
                  </a:cubicBezTo>
                  <a:cubicBezTo>
                    <a:pt x="19" y="64"/>
                    <a:pt x="19" y="48"/>
                    <a:pt x="19" y="34"/>
                  </a:cubicBezTo>
                  <a:cubicBezTo>
                    <a:pt x="28" y="34"/>
                    <a:pt x="28" y="34"/>
                    <a:pt x="28" y="34"/>
                  </a:cubicBezTo>
                  <a:lnTo>
                    <a:pt x="30" y="22"/>
                  </a:lnTo>
                  <a:close/>
                </a:path>
              </a:pathLst>
            </a:custGeom>
            <a:solidFill>
              <a:schemeClr val="bg2">
                <a:lumMod val="50000"/>
              </a:schemeClr>
            </a:solidFill>
            <a:ln>
              <a:noFill/>
            </a:ln>
            <a:extLst/>
          </p:spPr>
          <p:txBody>
            <a:bodyPr/>
            <a:lstStyle/>
            <a:p>
              <a:pPr eaLnBrk="1" fontAlgn="auto" hangingPunct="1">
                <a:spcBef>
                  <a:spcPts val="0"/>
                </a:spcBef>
                <a:spcAft>
                  <a:spcPts val="0"/>
                </a:spcAft>
                <a:defRPr/>
              </a:pPr>
              <a:endParaRPr lang="en-AU">
                <a:latin typeface="+mn-lt"/>
              </a:endParaRPr>
            </a:p>
          </p:txBody>
        </p:sp>
        <p:sp>
          <p:nvSpPr>
            <p:cNvPr id="9" name="Rounded Rectangle 8"/>
            <p:cNvSpPr/>
            <p:nvPr/>
          </p:nvSpPr>
          <p:spPr>
            <a:xfrm>
              <a:off x="6351804" y="5146675"/>
              <a:ext cx="353832" cy="353832"/>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p:cNvGrpSpPr/>
          <p:nvPr/>
        </p:nvGrpSpPr>
        <p:grpSpPr>
          <a:xfrm>
            <a:off x="820965" y="4760173"/>
            <a:ext cx="353832" cy="353832"/>
            <a:chOff x="5748554" y="5146675"/>
            <a:chExt cx="353832" cy="353832"/>
          </a:xfrm>
        </p:grpSpPr>
        <p:sp>
          <p:nvSpPr>
            <p:cNvPr id="11" name="Freeform 383"/>
            <p:cNvSpPr>
              <a:spLocks/>
            </p:cNvSpPr>
            <p:nvPr/>
          </p:nvSpPr>
          <p:spPr bwMode="auto">
            <a:xfrm>
              <a:off x="5852152" y="5257800"/>
              <a:ext cx="159336" cy="137932"/>
            </a:xfrm>
            <a:custGeom>
              <a:avLst/>
              <a:gdLst>
                <a:gd name="T0" fmla="*/ 458484450 w 64"/>
                <a:gd name="T1" fmla="*/ 49083328 h 56"/>
                <a:gd name="T2" fmla="*/ 408336961 w 64"/>
                <a:gd name="T3" fmla="*/ 63107136 h 56"/>
                <a:gd name="T4" fmla="*/ 444156978 w 64"/>
                <a:gd name="T5" fmla="*/ 7011904 h 56"/>
                <a:gd name="T6" fmla="*/ 386847091 w 64"/>
                <a:gd name="T7" fmla="*/ 28047616 h 56"/>
                <a:gd name="T8" fmla="*/ 386847091 w 64"/>
                <a:gd name="T9" fmla="*/ 28047616 h 56"/>
                <a:gd name="T10" fmla="*/ 315207056 w 64"/>
                <a:gd name="T11" fmla="*/ 0 h 56"/>
                <a:gd name="T12" fmla="*/ 222077151 w 64"/>
                <a:gd name="T13" fmla="*/ 98166656 h 56"/>
                <a:gd name="T14" fmla="*/ 229242225 w 64"/>
                <a:gd name="T15" fmla="*/ 119202368 h 56"/>
                <a:gd name="T16" fmla="*/ 229242225 w 64"/>
                <a:gd name="T17" fmla="*/ 119202368 h 56"/>
                <a:gd name="T18" fmla="*/ 28654944 w 64"/>
                <a:gd name="T19" fmla="*/ 21035712 h 56"/>
                <a:gd name="T20" fmla="*/ 57309887 w 64"/>
                <a:gd name="T21" fmla="*/ 147249984 h 56"/>
                <a:gd name="T22" fmla="*/ 14327472 w 64"/>
                <a:gd name="T23" fmla="*/ 140238080 h 56"/>
                <a:gd name="T24" fmla="*/ 85964831 w 64"/>
                <a:gd name="T25" fmla="*/ 238404736 h 56"/>
                <a:gd name="T26" fmla="*/ 42982415 w 64"/>
                <a:gd name="T27" fmla="*/ 238404736 h 56"/>
                <a:gd name="T28" fmla="*/ 128949923 w 64"/>
                <a:gd name="T29" fmla="*/ 308523776 h 56"/>
                <a:gd name="T30" fmla="*/ 0 w 64"/>
                <a:gd name="T31" fmla="*/ 350595200 h 56"/>
                <a:gd name="T32" fmla="*/ 150439792 w 64"/>
                <a:gd name="T33" fmla="*/ 392666624 h 56"/>
                <a:gd name="T34" fmla="*/ 415502035 w 64"/>
                <a:gd name="T35" fmla="*/ 98166656 h 56"/>
                <a:gd name="T36" fmla="*/ 415502035 w 64"/>
                <a:gd name="T37" fmla="*/ 98166656 h 56"/>
                <a:gd name="T38" fmla="*/ 415502035 w 64"/>
                <a:gd name="T39" fmla="*/ 98166656 h 56"/>
                <a:gd name="T40" fmla="*/ 415502035 w 64"/>
                <a:gd name="T41" fmla="*/ 98166656 h 56"/>
                <a:gd name="T42" fmla="*/ 458484450 w 64"/>
                <a:gd name="T43" fmla="*/ 49083328 h 5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64" h="56">
                  <a:moveTo>
                    <a:pt x="64" y="7"/>
                  </a:moveTo>
                  <a:cubicBezTo>
                    <a:pt x="63" y="7"/>
                    <a:pt x="60" y="9"/>
                    <a:pt x="57" y="9"/>
                  </a:cubicBezTo>
                  <a:cubicBezTo>
                    <a:pt x="59" y="8"/>
                    <a:pt x="61" y="4"/>
                    <a:pt x="62" y="1"/>
                  </a:cubicBezTo>
                  <a:cubicBezTo>
                    <a:pt x="60" y="3"/>
                    <a:pt x="56" y="4"/>
                    <a:pt x="54" y="4"/>
                  </a:cubicBezTo>
                  <a:cubicBezTo>
                    <a:pt x="54" y="4"/>
                    <a:pt x="54" y="4"/>
                    <a:pt x="54" y="4"/>
                  </a:cubicBezTo>
                  <a:cubicBezTo>
                    <a:pt x="52" y="2"/>
                    <a:pt x="48" y="0"/>
                    <a:pt x="44" y="0"/>
                  </a:cubicBezTo>
                  <a:cubicBezTo>
                    <a:pt x="37" y="0"/>
                    <a:pt x="31" y="6"/>
                    <a:pt x="31" y="14"/>
                  </a:cubicBezTo>
                  <a:cubicBezTo>
                    <a:pt x="31" y="15"/>
                    <a:pt x="31" y="16"/>
                    <a:pt x="32" y="17"/>
                  </a:cubicBezTo>
                  <a:cubicBezTo>
                    <a:pt x="32" y="17"/>
                    <a:pt x="32" y="17"/>
                    <a:pt x="32" y="17"/>
                  </a:cubicBezTo>
                  <a:cubicBezTo>
                    <a:pt x="22" y="17"/>
                    <a:pt x="10" y="12"/>
                    <a:pt x="4" y="3"/>
                  </a:cubicBezTo>
                  <a:cubicBezTo>
                    <a:pt x="0" y="10"/>
                    <a:pt x="3" y="18"/>
                    <a:pt x="8" y="21"/>
                  </a:cubicBezTo>
                  <a:cubicBezTo>
                    <a:pt x="6" y="22"/>
                    <a:pt x="3" y="21"/>
                    <a:pt x="2" y="20"/>
                  </a:cubicBezTo>
                  <a:cubicBezTo>
                    <a:pt x="2" y="25"/>
                    <a:pt x="4" y="31"/>
                    <a:pt x="12" y="34"/>
                  </a:cubicBezTo>
                  <a:cubicBezTo>
                    <a:pt x="10" y="35"/>
                    <a:pt x="8" y="34"/>
                    <a:pt x="6" y="34"/>
                  </a:cubicBezTo>
                  <a:cubicBezTo>
                    <a:pt x="7" y="38"/>
                    <a:pt x="12" y="44"/>
                    <a:pt x="18" y="44"/>
                  </a:cubicBezTo>
                  <a:cubicBezTo>
                    <a:pt x="16" y="46"/>
                    <a:pt x="9" y="51"/>
                    <a:pt x="0" y="50"/>
                  </a:cubicBezTo>
                  <a:cubicBezTo>
                    <a:pt x="6" y="54"/>
                    <a:pt x="13" y="56"/>
                    <a:pt x="21" y="56"/>
                  </a:cubicBezTo>
                  <a:cubicBezTo>
                    <a:pt x="42" y="56"/>
                    <a:pt x="58" y="37"/>
                    <a:pt x="58" y="14"/>
                  </a:cubicBezTo>
                  <a:cubicBezTo>
                    <a:pt x="58" y="14"/>
                    <a:pt x="58" y="14"/>
                    <a:pt x="58" y="14"/>
                  </a:cubicBezTo>
                  <a:cubicBezTo>
                    <a:pt x="58" y="14"/>
                    <a:pt x="58" y="14"/>
                    <a:pt x="58" y="14"/>
                  </a:cubicBezTo>
                  <a:cubicBezTo>
                    <a:pt x="58" y="14"/>
                    <a:pt x="58" y="14"/>
                    <a:pt x="58" y="14"/>
                  </a:cubicBezTo>
                  <a:cubicBezTo>
                    <a:pt x="60" y="13"/>
                    <a:pt x="62" y="10"/>
                    <a:pt x="64" y="7"/>
                  </a:cubicBezTo>
                  <a:close/>
                </a:path>
              </a:pathLst>
            </a:custGeom>
            <a:solidFill>
              <a:schemeClr val="bg2">
                <a:lumMod val="50000"/>
              </a:schemeClr>
            </a:solidFill>
            <a:ln>
              <a:noFill/>
            </a:ln>
          </p:spPr>
          <p:txBody>
            <a:bodyPr/>
            <a:lstStyle/>
            <a:p>
              <a:endParaRPr lang="en-US"/>
            </a:p>
          </p:txBody>
        </p:sp>
        <p:sp>
          <p:nvSpPr>
            <p:cNvPr id="12" name="Rounded Rectangle 11"/>
            <p:cNvSpPr/>
            <p:nvPr/>
          </p:nvSpPr>
          <p:spPr>
            <a:xfrm>
              <a:off x="5748554" y="5146675"/>
              <a:ext cx="353832" cy="353832"/>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p:cNvGrpSpPr/>
          <p:nvPr/>
        </p:nvGrpSpPr>
        <p:grpSpPr>
          <a:xfrm>
            <a:off x="820965" y="5440724"/>
            <a:ext cx="353832" cy="353832"/>
            <a:chOff x="6866055" y="5146675"/>
            <a:chExt cx="353832" cy="353832"/>
          </a:xfrm>
        </p:grpSpPr>
        <p:sp>
          <p:nvSpPr>
            <p:cNvPr id="14" name="Rounded Rectangle 13"/>
            <p:cNvSpPr/>
            <p:nvPr/>
          </p:nvSpPr>
          <p:spPr>
            <a:xfrm>
              <a:off x="6866055" y="5146675"/>
              <a:ext cx="353832" cy="353832"/>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216"/>
            <p:cNvGrpSpPr>
              <a:grpSpLocks/>
            </p:cNvGrpSpPr>
            <p:nvPr/>
          </p:nvGrpSpPr>
          <p:grpSpPr bwMode="auto">
            <a:xfrm>
              <a:off x="6985002" y="5246689"/>
              <a:ext cx="126998" cy="126996"/>
              <a:chOff x="8400256" y="3573016"/>
              <a:chExt cx="423863" cy="422275"/>
            </a:xfrm>
            <a:solidFill>
              <a:schemeClr val="tx1"/>
            </a:solidFill>
          </p:grpSpPr>
          <p:sp>
            <p:nvSpPr>
              <p:cNvPr id="16" name="Oval 315"/>
              <p:cNvSpPr>
                <a:spLocks noChangeArrowheads="1"/>
              </p:cNvSpPr>
              <p:nvPr/>
            </p:nvSpPr>
            <p:spPr bwMode="auto">
              <a:xfrm>
                <a:off x="8400256" y="3573016"/>
                <a:ext cx="103188" cy="101600"/>
              </a:xfrm>
              <a:prstGeom prst="ellipse">
                <a:avLst/>
              </a:prstGeom>
              <a:solidFill>
                <a:schemeClr val="bg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Open Sans" charset="0"/>
                  </a:defRPr>
                </a:lvl1pPr>
                <a:lvl2pPr marL="742950" indent="-285750">
                  <a:defRPr>
                    <a:solidFill>
                      <a:schemeClr val="tx1"/>
                    </a:solidFill>
                    <a:latin typeface="Open Sans" charset="0"/>
                  </a:defRPr>
                </a:lvl2pPr>
                <a:lvl3pPr marL="1143000" indent="-228600">
                  <a:defRPr>
                    <a:solidFill>
                      <a:schemeClr val="tx1"/>
                    </a:solidFill>
                    <a:latin typeface="Open Sans" charset="0"/>
                  </a:defRPr>
                </a:lvl3pPr>
                <a:lvl4pPr marL="1600200" indent="-228600">
                  <a:defRPr>
                    <a:solidFill>
                      <a:schemeClr val="tx1"/>
                    </a:solidFill>
                    <a:latin typeface="Open Sans" charset="0"/>
                  </a:defRPr>
                </a:lvl4pPr>
                <a:lvl5pPr marL="2057400" indent="-228600">
                  <a:defRPr>
                    <a:solidFill>
                      <a:schemeClr val="tx1"/>
                    </a:solidFill>
                    <a:latin typeface="Open Sans" charset="0"/>
                  </a:defRPr>
                </a:lvl5pPr>
                <a:lvl6pPr marL="2514600" indent="-228600" eaLnBrk="0" fontAlgn="base" hangingPunct="0">
                  <a:spcBef>
                    <a:spcPct val="0"/>
                  </a:spcBef>
                  <a:spcAft>
                    <a:spcPct val="0"/>
                  </a:spcAft>
                  <a:defRPr>
                    <a:solidFill>
                      <a:schemeClr val="tx1"/>
                    </a:solidFill>
                    <a:latin typeface="Open Sans" charset="0"/>
                  </a:defRPr>
                </a:lvl6pPr>
                <a:lvl7pPr marL="2971800" indent="-228600" eaLnBrk="0" fontAlgn="base" hangingPunct="0">
                  <a:spcBef>
                    <a:spcPct val="0"/>
                  </a:spcBef>
                  <a:spcAft>
                    <a:spcPct val="0"/>
                  </a:spcAft>
                  <a:defRPr>
                    <a:solidFill>
                      <a:schemeClr val="tx1"/>
                    </a:solidFill>
                    <a:latin typeface="Open Sans" charset="0"/>
                  </a:defRPr>
                </a:lvl7pPr>
                <a:lvl8pPr marL="3429000" indent="-228600" eaLnBrk="0" fontAlgn="base" hangingPunct="0">
                  <a:spcBef>
                    <a:spcPct val="0"/>
                  </a:spcBef>
                  <a:spcAft>
                    <a:spcPct val="0"/>
                  </a:spcAft>
                  <a:defRPr>
                    <a:solidFill>
                      <a:schemeClr val="tx1"/>
                    </a:solidFill>
                    <a:latin typeface="Open Sans" charset="0"/>
                  </a:defRPr>
                </a:lvl8pPr>
                <a:lvl9pPr marL="3886200" indent="-228600" eaLnBrk="0" fontAlgn="base" hangingPunct="0">
                  <a:spcBef>
                    <a:spcPct val="0"/>
                  </a:spcBef>
                  <a:spcAft>
                    <a:spcPct val="0"/>
                  </a:spcAft>
                  <a:defRPr>
                    <a:solidFill>
                      <a:schemeClr val="tx1"/>
                    </a:solidFill>
                    <a:latin typeface="Open Sans" charset="0"/>
                  </a:defRPr>
                </a:lvl9pPr>
              </a:lstStyle>
              <a:p>
                <a:pPr eaLnBrk="1" hangingPunct="1"/>
                <a:endParaRPr lang="en-AU" altLang="x-none"/>
              </a:p>
            </p:txBody>
          </p:sp>
          <p:sp>
            <p:nvSpPr>
              <p:cNvPr id="17" name="Rectangle 316"/>
              <p:cNvSpPr>
                <a:spLocks noChangeArrowheads="1"/>
              </p:cNvSpPr>
              <p:nvPr/>
            </p:nvSpPr>
            <p:spPr bwMode="auto">
              <a:xfrm>
                <a:off x="8408194" y="3714304"/>
                <a:ext cx="87313" cy="280987"/>
              </a:xfrm>
              <a:prstGeom prst="rect">
                <a:avLst/>
              </a:prstGeom>
              <a:solidFill>
                <a:schemeClr val="bg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Open Sans" charset="0"/>
                  </a:defRPr>
                </a:lvl1pPr>
                <a:lvl2pPr marL="742950" indent="-285750">
                  <a:defRPr>
                    <a:solidFill>
                      <a:schemeClr val="tx1"/>
                    </a:solidFill>
                    <a:latin typeface="Open Sans" charset="0"/>
                  </a:defRPr>
                </a:lvl2pPr>
                <a:lvl3pPr marL="1143000" indent="-228600">
                  <a:defRPr>
                    <a:solidFill>
                      <a:schemeClr val="tx1"/>
                    </a:solidFill>
                    <a:latin typeface="Open Sans" charset="0"/>
                  </a:defRPr>
                </a:lvl3pPr>
                <a:lvl4pPr marL="1600200" indent="-228600">
                  <a:defRPr>
                    <a:solidFill>
                      <a:schemeClr val="tx1"/>
                    </a:solidFill>
                    <a:latin typeface="Open Sans" charset="0"/>
                  </a:defRPr>
                </a:lvl4pPr>
                <a:lvl5pPr marL="2057400" indent="-228600">
                  <a:defRPr>
                    <a:solidFill>
                      <a:schemeClr val="tx1"/>
                    </a:solidFill>
                    <a:latin typeface="Open Sans" charset="0"/>
                  </a:defRPr>
                </a:lvl5pPr>
                <a:lvl6pPr marL="2514600" indent="-228600" eaLnBrk="0" fontAlgn="base" hangingPunct="0">
                  <a:spcBef>
                    <a:spcPct val="0"/>
                  </a:spcBef>
                  <a:spcAft>
                    <a:spcPct val="0"/>
                  </a:spcAft>
                  <a:defRPr>
                    <a:solidFill>
                      <a:schemeClr val="tx1"/>
                    </a:solidFill>
                    <a:latin typeface="Open Sans" charset="0"/>
                  </a:defRPr>
                </a:lvl6pPr>
                <a:lvl7pPr marL="2971800" indent="-228600" eaLnBrk="0" fontAlgn="base" hangingPunct="0">
                  <a:spcBef>
                    <a:spcPct val="0"/>
                  </a:spcBef>
                  <a:spcAft>
                    <a:spcPct val="0"/>
                  </a:spcAft>
                  <a:defRPr>
                    <a:solidFill>
                      <a:schemeClr val="tx1"/>
                    </a:solidFill>
                    <a:latin typeface="Open Sans" charset="0"/>
                  </a:defRPr>
                </a:lvl7pPr>
                <a:lvl8pPr marL="3429000" indent="-228600" eaLnBrk="0" fontAlgn="base" hangingPunct="0">
                  <a:spcBef>
                    <a:spcPct val="0"/>
                  </a:spcBef>
                  <a:spcAft>
                    <a:spcPct val="0"/>
                  </a:spcAft>
                  <a:defRPr>
                    <a:solidFill>
                      <a:schemeClr val="tx1"/>
                    </a:solidFill>
                    <a:latin typeface="Open Sans" charset="0"/>
                  </a:defRPr>
                </a:lvl8pPr>
                <a:lvl9pPr marL="3886200" indent="-228600" eaLnBrk="0" fontAlgn="base" hangingPunct="0">
                  <a:spcBef>
                    <a:spcPct val="0"/>
                  </a:spcBef>
                  <a:spcAft>
                    <a:spcPct val="0"/>
                  </a:spcAft>
                  <a:defRPr>
                    <a:solidFill>
                      <a:schemeClr val="tx1"/>
                    </a:solidFill>
                    <a:latin typeface="Open Sans" charset="0"/>
                  </a:defRPr>
                </a:lvl9pPr>
              </a:lstStyle>
              <a:p>
                <a:pPr eaLnBrk="1" hangingPunct="1"/>
                <a:endParaRPr lang="en-AU" altLang="x-none"/>
              </a:p>
            </p:txBody>
          </p:sp>
          <p:sp>
            <p:nvSpPr>
              <p:cNvPr id="18" name="Freeform 317"/>
              <p:cNvSpPr>
                <a:spLocks/>
              </p:cNvSpPr>
              <p:nvPr/>
            </p:nvSpPr>
            <p:spPr bwMode="auto">
              <a:xfrm>
                <a:off x="8551069" y="3706366"/>
                <a:ext cx="273050" cy="288925"/>
              </a:xfrm>
              <a:custGeom>
                <a:avLst/>
                <a:gdLst>
                  <a:gd name="T0" fmla="*/ 232890753 w 196"/>
                  <a:gd name="T1" fmla="*/ 0 h 207"/>
                  <a:gd name="T2" fmla="*/ 118386679 w 196"/>
                  <a:gd name="T3" fmla="*/ 62342199 h 207"/>
                  <a:gd name="T4" fmla="*/ 116446073 w 196"/>
                  <a:gd name="T5" fmla="*/ 62342199 h 207"/>
                  <a:gd name="T6" fmla="*/ 116446073 w 196"/>
                  <a:gd name="T7" fmla="*/ 9741099 h 207"/>
                  <a:gd name="T8" fmla="*/ 0 w 196"/>
                  <a:gd name="T9" fmla="*/ 9741099 h 207"/>
                  <a:gd name="T10" fmla="*/ 0 w 196"/>
                  <a:gd name="T11" fmla="*/ 403273699 h 207"/>
                  <a:gd name="T12" fmla="*/ 122267889 w 196"/>
                  <a:gd name="T13" fmla="*/ 403273699 h 207"/>
                  <a:gd name="T14" fmla="*/ 122267889 w 196"/>
                  <a:gd name="T15" fmla="*/ 208455898 h 207"/>
                  <a:gd name="T16" fmla="*/ 194075860 w 196"/>
                  <a:gd name="T17" fmla="*/ 107150698 h 207"/>
                  <a:gd name="T18" fmla="*/ 258121409 w 196"/>
                  <a:gd name="T19" fmla="*/ 212351500 h 207"/>
                  <a:gd name="T20" fmla="*/ 258121409 w 196"/>
                  <a:gd name="T21" fmla="*/ 403273699 h 207"/>
                  <a:gd name="T22" fmla="*/ 380389298 w 196"/>
                  <a:gd name="T23" fmla="*/ 403273699 h 207"/>
                  <a:gd name="T24" fmla="*/ 380389298 w 196"/>
                  <a:gd name="T25" fmla="*/ 187025200 h 207"/>
                  <a:gd name="T26" fmla="*/ 232890753 w 196"/>
                  <a:gd name="T27" fmla="*/ 0 h 20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96" h="207">
                    <a:moveTo>
                      <a:pt x="120" y="0"/>
                    </a:moveTo>
                    <a:cubicBezTo>
                      <a:pt x="90" y="0"/>
                      <a:pt x="69" y="16"/>
                      <a:pt x="61" y="32"/>
                    </a:cubicBezTo>
                    <a:cubicBezTo>
                      <a:pt x="60" y="32"/>
                      <a:pt x="60" y="32"/>
                      <a:pt x="60" y="32"/>
                    </a:cubicBezTo>
                    <a:cubicBezTo>
                      <a:pt x="60" y="5"/>
                      <a:pt x="60" y="5"/>
                      <a:pt x="60" y="5"/>
                    </a:cubicBezTo>
                    <a:cubicBezTo>
                      <a:pt x="0" y="5"/>
                      <a:pt x="0" y="5"/>
                      <a:pt x="0" y="5"/>
                    </a:cubicBezTo>
                    <a:cubicBezTo>
                      <a:pt x="0" y="207"/>
                      <a:pt x="0" y="207"/>
                      <a:pt x="0" y="207"/>
                    </a:cubicBezTo>
                    <a:cubicBezTo>
                      <a:pt x="63" y="207"/>
                      <a:pt x="63" y="207"/>
                      <a:pt x="63" y="207"/>
                    </a:cubicBezTo>
                    <a:cubicBezTo>
                      <a:pt x="63" y="107"/>
                      <a:pt x="63" y="107"/>
                      <a:pt x="63" y="107"/>
                    </a:cubicBezTo>
                    <a:cubicBezTo>
                      <a:pt x="63" y="81"/>
                      <a:pt x="68" y="55"/>
                      <a:pt x="100" y="55"/>
                    </a:cubicBezTo>
                    <a:cubicBezTo>
                      <a:pt x="133" y="55"/>
                      <a:pt x="133" y="85"/>
                      <a:pt x="133" y="109"/>
                    </a:cubicBezTo>
                    <a:cubicBezTo>
                      <a:pt x="133" y="207"/>
                      <a:pt x="133" y="207"/>
                      <a:pt x="133" y="207"/>
                    </a:cubicBezTo>
                    <a:cubicBezTo>
                      <a:pt x="196" y="207"/>
                      <a:pt x="196" y="207"/>
                      <a:pt x="196" y="207"/>
                    </a:cubicBezTo>
                    <a:cubicBezTo>
                      <a:pt x="196" y="96"/>
                      <a:pt x="196" y="96"/>
                      <a:pt x="196" y="96"/>
                    </a:cubicBezTo>
                    <a:cubicBezTo>
                      <a:pt x="196" y="42"/>
                      <a:pt x="184" y="0"/>
                      <a:pt x="120" y="0"/>
                    </a:cubicBezTo>
                    <a:close/>
                  </a:path>
                </a:pathLst>
              </a:custGeom>
              <a:solidFill>
                <a:schemeClr val="bg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cxnSp>
        <p:nvCxnSpPr>
          <p:cNvPr id="19" name="Straight Connector 18"/>
          <p:cNvCxnSpPr/>
          <p:nvPr/>
        </p:nvCxnSpPr>
        <p:spPr>
          <a:xfrm>
            <a:off x="4325229" y="629291"/>
            <a:ext cx="0" cy="5630107"/>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31" name="Text Placeholder 30"/>
          <p:cNvSpPr>
            <a:spLocks noGrp="1"/>
          </p:cNvSpPr>
          <p:nvPr>
            <p:ph type="body" sz="quarter" idx="10" hasCustomPrompt="1"/>
          </p:nvPr>
        </p:nvSpPr>
        <p:spPr>
          <a:xfrm>
            <a:off x="5218113" y="2360138"/>
            <a:ext cx="5697537" cy="390525"/>
          </a:xfrm>
        </p:spPr>
        <p:txBody>
          <a:bodyPr>
            <a:noAutofit/>
          </a:bodyPr>
          <a:lstStyle>
            <a:lvl1pPr marL="0" indent="0" algn="l" defTabSz="914400" rtl="0" eaLnBrk="1" latinLnBrk="0" hangingPunct="1">
              <a:buNone/>
              <a:defRPr lang="en-US" sz="2000" b="0" i="0" kern="1200" dirty="0" smtClean="0">
                <a:solidFill>
                  <a:srgbClr val="FF0000"/>
                </a:solidFill>
                <a:latin typeface="Segoe UI Semilight" charset="0"/>
                <a:ea typeface="Segoe UI Semilight" charset="0"/>
                <a:cs typeface="Segoe UI Semilight" charset="0"/>
              </a:defRPr>
            </a:lvl1pPr>
          </a:lstStyle>
          <a:p>
            <a:pPr lvl="0"/>
            <a:r>
              <a:rPr lang="en-US" dirty="0"/>
              <a:t>Click to edit master text styles</a:t>
            </a:r>
          </a:p>
        </p:txBody>
      </p:sp>
      <p:sp>
        <p:nvSpPr>
          <p:cNvPr id="33" name="Text Placeholder 32"/>
          <p:cNvSpPr>
            <a:spLocks noGrp="1"/>
          </p:cNvSpPr>
          <p:nvPr>
            <p:ph type="body" sz="quarter" idx="11"/>
          </p:nvPr>
        </p:nvSpPr>
        <p:spPr>
          <a:xfrm>
            <a:off x="5218113" y="2750860"/>
            <a:ext cx="5697537"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Edit Master text styles</a:t>
            </a:r>
          </a:p>
        </p:txBody>
      </p:sp>
      <p:sp>
        <p:nvSpPr>
          <p:cNvPr id="34" name="Text Placeholder 30"/>
          <p:cNvSpPr>
            <a:spLocks noGrp="1"/>
          </p:cNvSpPr>
          <p:nvPr>
            <p:ph type="body" sz="quarter" idx="12" hasCustomPrompt="1"/>
          </p:nvPr>
        </p:nvSpPr>
        <p:spPr>
          <a:xfrm>
            <a:off x="5218113" y="3626376"/>
            <a:ext cx="5697537" cy="390525"/>
          </a:xfrm>
        </p:spPr>
        <p:txBody>
          <a:bodyPr>
            <a:normAutofit/>
          </a:bodyPr>
          <a:lstStyle>
            <a:lvl1pPr marL="0" indent="0" algn="l" defTabSz="914400" rtl="0" eaLnBrk="1" latinLnBrk="0" hangingPunct="1">
              <a:buNone/>
              <a:defRPr lang="en-US" sz="2000" b="0" i="0" kern="1200" dirty="0" smtClean="0">
                <a:solidFill>
                  <a:srgbClr val="FF0000"/>
                </a:solidFill>
                <a:latin typeface="Segoe UI Semilight" charset="0"/>
                <a:ea typeface="Segoe UI Semilight" charset="0"/>
                <a:cs typeface="Segoe UI Semi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35" name="Text Placeholder 32"/>
          <p:cNvSpPr>
            <a:spLocks noGrp="1"/>
          </p:cNvSpPr>
          <p:nvPr>
            <p:ph type="body" sz="quarter" idx="13"/>
          </p:nvPr>
        </p:nvSpPr>
        <p:spPr>
          <a:xfrm>
            <a:off x="5218113" y="4017098"/>
            <a:ext cx="5697537"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Edit Master text styles</a:t>
            </a:r>
          </a:p>
        </p:txBody>
      </p:sp>
      <p:sp>
        <p:nvSpPr>
          <p:cNvPr id="40" name="Picture Placeholder 38"/>
          <p:cNvSpPr>
            <a:spLocks noGrp="1"/>
          </p:cNvSpPr>
          <p:nvPr>
            <p:ph type="pic" sz="quarter" idx="16"/>
          </p:nvPr>
        </p:nvSpPr>
        <p:spPr>
          <a:xfrm>
            <a:off x="723900" y="963613"/>
            <a:ext cx="2671763" cy="2671762"/>
          </a:xfrm>
        </p:spPr>
        <p:txBody>
          <a:bodyPr anchor="ctr">
            <a:normAutofit/>
          </a:bodyPr>
          <a:lstStyle>
            <a:lvl1pPr marL="0" indent="0" algn="ctr">
              <a:buNone/>
              <a:defRPr sz="1600"/>
            </a:lvl1pPr>
          </a:lstStyle>
          <a:p>
            <a:r>
              <a:rPr lang="en-US"/>
              <a:t>Click icon to add picture</a:t>
            </a:r>
            <a:endParaRPr lang="en-US" dirty="0"/>
          </a:p>
        </p:txBody>
      </p:sp>
      <p:sp>
        <p:nvSpPr>
          <p:cNvPr id="42" name="Text Placeholder 41"/>
          <p:cNvSpPr>
            <a:spLocks noGrp="1"/>
          </p:cNvSpPr>
          <p:nvPr>
            <p:ph type="body" sz="quarter" idx="17" hasCustomPrompt="1"/>
          </p:nvPr>
        </p:nvSpPr>
        <p:spPr>
          <a:xfrm>
            <a:off x="1236663" y="4065588"/>
            <a:ext cx="2159000" cy="354012"/>
          </a:xfrm>
        </p:spPr>
        <p:txBody>
          <a:bodyPr>
            <a:noAutofit/>
          </a:bodyPr>
          <a:lstStyle>
            <a:lvl1pPr marL="0" indent="0">
              <a:buNone/>
              <a:defRPr lang="en-US" sz="1600" b="0" i="0" kern="1200" dirty="0">
                <a:solidFill>
                  <a:schemeClr val="bg1"/>
                </a:solidFill>
                <a:latin typeface="+mn-lt"/>
                <a:ea typeface="Gotham Book" charset="0"/>
                <a:cs typeface="Gotham Book" charset="0"/>
              </a:defRPr>
            </a:lvl1pPr>
          </a:lstStyle>
          <a:p>
            <a:pPr lvl="0"/>
            <a:r>
              <a:rPr lang="en-US" dirty="0" err="1"/>
              <a:t>url</a:t>
            </a:r>
            <a:endParaRPr lang="en-US" dirty="0"/>
          </a:p>
        </p:txBody>
      </p:sp>
      <p:sp>
        <p:nvSpPr>
          <p:cNvPr id="43" name="Text Placeholder 41"/>
          <p:cNvSpPr>
            <a:spLocks noGrp="1"/>
          </p:cNvSpPr>
          <p:nvPr>
            <p:ph type="body" sz="quarter" idx="18" hasCustomPrompt="1"/>
          </p:nvPr>
        </p:nvSpPr>
        <p:spPr>
          <a:xfrm>
            <a:off x="1236663" y="4760173"/>
            <a:ext cx="2159000" cy="354012"/>
          </a:xfrm>
        </p:spPr>
        <p:txBody>
          <a:bodyPr>
            <a:noAutofit/>
          </a:bodyPr>
          <a:lstStyle>
            <a:lvl1pPr marL="0" indent="0">
              <a:buNone/>
              <a:defRPr lang="en-US" sz="1600" b="0" i="0" kern="1200" dirty="0">
                <a:solidFill>
                  <a:schemeClr val="bg1"/>
                </a:solidFill>
                <a:latin typeface="+mn-lt"/>
                <a:ea typeface="Gotham Book" charset="0"/>
                <a:cs typeface="Gotham Book" charset="0"/>
              </a:defRPr>
            </a:lvl1pPr>
          </a:lstStyle>
          <a:p>
            <a:pPr lvl="0"/>
            <a:r>
              <a:rPr lang="en-US" dirty="0" err="1"/>
              <a:t>url</a:t>
            </a:r>
            <a:endParaRPr lang="en-US" dirty="0"/>
          </a:p>
        </p:txBody>
      </p:sp>
      <p:sp>
        <p:nvSpPr>
          <p:cNvPr id="44" name="Text Placeholder 41"/>
          <p:cNvSpPr>
            <a:spLocks noGrp="1"/>
          </p:cNvSpPr>
          <p:nvPr>
            <p:ph type="body" sz="quarter" idx="19" hasCustomPrompt="1"/>
          </p:nvPr>
        </p:nvSpPr>
        <p:spPr>
          <a:xfrm>
            <a:off x="1236663" y="5432470"/>
            <a:ext cx="2159000" cy="354012"/>
          </a:xfrm>
        </p:spPr>
        <p:txBody>
          <a:bodyPr>
            <a:noAutofit/>
          </a:bodyPr>
          <a:lstStyle>
            <a:lvl1pPr marL="0" indent="0">
              <a:buNone/>
              <a:defRPr lang="en-US" sz="1600" b="0" i="0" kern="1200" dirty="0">
                <a:solidFill>
                  <a:schemeClr val="bg1"/>
                </a:solidFill>
                <a:latin typeface="+mn-lt"/>
                <a:ea typeface="Gotham Book" charset="0"/>
                <a:cs typeface="Gotham Book" charset="0"/>
              </a:defRPr>
            </a:lvl1pPr>
          </a:lstStyle>
          <a:p>
            <a:pPr lvl="0"/>
            <a:r>
              <a:rPr lang="en-US" dirty="0" err="1"/>
              <a:t>url</a:t>
            </a:r>
            <a:endParaRPr lang="en-US" dirty="0"/>
          </a:p>
        </p:txBody>
      </p:sp>
      <p:cxnSp>
        <p:nvCxnSpPr>
          <p:cNvPr id="48" name="Straight Connector 47"/>
          <p:cNvCxnSpPr/>
          <p:nvPr/>
        </p:nvCxnSpPr>
        <p:spPr>
          <a:xfrm>
            <a:off x="4325229" y="629291"/>
            <a:ext cx="0" cy="5630107"/>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95133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Section Break -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42092" y="2638004"/>
            <a:ext cx="6141308" cy="1581992"/>
          </a:xfrm>
        </p:spPr>
        <p:txBody>
          <a:bodyPr anchor="ctr">
            <a:normAutofit/>
          </a:bodyPr>
          <a:lstStyle>
            <a:lvl1pPr>
              <a:defRPr sz="4800" b="0" i="0">
                <a:solidFill>
                  <a:schemeClr val="bg2"/>
                </a:solidFill>
                <a:latin typeface="+mj-lt"/>
                <a:ea typeface="Gotham Book" charset="0"/>
                <a:cs typeface="Gotham Book" charset="0"/>
              </a:defRPr>
            </a:lvl1pPr>
          </a:lstStyle>
          <a:p>
            <a:r>
              <a:rPr lang="en-US" dirty="0"/>
              <a:t>Section break</a:t>
            </a:r>
          </a:p>
        </p:txBody>
      </p:sp>
      <p:pic>
        <p:nvPicPr>
          <p:cNvPr id="4" name="Picture 3"/>
          <p:cNvPicPr>
            <a:picLocks noChangeAspect="1"/>
          </p:cNvPicPr>
          <p:nvPr/>
        </p:nvPicPr>
        <p:blipFill>
          <a:blip r:embed="rId3" cstate="print">
            <a:biLevel thresh="25000"/>
            <a:alphaModFix amt="65000"/>
            <a:extLst>
              <a:ext uri="{28A0092B-C50C-407E-A947-70E740481C1C}">
                <a14:useLocalDpi xmlns:a14="http://schemas.microsoft.com/office/drawing/2010/main" val="0"/>
              </a:ext>
            </a:extLst>
          </a:blip>
          <a:stretch>
            <a:fillRect/>
          </a:stretch>
        </p:blipFill>
        <p:spPr>
          <a:xfrm>
            <a:off x="7615663" y="1865745"/>
            <a:ext cx="3048000" cy="3048000"/>
          </a:xfrm>
          <a:prstGeom prst="rect">
            <a:avLst/>
          </a:prstGeom>
        </p:spPr>
      </p:pic>
    </p:spTree>
    <p:extLst>
      <p:ext uri="{BB962C8B-B14F-4D97-AF65-F5344CB8AC3E}">
        <p14:creationId xmlns:p14="http://schemas.microsoft.com/office/powerpoint/2010/main" val="20318743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ection Break - White">
    <p:bg>
      <p:bgPr>
        <a:solidFill>
          <a:schemeClr val="bg2"/>
        </a:solidFill>
        <a:effectLst/>
      </p:bgPr>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726852" y="2638004"/>
            <a:ext cx="6141308" cy="1581992"/>
          </a:xfrm>
        </p:spPr>
        <p:txBody>
          <a:bodyPr anchor="ctr">
            <a:normAutofit/>
          </a:bodyPr>
          <a:lstStyle>
            <a:lvl1pPr>
              <a:defRPr sz="4800" b="0" i="0">
                <a:solidFill>
                  <a:schemeClr val="tx1"/>
                </a:solidFill>
                <a:latin typeface="+mj-lt"/>
                <a:ea typeface="Gotham Book" charset="0"/>
                <a:cs typeface="Gotham Book" charset="0"/>
              </a:defRPr>
            </a:lvl1pPr>
          </a:lstStyle>
          <a:p>
            <a:r>
              <a:rPr lang="en-US" dirty="0"/>
              <a:t>Section break</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15663" y="1865745"/>
            <a:ext cx="3048000" cy="3048000"/>
          </a:xfrm>
          <a:prstGeom prst="rect">
            <a:avLst/>
          </a:prstGeom>
        </p:spPr>
      </p:pic>
    </p:spTree>
    <p:extLst>
      <p:ext uri="{BB962C8B-B14F-4D97-AF65-F5344CB8AC3E}">
        <p14:creationId xmlns:p14="http://schemas.microsoft.com/office/powerpoint/2010/main" val="33618224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527990" y="413678"/>
            <a:ext cx="11191043" cy="664889"/>
          </a:xfrm>
          <a:prstGeom prst="rect">
            <a:avLst/>
          </a:prstGeom>
        </p:spPr>
        <p:txBody>
          <a:bodyPr vert="horz" lIns="91440" tIns="45720" rIns="91440" bIns="45720" rtlCol="0" anchor="b">
            <a:normAutofit/>
          </a:bodyPr>
          <a:lstStyle/>
          <a:p>
            <a:r>
              <a:rPr lang="en-US"/>
              <a:t>Click to edit Master title style</a:t>
            </a:r>
            <a:endParaRPr lang="en-CA" dirty="0"/>
          </a:p>
        </p:txBody>
      </p:sp>
    </p:spTree>
    <p:extLst>
      <p:ext uri="{BB962C8B-B14F-4D97-AF65-F5344CB8AC3E}">
        <p14:creationId xmlns:p14="http://schemas.microsoft.com/office/powerpoint/2010/main" val="191357840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612539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estions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p:cNvSpPr txBox="1"/>
          <p:nvPr/>
        </p:nvSpPr>
        <p:spPr>
          <a:xfrm>
            <a:off x="739140" y="3055620"/>
            <a:ext cx="3017173" cy="757130"/>
          </a:xfrm>
          <a:prstGeom prst="rect">
            <a:avLst/>
          </a:prstGeom>
          <a:noFill/>
        </p:spPr>
        <p:txBody>
          <a:bodyPr wrap="none" rtlCol="0">
            <a:spAutoFit/>
          </a:bodyPr>
          <a:lstStyle/>
          <a:p>
            <a:pPr algn="l" defTabSz="914400" rtl="0" eaLnBrk="1" latinLnBrk="0" hangingPunct="1">
              <a:lnSpc>
                <a:spcPct val="90000"/>
              </a:lnSpc>
              <a:spcBef>
                <a:spcPct val="0"/>
              </a:spcBef>
              <a:buNone/>
            </a:pPr>
            <a:r>
              <a:rPr lang="en-US" sz="4800" b="0" i="0" kern="1200">
                <a:solidFill>
                  <a:schemeClr val="bg2"/>
                </a:solidFill>
                <a:latin typeface="+mj-lt"/>
                <a:ea typeface="Gotham Book" charset="0"/>
                <a:cs typeface="Gotham Book" charset="0"/>
              </a:rPr>
              <a:t>Questions</a:t>
            </a:r>
            <a:r>
              <a:rPr lang="en-US" sz="4800" b="0" i="0" kern="1200" dirty="0">
                <a:solidFill>
                  <a:schemeClr val="bg2"/>
                </a:solidFill>
                <a:latin typeface="+mj-lt"/>
                <a:ea typeface="Gotham Book" charset="0"/>
                <a:cs typeface="Gotham Book" charset="0"/>
              </a:rPr>
              <a:t>?</a:t>
            </a:r>
          </a:p>
        </p:txBody>
      </p:sp>
      <p:pic>
        <p:nvPicPr>
          <p:cNvPr id="4" name="Picture 3"/>
          <p:cNvPicPr>
            <a:picLocks noChangeAspect="1"/>
          </p:cNvPicPr>
          <p:nvPr/>
        </p:nvPicPr>
        <p:blipFill>
          <a:blip r:embed="rId3" cstate="print">
            <a:biLevel thresh="25000"/>
            <a:alphaModFix amt="65000"/>
            <a:extLst>
              <a:ext uri="{28A0092B-C50C-407E-A947-70E740481C1C}">
                <a14:useLocalDpi xmlns:a14="http://schemas.microsoft.com/office/drawing/2010/main" val="0"/>
              </a:ext>
            </a:extLst>
          </a:blip>
          <a:stretch>
            <a:fillRect/>
          </a:stretch>
        </p:blipFill>
        <p:spPr>
          <a:xfrm>
            <a:off x="7615663" y="1865745"/>
            <a:ext cx="3048000" cy="3048000"/>
          </a:xfrm>
          <a:prstGeom prst="rect">
            <a:avLst/>
          </a:prstGeom>
        </p:spPr>
      </p:pic>
    </p:spTree>
    <p:extLst>
      <p:ext uri="{BB962C8B-B14F-4D97-AF65-F5344CB8AC3E}">
        <p14:creationId xmlns:p14="http://schemas.microsoft.com/office/powerpoint/2010/main" val="95606666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estions White">
    <p:bg>
      <p:bgPr>
        <a:solidFill>
          <a:schemeClr val="bg2"/>
        </a:solidFill>
        <a:effectLst/>
      </p:bgPr>
    </p:bg>
    <p:spTree>
      <p:nvGrpSpPr>
        <p:cNvPr id="1" name=""/>
        <p:cNvGrpSpPr/>
        <p:nvPr/>
      </p:nvGrpSpPr>
      <p:grpSpPr>
        <a:xfrm>
          <a:off x="0" y="0"/>
          <a:ext cx="0" cy="0"/>
          <a:chOff x="0" y="0"/>
          <a:chExt cx="0" cy="0"/>
        </a:xfrm>
      </p:grpSpPr>
      <p:sp>
        <p:nvSpPr>
          <p:cNvPr id="4" name="TextBox 3"/>
          <p:cNvSpPr txBox="1"/>
          <p:nvPr/>
        </p:nvSpPr>
        <p:spPr>
          <a:xfrm>
            <a:off x="739140" y="3055620"/>
            <a:ext cx="3017173" cy="757130"/>
          </a:xfrm>
          <a:prstGeom prst="rect">
            <a:avLst/>
          </a:prstGeom>
          <a:noFill/>
        </p:spPr>
        <p:txBody>
          <a:bodyPr wrap="none" rtlCol="0">
            <a:spAutoFit/>
          </a:bodyPr>
          <a:lstStyle/>
          <a:p>
            <a:pPr algn="l" defTabSz="914400" rtl="0" eaLnBrk="1" latinLnBrk="0" hangingPunct="1">
              <a:lnSpc>
                <a:spcPct val="90000"/>
              </a:lnSpc>
              <a:spcBef>
                <a:spcPct val="0"/>
              </a:spcBef>
              <a:buNone/>
            </a:pPr>
            <a:r>
              <a:rPr lang="en-US" sz="4800" b="0" i="0" kern="1200" dirty="0">
                <a:solidFill>
                  <a:schemeClr val="tx1"/>
                </a:solidFill>
                <a:latin typeface="+mj-lt"/>
                <a:ea typeface="Gotham Book" charset="0"/>
                <a:cs typeface="Gotham Book" charset="0"/>
              </a:rPr>
              <a:t>Questions?</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15663" y="1865745"/>
            <a:ext cx="3048000" cy="3048000"/>
          </a:xfrm>
          <a:prstGeom prst="rect">
            <a:avLst/>
          </a:prstGeom>
        </p:spPr>
      </p:pic>
    </p:spTree>
    <p:extLst>
      <p:ext uri="{BB962C8B-B14F-4D97-AF65-F5344CB8AC3E}">
        <p14:creationId xmlns:p14="http://schemas.microsoft.com/office/powerpoint/2010/main" val="267160583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hank You">
    <p:bg>
      <p:bgRef idx="1001">
        <a:schemeClr val="bg2"/>
      </p:bgRef>
    </p:bg>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200" t="8529" r="200" b="12505"/>
          <a:stretch/>
        </p:blipFill>
        <p:spPr>
          <a:xfrm>
            <a:off x="-12875" y="1418897"/>
            <a:ext cx="12212496" cy="5446986"/>
          </a:xfrm>
          <a:prstGeom prst="rect">
            <a:avLst/>
          </a:prstGeom>
        </p:spPr>
      </p:pic>
      <p:sp>
        <p:nvSpPr>
          <p:cNvPr id="2" name="TextBox 1"/>
          <p:cNvSpPr txBox="1"/>
          <p:nvPr/>
        </p:nvSpPr>
        <p:spPr>
          <a:xfrm>
            <a:off x="742715" y="3400946"/>
            <a:ext cx="3528530" cy="1421928"/>
          </a:xfrm>
          <a:prstGeom prst="rect">
            <a:avLst/>
          </a:prstGeom>
          <a:noFill/>
        </p:spPr>
        <p:txBody>
          <a:bodyPr wrap="none" rtlCol="0">
            <a:spAutoFit/>
          </a:bodyPr>
          <a:lstStyle/>
          <a:p>
            <a:pPr marL="0" algn="l" defTabSz="914400" rtl="0" eaLnBrk="1" latinLnBrk="0" hangingPunct="1">
              <a:lnSpc>
                <a:spcPct val="90000"/>
              </a:lnSpc>
              <a:spcBef>
                <a:spcPct val="0"/>
              </a:spcBef>
              <a:buNone/>
            </a:pPr>
            <a:r>
              <a:rPr lang="en-US" sz="4800" b="0" i="0" kern="1200" baseline="0" dirty="0">
                <a:solidFill>
                  <a:schemeClr val="bg2"/>
                </a:solidFill>
                <a:latin typeface="+mj-lt"/>
                <a:ea typeface="Gotham Book" charset="0"/>
                <a:cs typeface="Gotham Book" charset="0"/>
              </a:rPr>
              <a:t>Thank you </a:t>
            </a:r>
            <a:br>
              <a:rPr lang="en-US" sz="4800" b="0" i="0" kern="1200" baseline="0" dirty="0">
                <a:solidFill>
                  <a:schemeClr val="bg2"/>
                </a:solidFill>
                <a:latin typeface="+mj-lt"/>
                <a:ea typeface="Gotham Book" charset="0"/>
                <a:cs typeface="Gotham Book" charset="0"/>
              </a:rPr>
            </a:br>
            <a:r>
              <a:rPr lang="en-US" sz="4800" b="0" i="0" kern="1200" baseline="0" dirty="0">
                <a:solidFill>
                  <a:schemeClr val="bg2"/>
                </a:solidFill>
                <a:latin typeface="+mj-lt"/>
                <a:ea typeface="Gotham Book" charset="0"/>
                <a:cs typeface="Gotham Book" charset="0"/>
              </a:rPr>
              <a:t>for attending</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4830" y="376278"/>
            <a:ext cx="3167885" cy="674739"/>
          </a:xfrm>
          <a:prstGeom prst="rect">
            <a:avLst/>
          </a:prstGeom>
        </p:spPr>
      </p:pic>
    </p:spTree>
    <p:extLst>
      <p:ext uri="{BB962C8B-B14F-4D97-AF65-F5344CB8AC3E}">
        <p14:creationId xmlns:p14="http://schemas.microsoft.com/office/powerpoint/2010/main" val="2419189346"/>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 Image">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527990" y="413678"/>
            <a:ext cx="6639293" cy="664889"/>
          </a:xfrm>
          <a:prstGeom prst="rect">
            <a:avLst/>
          </a:prstGeom>
        </p:spPr>
        <p:txBody>
          <a:bodyPr vert="horz" lIns="91440" tIns="45720" rIns="91440" bIns="45720" rtlCol="0" anchor="b">
            <a:normAutofit/>
          </a:bodyPr>
          <a:lstStyle>
            <a:lvl1pPr>
              <a:defRPr>
                <a:latin typeface="+mj-lt"/>
              </a:defRPr>
            </a:lvl1pPr>
          </a:lstStyle>
          <a:p>
            <a:r>
              <a:rPr lang="en-US"/>
              <a:t>Click to edit Master title style</a:t>
            </a:r>
            <a:endParaRPr lang="en-CA" dirty="0"/>
          </a:p>
        </p:txBody>
      </p:sp>
      <p:sp>
        <p:nvSpPr>
          <p:cNvPr id="10" name="Text Placeholder 30"/>
          <p:cNvSpPr>
            <a:spLocks noGrp="1"/>
          </p:cNvSpPr>
          <p:nvPr>
            <p:ph type="body" sz="quarter" idx="10" hasCustomPrompt="1"/>
          </p:nvPr>
        </p:nvSpPr>
        <p:spPr>
          <a:xfrm>
            <a:off x="544175" y="2366949"/>
            <a:ext cx="6623108" cy="390525"/>
          </a:xfrm>
        </p:spPr>
        <p:txBody>
          <a:bodyPr anchor="b">
            <a:noAutofit/>
          </a:bodyPr>
          <a:lstStyle>
            <a:lvl1pPr marL="0" indent="0" algn="l" defTabSz="914400" rtl="0" eaLnBrk="1" latinLnBrk="0" hangingPunct="1">
              <a:buNone/>
              <a:defRPr lang="en-US" sz="2800" b="0" i="0" kern="1200" dirty="0" smtClean="0">
                <a:solidFill>
                  <a:schemeClr val="accent1"/>
                </a:solidFill>
                <a:latin typeface="+mj-lt"/>
                <a:ea typeface="Segoe UI Semilight" charset="0"/>
                <a:cs typeface="Segoe UI Semilight" charset="0"/>
              </a:defRPr>
            </a:lvl1pPr>
          </a:lstStyle>
          <a:p>
            <a:pPr lvl="0"/>
            <a:r>
              <a:rPr lang="en-US" dirty="0"/>
              <a:t>Heading one</a:t>
            </a:r>
          </a:p>
        </p:txBody>
      </p:sp>
      <p:sp>
        <p:nvSpPr>
          <p:cNvPr id="11" name="Text Placeholder 32"/>
          <p:cNvSpPr>
            <a:spLocks noGrp="1"/>
          </p:cNvSpPr>
          <p:nvPr>
            <p:ph type="body" sz="quarter" idx="11"/>
          </p:nvPr>
        </p:nvSpPr>
        <p:spPr>
          <a:xfrm>
            <a:off x="544175" y="2773855"/>
            <a:ext cx="6623108"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Edit Master text styles</a:t>
            </a:r>
          </a:p>
        </p:txBody>
      </p:sp>
      <p:sp>
        <p:nvSpPr>
          <p:cNvPr id="12" name="Text Placeholder 30"/>
          <p:cNvSpPr>
            <a:spLocks noGrp="1"/>
          </p:cNvSpPr>
          <p:nvPr>
            <p:ph type="body" sz="quarter" idx="12" hasCustomPrompt="1"/>
          </p:nvPr>
        </p:nvSpPr>
        <p:spPr>
          <a:xfrm>
            <a:off x="544175" y="3488407"/>
            <a:ext cx="6623108" cy="390525"/>
          </a:xfrm>
        </p:spPr>
        <p:txBody>
          <a:bodyPr anchor="b">
            <a:normAutofit/>
          </a:bodyPr>
          <a:lstStyle>
            <a:lvl1pPr marL="0" indent="0" algn="l" defTabSz="914400" rtl="0" eaLnBrk="1" latinLnBrk="0" hangingPunct="1">
              <a:buNone/>
              <a:defRPr lang="en-US" sz="2000" b="0" i="0" kern="1200" dirty="0" smtClean="0">
                <a:solidFill>
                  <a:schemeClr val="tx1"/>
                </a:solidFill>
                <a:latin typeface="Segoe UI Semilight" charset="0"/>
                <a:ea typeface="Segoe UI Semilight" charset="0"/>
                <a:cs typeface="Segoe UI Semilight" charset="0"/>
              </a:defRPr>
            </a:lvl1pPr>
          </a:lstStyle>
          <a:p>
            <a:pPr lvl="0"/>
            <a:r>
              <a:rPr lang="en-US" dirty="0"/>
              <a:t>Heading Two</a:t>
            </a:r>
          </a:p>
        </p:txBody>
      </p:sp>
      <p:sp>
        <p:nvSpPr>
          <p:cNvPr id="13" name="Text Placeholder 32"/>
          <p:cNvSpPr>
            <a:spLocks noGrp="1"/>
          </p:cNvSpPr>
          <p:nvPr>
            <p:ph type="body" sz="quarter" idx="13"/>
          </p:nvPr>
        </p:nvSpPr>
        <p:spPr>
          <a:xfrm>
            <a:off x="544175" y="3895313"/>
            <a:ext cx="6623108"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Edit Master text styles</a:t>
            </a:r>
          </a:p>
        </p:txBody>
      </p:sp>
      <p:sp>
        <p:nvSpPr>
          <p:cNvPr id="14" name="Text Placeholder 30"/>
          <p:cNvSpPr>
            <a:spLocks noGrp="1"/>
          </p:cNvSpPr>
          <p:nvPr>
            <p:ph type="body" sz="quarter" idx="14" hasCustomPrompt="1"/>
          </p:nvPr>
        </p:nvSpPr>
        <p:spPr>
          <a:xfrm>
            <a:off x="544175" y="4626788"/>
            <a:ext cx="6623108" cy="390525"/>
          </a:xfrm>
        </p:spPr>
        <p:txBody>
          <a:bodyPr anchor="b">
            <a:normAutofit/>
          </a:bodyPr>
          <a:lstStyle>
            <a:lvl1pPr marL="0" indent="0" algn="l" defTabSz="914400" rtl="0" eaLnBrk="1" latinLnBrk="0" hangingPunct="1">
              <a:buNone/>
              <a:defRPr lang="en-US" sz="1400" b="1" i="0" kern="1200" dirty="0" smtClean="0">
                <a:solidFill>
                  <a:schemeClr val="tx1"/>
                </a:solidFill>
                <a:latin typeface="+mn-lt"/>
                <a:ea typeface="Gotham Light" charset="0"/>
                <a:cs typeface="Gotham Light" charset="0"/>
              </a:defRPr>
            </a:lvl1pPr>
          </a:lstStyle>
          <a:p>
            <a:pPr lvl="0"/>
            <a:r>
              <a:rPr lang="en-US" dirty="0"/>
              <a:t>Heading Three</a:t>
            </a:r>
          </a:p>
        </p:txBody>
      </p:sp>
      <p:sp>
        <p:nvSpPr>
          <p:cNvPr id="15" name="Text Placeholder 32"/>
          <p:cNvSpPr>
            <a:spLocks noGrp="1"/>
          </p:cNvSpPr>
          <p:nvPr>
            <p:ph type="body" sz="quarter" idx="15"/>
          </p:nvPr>
        </p:nvSpPr>
        <p:spPr>
          <a:xfrm>
            <a:off x="544175" y="5033694"/>
            <a:ext cx="6623108"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Edit Master text styles</a:t>
            </a:r>
          </a:p>
        </p:txBody>
      </p:sp>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l="36625" r="31625"/>
          <a:stretch/>
        </p:blipFill>
        <p:spPr>
          <a:xfrm>
            <a:off x="8321040" y="0"/>
            <a:ext cx="3870960" cy="6858870"/>
          </a:xfrm>
          <a:prstGeom prst="rect">
            <a:avLst/>
          </a:prstGeom>
        </p:spPr>
      </p:pic>
    </p:spTree>
    <p:extLst>
      <p:ext uri="{BB962C8B-B14F-4D97-AF65-F5344CB8AC3E}">
        <p14:creationId xmlns:p14="http://schemas.microsoft.com/office/powerpoint/2010/main" val="872769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 Subheadings">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527990" y="413678"/>
            <a:ext cx="11191043" cy="664889"/>
          </a:xfrm>
          <a:prstGeom prst="rect">
            <a:avLst/>
          </a:prstGeom>
        </p:spPr>
        <p:txBody>
          <a:bodyPr vert="horz" lIns="91440" tIns="45720" rIns="91440" bIns="45720" rtlCol="0" anchor="b">
            <a:normAutofit/>
          </a:bodyPr>
          <a:lstStyle/>
          <a:p>
            <a:r>
              <a:rPr lang="en-US"/>
              <a:t>Click to edit Master title style</a:t>
            </a:r>
            <a:endParaRPr lang="en-CA" dirty="0"/>
          </a:p>
        </p:txBody>
      </p:sp>
      <p:sp>
        <p:nvSpPr>
          <p:cNvPr id="8" name="Text Placeholder 30"/>
          <p:cNvSpPr>
            <a:spLocks noGrp="1"/>
          </p:cNvSpPr>
          <p:nvPr>
            <p:ph type="body" sz="quarter" idx="10" hasCustomPrompt="1"/>
          </p:nvPr>
        </p:nvSpPr>
        <p:spPr>
          <a:xfrm>
            <a:off x="657712" y="2867775"/>
            <a:ext cx="4620524" cy="390525"/>
          </a:xfrm>
        </p:spPr>
        <p:txBody>
          <a:bodyPr>
            <a:noAutofit/>
          </a:bodyPr>
          <a:lstStyle>
            <a:lvl1pPr marL="0" indent="0" algn="l" defTabSz="914400" rtl="0" eaLnBrk="1" latinLnBrk="0" hangingPunct="1">
              <a:buNone/>
              <a:defRPr lang="en-US" sz="2400" b="0" i="0" kern="1200" baseline="0" dirty="0" smtClean="0">
                <a:solidFill>
                  <a:schemeClr val="accent1"/>
                </a:solidFill>
                <a:latin typeface="Segoe UI Semilight" charset="0"/>
                <a:ea typeface="Segoe UI Semilight" charset="0"/>
                <a:cs typeface="Segoe UI Semilight" charset="0"/>
              </a:defRPr>
            </a:lvl1pPr>
          </a:lstStyle>
          <a:p>
            <a:pPr lvl="0"/>
            <a:r>
              <a:rPr lang="en-US" dirty="0"/>
              <a:t>Title here</a:t>
            </a:r>
          </a:p>
        </p:txBody>
      </p:sp>
      <p:sp>
        <p:nvSpPr>
          <p:cNvPr id="9" name="Text Placeholder 30"/>
          <p:cNvSpPr>
            <a:spLocks noGrp="1"/>
          </p:cNvSpPr>
          <p:nvPr>
            <p:ph type="body" sz="quarter" idx="15" hasCustomPrompt="1"/>
          </p:nvPr>
        </p:nvSpPr>
        <p:spPr>
          <a:xfrm>
            <a:off x="6572988" y="2867775"/>
            <a:ext cx="4620524" cy="390525"/>
          </a:xfrm>
        </p:spPr>
        <p:txBody>
          <a:bodyPr>
            <a:noAutofit/>
          </a:bodyPr>
          <a:lstStyle>
            <a:lvl1pPr marL="0" indent="0" algn="l" defTabSz="914400" rtl="0" eaLnBrk="1" latinLnBrk="0" hangingPunct="1">
              <a:buNone/>
              <a:defRPr lang="en-US" sz="2400" b="0" i="0" kern="1200" baseline="0" dirty="0" smtClean="0">
                <a:solidFill>
                  <a:schemeClr val="accent1"/>
                </a:solidFill>
                <a:latin typeface="Segoe UI Semilight" charset="0"/>
                <a:ea typeface="Segoe UI Semilight" charset="0"/>
                <a:cs typeface="Segoe UI Semilight" charset="0"/>
              </a:defRPr>
            </a:lvl1pPr>
          </a:lstStyle>
          <a:p>
            <a:pPr lvl="0"/>
            <a:r>
              <a:rPr lang="en-US" dirty="0"/>
              <a:t>Title here</a:t>
            </a:r>
          </a:p>
        </p:txBody>
      </p:sp>
      <p:sp>
        <p:nvSpPr>
          <p:cNvPr id="10" name="Text Placeholder 20"/>
          <p:cNvSpPr>
            <a:spLocks noGrp="1"/>
          </p:cNvSpPr>
          <p:nvPr>
            <p:ph type="body" sz="quarter" idx="13"/>
          </p:nvPr>
        </p:nvSpPr>
        <p:spPr>
          <a:xfrm>
            <a:off x="657711" y="3391176"/>
            <a:ext cx="4620524" cy="2451156"/>
          </a:xfrm>
        </p:spPr>
        <p:txBody>
          <a:bodyPr>
            <a:normAutofit/>
          </a:bodyPr>
          <a:lstStyle>
            <a:lvl1pPr marL="0" indent="0">
              <a:lnSpc>
                <a:spcPct val="100000"/>
              </a:lnSpc>
              <a:buNone/>
              <a:defRPr lang="en-US" sz="1600" b="0" i="0" kern="1200" dirty="0" smtClean="0">
                <a:solidFill>
                  <a:schemeClr val="bg2">
                    <a:lumMod val="50000"/>
                  </a:schemeClr>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Edit Master text styles</a:t>
            </a:r>
          </a:p>
        </p:txBody>
      </p:sp>
      <p:sp>
        <p:nvSpPr>
          <p:cNvPr id="11" name="Text Placeholder 20"/>
          <p:cNvSpPr>
            <a:spLocks noGrp="1"/>
          </p:cNvSpPr>
          <p:nvPr>
            <p:ph type="body" sz="quarter" idx="14"/>
          </p:nvPr>
        </p:nvSpPr>
        <p:spPr>
          <a:xfrm>
            <a:off x="6572988" y="3391176"/>
            <a:ext cx="4620524" cy="2451156"/>
          </a:xfrm>
        </p:spPr>
        <p:txBody>
          <a:bodyPr>
            <a:normAutofit/>
          </a:bodyPr>
          <a:lstStyle>
            <a:lvl1pPr marL="0" indent="0">
              <a:lnSpc>
                <a:spcPct val="100000"/>
              </a:lnSpc>
              <a:buNone/>
              <a:defRPr lang="en-US" sz="1600" b="0" i="0" kern="1200" dirty="0" smtClean="0">
                <a:solidFill>
                  <a:schemeClr val="bg2">
                    <a:lumMod val="50000"/>
                  </a:schemeClr>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Edit Master text styles</a:t>
            </a:r>
          </a:p>
        </p:txBody>
      </p:sp>
    </p:spTree>
    <p:extLst>
      <p:ext uri="{BB962C8B-B14F-4D97-AF65-F5344CB8AC3E}">
        <p14:creationId xmlns:p14="http://schemas.microsoft.com/office/powerpoint/2010/main" val="2222878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hree Content - Subheadings">
    <p:spTree>
      <p:nvGrpSpPr>
        <p:cNvPr id="1" name=""/>
        <p:cNvGrpSpPr/>
        <p:nvPr/>
      </p:nvGrpSpPr>
      <p:grpSpPr>
        <a:xfrm>
          <a:off x="0" y="0"/>
          <a:ext cx="0" cy="0"/>
          <a:chOff x="0" y="0"/>
          <a:chExt cx="0" cy="0"/>
        </a:xfrm>
      </p:grpSpPr>
      <p:sp>
        <p:nvSpPr>
          <p:cNvPr id="21" name="Text Placeholder 20"/>
          <p:cNvSpPr>
            <a:spLocks noGrp="1"/>
          </p:cNvSpPr>
          <p:nvPr>
            <p:ph type="body" sz="quarter" idx="13"/>
          </p:nvPr>
        </p:nvSpPr>
        <p:spPr>
          <a:xfrm>
            <a:off x="663575" y="3364672"/>
            <a:ext cx="2921138" cy="2151063"/>
          </a:xfrm>
        </p:spPr>
        <p:txBody>
          <a:bodyPr>
            <a:normAutofit/>
          </a:bodyPr>
          <a:lstStyle>
            <a:lvl1pPr marL="0" indent="0">
              <a:lnSpc>
                <a:spcPct val="100000"/>
              </a:lnSpc>
              <a:buNone/>
              <a:defRPr lang="en-US" sz="1600" b="0" i="0" kern="1200" dirty="0" smtClean="0">
                <a:solidFill>
                  <a:schemeClr val="bg2">
                    <a:lumMod val="50000"/>
                  </a:schemeClr>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Edit Master text styles</a:t>
            </a:r>
          </a:p>
        </p:txBody>
      </p:sp>
      <p:sp>
        <p:nvSpPr>
          <p:cNvPr id="22" name="Text Placeholder 20"/>
          <p:cNvSpPr>
            <a:spLocks noGrp="1"/>
          </p:cNvSpPr>
          <p:nvPr>
            <p:ph type="body" sz="quarter" idx="14"/>
          </p:nvPr>
        </p:nvSpPr>
        <p:spPr>
          <a:xfrm>
            <a:off x="4584488" y="3364672"/>
            <a:ext cx="2930180" cy="2151063"/>
          </a:xfrm>
        </p:spPr>
        <p:txBody>
          <a:bodyPr>
            <a:normAutofit/>
          </a:bodyPr>
          <a:lstStyle>
            <a:lvl1pPr marL="0" indent="0">
              <a:lnSpc>
                <a:spcPct val="100000"/>
              </a:lnSpc>
              <a:buNone/>
              <a:defRPr lang="en-US" sz="1600" b="0" i="0" kern="1200" dirty="0" smtClean="0">
                <a:solidFill>
                  <a:schemeClr val="bg2">
                    <a:lumMod val="50000"/>
                  </a:schemeClr>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Edit Master text styles</a:t>
            </a:r>
          </a:p>
        </p:txBody>
      </p:sp>
      <p:sp>
        <p:nvSpPr>
          <p:cNvPr id="23" name="Text Placeholder 20"/>
          <p:cNvSpPr>
            <a:spLocks noGrp="1"/>
          </p:cNvSpPr>
          <p:nvPr>
            <p:ph type="body" sz="quarter" idx="15"/>
          </p:nvPr>
        </p:nvSpPr>
        <p:spPr>
          <a:xfrm>
            <a:off x="8521148" y="3364672"/>
            <a:ext cx="2915479" cy="2151063"/>
          </a:xfrm>
        </p:spPr>
        <p:txBody>
          <a:bodyPr>
            <a:normAutofit/>
          </a:bodyPr>
          <a:lstStyle>
            <a:lvl1pPr marL="0" indent="0">
              <a:lnSpc>
                <a:spcPct val="100000"/>
              </a:lnSpc>
              <a:buNone/>
              <a:defRPr lang="en-US" sz="1600" b="0" i="0" kern="1200" dirty="0" smtClean="0">
                <a:solidFill>
                  <a:schemeClr val="bg2">
                    <a:lumMod val="50000"/>
                  </a:schemeClr>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Edit Master text styles</a:t>
            </a:r>
          </a:p>
        </p:txBody>
      </p:sp>
      <p:sp>
        <p:nvSpPr>
          <p:cNvPr id="24" name="Title Placeholder 1"/>
          <p:cNvSpPr>
            <a:spLocks noGrp="1"/>
          </p:cNvSpPr>
          <p:nvPr>
            <p:ph type="title"/>
          </p:nvPr>
        </p:nvSpPr>
        <p:spPr>
          <a:xfrm>
            <a:off x="527990" y="413678"/>
            <a:ext cx="11191043" cy="664889"/>
          </a:xfrm>
          <a:prstGeom prst="rect">
            <a:avLst/>
          </a:prstGeom>
        </p:spPr>
        <p:txBody>
          <a:bodyPr vert="horz" lIns="91440" tIns="45720" rIns="91440" bIns="45720" rtlCol="0" anchor="b">
            <a:normAutofit/>
          </a:bodyPr>
          <a:lstStyle/>
          <a:p>
            <a:r>
              <a:rPr lang="en-US"/>
              <a:t>Click to edit Master title style</a:t>
            </a:r>
            <a:endParaRPr lang="en-CA" dirty="0"/>
          </a:p>
        </p:txBody>
      </p:sp>
      <p:sp>
        <p:nvSpPr>
          <p:cNvPr id="9" name="Text Placeholder 30"/>
          <p:cNvSpPr>
            <a:spLocks noGrp="1"/>
          </p:cNvSpPr>
          <p:nvPr>
            <p:ph type="body" sz="quarter" idx="10" hasCustomPrompt="1"/>
          </p:nvPr>
        </p:nvSpPr>
        <p:spPr>
          <a:xfrm>
            <a:off x="657711" y="2870757"/>
            <a:ext cx="2927533" cy="390525"/>
          </a:xfrm>
        </p:spPr>
        <p:txBody>
          <a:bodyPr>
            <a:noAutofit/>
          </a:bodyPr>
          <a:lstStyle>
            <a:lvl1pPr marL="0" indent="0" algn="l" defTabSz="914400" rtl="0" eaLnBrk="1" latinLnBrk="0" hangingPunct="1">
              <a:buNone/>
              <a:defRPr lang="en-US" sz="2400" b="0" i="0" kern="1200" baseline="0" dirty="0" smtClean="0">
                <a:solidFill>
                  <a:schemeClr val="accent1"/>
                </a:solidFill>
                <a:latin typeface="Segoe UI Semilight" charset="0"/>
                <a:ea typeface="Segoe UI Semilight" charset="0"/>
                <a:cs typeface="Segoe UI Semilight" charset="0"/>
              </a:defRPr>
            </a:lvl1pPr>
          </a:lstStyle>
          <a:p>
            <a:pPr lvl="0"/>
            <a:r>
              <a:rPr lang="en-US" dirty="0"/>
              <a:t>Title here</a:t>
            </a:r>
          </a:p>
        </p:txBody>
      </p:sp>
      <p:sp>
        <p:nvSpPr>
          <p:cNvPr id="11" name="Text Placeholder 30"/>
          <p:cNvSpPr>
            <a:spLocks noGrp="1"/>
          </p:cNvSpPr>
          <p:nvPr>
            <p:ph type="body" sz="quarter" idx="16" hasCustomPrompt="1"/>
          </p:nvPr>
        </p:nvSpPr>
        <p:spPr>
          <a:xfrm>
            <a:off x="4584212" y="2870757"/>
            <a:ext cx="2936594" cy="390525"/>
          </a:xfrm>
        </p:spPr>
        <p:txBody>
          <a:bodyPr>
            <a:noAutofit/>
          </a:bodyPr>
          <a:lstStyle>
            <a:lvl1pPr marL="0" indent="0" algn="l" defTabSz="914400" rtl="0" eaLnBrk="1" latinLnBrk="0" hangingPunct="1">
              <a:buNone/>
              <a:defRPr lang="en-US" sz="2400" b="0" i="0" kern="1200" baseline="0" dirty="0" smtClean="0">
                <a:solidFill>
                  <a:schemeClr val="accent1"/>
                </a:solidFill>
                <a:latin typeface="Segoe UI Semilight" charset="0"/>
                <a:ea typeface="Segoe UI Semilight" charset="0"/>
                <a:cs typeface="Segoe UI Semilight" charset="0"/>
              </a:defRPr>
            </a:lvl1pPr>
          </a:lstStyle>
          <a:p>
            <a:pPr lvl="0"/>
            <a:r>
              <a:rPr lang="en-US" dirty="0"/>
              <a:t>Title here</a:t>
            </a:r>
          </a:p>
        </p:txBody>
      </p:sp>
      <p:sp>
        <p:nvSpPr>
          <p:cNvPr id="12" name="Text Placeholder 30"/>
          <p:cNvSpPr>
            <a:spLocks noGrp="1"/>
          </p:cNvSpPr>
          <p:nvPr>
            <p:ph type="body" sz="quarter" idx="17" hasCustomPrompt="1"/>
          </p:nvPr>
        </p:nvSpPr>
        <p:spPr>
          <a:xfrm>
            <a:off x="8520726" y="2870757"/>
            <a:ext cx="2921860" cy="390525"/>
          </a:xfrm>
        </p:spPr>
        <p:txBody>
          <a:bodyPr>
            <a:noAutofit/>
          </a:bodyPr>
          <a:lstStyle>
            <a:lvl1pPr marL="0" indent="0" algn="l" defTabSz="914400" rtl="0" eaLnBrk="1" latinLnBrk="0" hangingPunct="1">
              <a:buNone/>
              <a:defRPr lang="en-US" sz="2400" b="0" i="0" kern="1200" baseline="0" dirty="0" smtClean="0">
                <a:solidFill>
                  <a:schemeClr val="accent1"/>
                </a:solidFill>
                <a:latin typeface="Segoe UI Semilight" charset="0"/>
                <a:ea typeface="Segoe UI Semilight" charset="0"/>
                <a:cs typeface="Segoe UI Semilight" charset="0"/>
              </a:defRPr>
            </a:lvl1pPr>
          </a:lstStyle>
          <a:p>
            <a:pPr lvl="0"/>
            <a:r>
              <a:rPr lang="en-US" dirty="0"/>
              <a:t>Title here</a:t>
            </a:r>
          </a:p>
        </p:txBody>
      </p:sp>
    </p:spTree>
    <p:extLst>
      <p:ext uri="{BB962C8B-B14F-4D97-AF65-F5344CB8AC3E}">
        <p14:creationId xmlns:p14="http://schemas.microsoft.com/office/powerpoint/2010/main" val="4092897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ix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21" name="Text Placeholder 19"/>
          <p:cNvSpPr>
            <a:spLocks noGrp="1"/>
          </p:cNvSpPr>
          <p:nvPr>
            <p:ph type="body" sz="quarter" idx="11"/>
          </p:nvPr>
        </p:nvSpPr>
        <p:spPr>
          <a:xfrm>
            <a:off x="845426" y="2495016"/>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
        <p:nvSpPr>
          <p:cNvPr id="22" name="Text Placeholder 19"/>
          <p:cNvSpPr>
            <a:spLocks noGrp="1"/>
          </p:cNvSpPr>
          <p:nvPr>
            <p:ph type="body" sz="quarter" idx="12"/>
          </p:nvPr>
        </p:nvSpPr>
        <p:spPr>
          <a:xfrm>
            <a:off x="4777256" y="2495016"/>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
        <p:nvSpPr>
          <p:cNvPr id="23" name="Text Placeholder 19"/>
          <p:cNvSpPr>
            <a:spLocks noGrp="1"/>
          </p:cNvSpPr>
          <p:nvPr>
            <p:ph type="body" sz="quarter" idx="13"/>
          </p:nvPr>
        </p:nvSpPr>
        <p:spPr>
          <a:xfrm>
            <a:off x="8554535" y="2495016"/>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
        <p:nvSpPr>
          <p:cNvPr id="27" name="Text Placeholder 19"/>
          <p:cNvSpPr>
            <a:spLocks noGrp="1"/>
          </p:cNvSpPr>
          <p:nvPr>
            <p:ph type="body" sz="quarter" idx="14"/>
          </p:nvPr>
        </p:nvSpPr>
        <p:spPr>
          <a:xfrm>
            <a:off x="845426" y="4648828"/>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
        <p:nvSpPr>
          <p:cNvPr id="28" name="Text Placeholder 19"/>
          <p:cNvSpPr>
            <a:spLocks noGrp="1"/>
          </p:cNvSpPr>
          <p:nvPr>
            <p:ph type="body" sz="quarter" idx="15"/>
          </p:nvPr>
        </p:nvSpPr>
        <p:spPr>
          <a:xfrm>
            <a:off x="4777256" y="4648828"/>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
        <p:nvSpPr>
          <p:cNvPr id="29" name="Text Placeholder 19"/>
          <p:cNvSpPr>
            <a:spLocks noGrp="1"/>
          </p:cNvSpPr>
          <p:nvPr>
            <p:ph type="body" sz="quarter" idx="16"/>
          </p:nvPr>
        </p:nvSpPr>
        <p:spPr>
          <a:xfrm>
            <a:off x="8554535" y="4648828"/>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Tree>
    <p:extLst>
      <p:ext uri="{BB962C8B-B14F-4D97-AF65-F5344CB8AC3E}">
        <p14:creationId xmlns:p14="http://schemas.microsoft.com/office/powerpoint/2010/main" val="615642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Break -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42092" y="2638004"/>
            <a:ext cx="6141308" cy="1581992"/>
          </a:xfrm>
        </p:spPr>
        <p:txBody>
          <a:bodyPr anchor="ctr">
            <a:normAutofit/>
          </a:bodyPr>
          <a:lstStyle>
            <a:lvl1pPr>
              <a:defRPr sz="4800" b="0" i="0">
                <a:solidFill>
                  <a:schemeClr val="bg2"/>
                </a:solidFill>
                <a:latin typeface="+mj-lt"/>
                <a:ea typeface="Gotham Book" charset="0"/>
                <a:cs typeface="Gotham Book" charset="0"/>
              </a:defRPr>
            </a:lvl1pPr>
          </a:lstStyle>
          <a:p>
            <a:r>
              <a:rPr lang="en-US" dirty="0"/>
              <a:t>Section break</a:t>
            </a:r>
          </a:p>
        </p:txBody>
      </p:sp>
      <p:pic>
        <p:nvPicPr>
          <p:cNvPr id="4" name="Picture 3"/>
          <p:cNvPicPr>
            <a:picLocks noChangeAspect="1"/>
          </p:cNvPicPr>
          <p:nvPr/>
        </p:nvPicPr>
        <p:blipFill>
          <a:blip r:embed="rId3" cstate="print">
            <a:biLevel thresh="25000"/>
            <a:alphaModFix amt="65000"/>
            <a:extLst>
              <a:ext uri="{28A0092B-C50C-407E-A947-70E740481C1C}">
                <a14:useLocalDpi xmlns:a14="http://schemas.microsoft.com/office/drawing/2010/main" val="0"/>
              </a:ext>
            </a:extLst>
          </a:blip>
          <a:stretch>
            <a:fillRect/>
          </a:stretch>
        </p:blipFill>
        <p:spPr>
          <a:xfrm>
            <a:off x="7615663" y="1865745"/>
            <a:ext cx="3048000" cy="3048000"/>
          </a:xfrm>
          <a:prstGeom prst="rect">
            <a:avLst/>
          </a:prstGeom>
        </p:spPr>
      </p:pic>
    </p:spTree>
    <p:extLst>
      <p:ext uri="{BB962C8B-B14F-4D97-AF65-F5344CB8AC3E}">
        <p14:creationId xmlns:p14="http://schemas.microsoft.com/office/powerpoint/2010/main" val="3263457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Break - White">
    <p:bg>
      <p:bgPr>
        <a:solidFill>
          <a:schemeClr val="bg2"/>
        </a:solidFill>
        <a:effectLst/>
      </p:bgPr>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726852" y="2638004"/>
            <a:ext cx="6141308" cy="1581992"/>
          </a:xfrm>
        </p:spPr>
        <p:txBody>
          <a:bodyPr anchor="ctr">
            <a:normAutofit/>
          </a:bodyPr>
          <a:lstStyle>
            <a:lvl1pPr>
              <a:defRPr sz="4800" b="0" i="0">
                <a:solidFill>
                  <a:schemeClr val="tx1"/>
                </a:solidFill>
                <a:latin typeface="+mj-lt"/>
                <a:ea typeface="Gotham Book" charset="0"/>
                <a:cs typeface="Gotham Book" charset="0"/>
              </a:defRPr>
            </a:lvl1pPr>
          </a:lstStyle>
          <a:p>
            <a:r>
              <a:rPr lang="en-US" dirty="0"/>
              <a:t>Section break</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15663" y="1865745"/>
            <a:ext cx="3048000" cy="3048000"/>
          </a:xfrm>
          <a:prstGeom prst="rect">
            <a:avLst/>
          </a:prstGeom>
        </p:spPr>
      </p:pic>
    </p:spTree>
    <p:extLst>
      <p:ext uri="{BB962C8B-B14F-4D97-AF65-F5344CB8AC3E}">
        <p14:creationId xmlns:p14="http://schemas.microsoft.com/office/powerpoint/2010/main" val="624553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527990" y="413678"/>
            <a:ext cx="11191043" cy="664889"/>
          </a:xfrm>
          <a:prstGeom prst="rect">
            <a:avLst/>
          </a:prstGeom>
        </p:spPr>
        <p:txBody>
          <a:bodyPr vert="horz" lIns="91440" tIns="45720" rIns="91440" bIns="45720" rtlCol="0" anchor="b">
            <a:normAutofit/>
          </a:bodyPr>
          <a:lstStyle/>
          <a:p>
            <a:r>
              <a:rPr lang="en-US"/>
              <a:t>Click to edit Master title style</a:t>
            </a:r>
            <a:endParaRPr lang="en-CA" dirty="0"/>
          </a:p>
        </p:txBody>
      </p:sp>
    </p:spTree>
    <p:extLst>
      <p:ext uri="{BB962C8B-B14F-4D97-AF65-F5344CB8AC3E}">
        <p14:creationId xmlns:p14="http://schemas.microsoft.com/office/powerpoint/2010/main" val="173705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527990" y="413678"/>
            <a:ext cx="11191043" cy="664889"/>
          </a:xfrm>
          <a:prstGeom prst="rect">
            <a:avLst/>
          </a:prstGeom>
        </p:spPr>
        <p:txBody>
          <a:bodyPr vert="horz" lIns="91440" tIns="45720" rIns="91440" bIns="45720" rtlCol="0" anchor="b">
            <a:normAutofit/>
          </a:bodyPr>
          <a:lstStyle/>
          <a:p>
            <a:r>
              <a:rPr lang="en-US" dirty="0"/>
              <a:t>Title of Slide in 36pt</a:t>
            </a:r>
            <a:endParaRPr lang="en-CA" dirty="0"/>
          </a:p>
        </p:txBody>
      </p:sp>
      <p:sp>
        <p:nvSpPr>
          <p:cNvPr id="8" name="Text Placeholder 2"/>
          <p:cNvSpPr>
            <a:spLocks noGrp="1"/>
          </p:cNvSpPr>
          <p:nvPr>
            <p:ph type="body" idx="1"/>
          </p:nvPr>
        </p:nvSpPr>
        <p:spPr>
          <a:xfrm>
            <a:off x="527990" y="1409303"/>
            <a:ext cx="11191043" cy="434394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Tree>
    <p:extLst>
      <p:ext uri="{BB962C8B-B14F-4D97-AF65-F5344CB8AC3E}">
        <p14:creationId xmlns:p14="http://schemas.microsoft.com/office/powerpoint/2010/main" val="160363976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Lst>
  <p:txStyles>
    <p:titleStyle>
      <a:lvl1pPr algn="l" defTabSz="914400" rtl="0" eaLnBrk="1" latinLnBrk="0" hangingPunct="1">
        <a:lnSpc>
          <a:spcPct val="90000"/>
        </a:lnSpc>
        <a:spcBef>
          <a:spcPct val="0"/>
        </a:spcBef>
        <a:buNone/>
        <a:defRPr sz="3600" b="0" i="0" kern="1200">
          <a:solidFill>
            <a:schemeClr val="tx1"/>
          </a:solidFill>
          <a:latin typeface="+mj-lt"/>
          <a:ea typeface="Gotham Light" charset="0"/>
          <a:cs typeface="Gotham Light"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a:solidFill>
            <a:schemeClr val="tx2"/>
          </a:solidFill>
          <a:latin typeface="+mn-lt"/>
          <a:ea typeface="Gotham Light" charset="0"/>
          <a:cs typeface="Gotham Light"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2"/>
          </a:solidFill>
          <a:latin typeface="+mn-lt"/>
          <a:ea typeface="Gotham Light" charset="0"/>
          <a:cs typeface="Gotham Light"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Gotham Light" charset="0"/>
          <a:cs typeface="Gotham Light"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Gotham Light" charset="0"/>
          <a:cs typeface="Gotham Light"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Gotham Light" charset="0"/>
          <a:cs typeface="Gotham Light"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527990" y="413678"/>
            <a:ext cx="11191043" cy="664889"/>
          </a:xfrm>
          <a:prstGeom prst="rect">
            <a:avLst/>
          </a:prstGeom>
        </p:spPr>
        <p:txBody>
          <a:bodyPr vert="horz" lIns="91440" tIns="45720" rIns="91440" bIns="45720" rtlCol="0" anchor="b">
            <a:normAutofit/>
          </a:bodyPr>
          <a:lstStyle/>
          <a:p>
            <a:r>
              <a:rPr lang="en-US" dirty="0"/>
              <a:t>Title of Slide in 36pt</a:t>
            </a:r>
            <a:endParaRPr lang="en-CA" dirty="0"/>
          </a:p>
        </p:txBody>
      </p:sp>
      <p:sp>
        <p:nvSpPr>
          <p:cNvPr id="8" name="Text Placeholder 2"/>
          <p:cNvSpPr>
            <a:spLocks noGrp="1"/>
          </p:cNvSpPr>
          <p:nvPr>
            <p:ph type="body" idx="1"/>
          </p:nvPr>
        </p:nvSpPr>
        <p:spPr>
          <a:xfrm>
            <a:off x="527990" y="1409303"/>
            <a:ext cx="11191043" cy="434394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Tree>
    <p:extLst>
      <p:ext uri="{BB962C8B-B14F-4D97-AF65-F5344CB8AC3E}">
        <p14:creationId xmlns:p14="http://schemas.microsoft.com/office/powerpoint/2010/main" val="3360910658"/>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Lst>
  <p:txStyles>
    <p:titleStyle>
      <a:lvl1pPr algn="l" defTabSz="914400" rtl="0" eaLnBrk="1" latinLnBrk="0" hangingPunct="1">
        <a:lnSpc>
          <a:spcPct val="90000"/>
        </a:lnSpc>
        <a:spcBef>
          <a:spcPct val="0"/>
        </a:spcBef>
        <a:buNone/>
        <a:defRPr sz="3600" b="0" i="0" kern="1200">
          <a:solidFill>
            <a:schemeClr val="tx1"/>
          </a:solidFill>
          <a:latin typeface="+mj-lt"/>
          <a:ea typeface="Gotham Light" charset="0"/>
          <a:cs typeface="Gotham Light"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a:solidFill>
            <a:schemeClr val="tx2"/>
          </a:solidFill>
          <a:latin typeface="+mn-lt"/>
          <a:ea typeface="Gotham Light" charset="0"/>
          <a:cs typeface="Gotham Light"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2"/>
          </a:solidFill>
          <a:latin typeface="+mn-lt"/>
          <a:ea typeface="Gotham Light" charset="0"/>
          <a:cs typeface="Gotham Light"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Gotham Light" charset="0"/>
          <a:cs typeface="Gotham Light"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Gotham Light" charset="0"/>
          <a:cs typeface="Gotham Light"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Gotham Light" charset="0"/>
          <a:cs typeface="Gotham Light"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hyperlink" Target="https://github.com/divega/EFCoreDemos" TargetMode="Externa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15.xml"/><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AC009-D89E-455A-B97A-DCF7CA5E4D5F}"/>
              </a:ext>
            </a:extLst>
          </p:cNvPr>
          <p:cNvSpPr>
            <a:spLocks noGrp="1"/>
          </p:cNvSpPr>
          <p:nvPr>
            <p:ph type="ctrTitle"/>
          </p:nvPr>
        </p:nvSpPr>
        <p:spPr>
          <a:xfrm>
            <a:off x="748795" y="3085576"/>
            <a:ext cx="10968588" cy="1452826"/>
          </a:xfrm>
        </p:spPr>
        <p:txBody>
          <a:bodyPr/>
          <a:lstStyle/>
          <a:p>
            <a:br>
              <a:rPr lang="en-US" dirty="0"/>
            </a:br>
            <a:r>
              <a:rPr lang="en-US" dirty="0"/>
              <a:t>WHAT’S NEW IN ENTITY FRAMEWORK </a:t>
            </a:r>
            <a:r>
              <a:rPr lang="en-US"/>
              <a:t>CORE 2.1?</a:t>
            </a:r>
            <a:endParaRPr lang="en-US" dirty="0"/>
          </a:p>
        </p:txBody>
      </p:sp>
      <p:sp>
        <p:nvSpPr>
          <p:cNvPr id="3" name="Subtitle 2">
            <a:extLst>
              <a:ext uri="{FF2B5EF4-FFF2-40B4-BE49-F238E27FC236}">
                <a16:creationId xmlns:a16="http://schemas.microsoft.com/office/drawing/2014/main" id="{272B54AF-3B13-4EBA-A4BD-B920CA476288}"/>
              </a:ext>
            </a:extLst>
          </p:cNvPr>
          <p:cNvSpPr>
            <a:spLocks noGrp="1"/>
          </p:cNvSpPr>
          <p:nvPr>
            <p:ph type="body" sz="quarter" idx="12"/>
          </p:nvPr>
        </p:nvSpPr>
        <p:spPr/>
        <p:txBody>
          <a:bodyPr/>
          <a:lstStyle/>
          <a:p>
            <a:r>
              <a:rPr lang="en-US" dirty="0"/>
              <a:t>Chris Woodruff</a:t>
            </a:r>
          </a:p>
        </p:txBody>
      </p:sp>
    </p:spTree>
    <p:extLst>
      <p:ext uri="{BB962C8B-B14F-4D97-AF65-F5344CB8AC3E}">
        <p14:creationId xmlns:p14="http://schemas.microsoft.com/office/powerpoint/2010/main" val="3610811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Owned Entities</a:t>
            </a:r>
          </a:p>
        </p:txBody>
      </p:sp>
      <p:sp>
        <p:nvSpPr>
          <p:cNvPr id="4" name="TextBox 3">
            <a:extLst>
              <a:ext uri="{FF2B5EF4-FFF2-40B4-BE49-F238E27FC236}">
                <a16:creationId xmlns:a16="http://schemas.microsoft.com/office/drawing/2014/main" id="{BE44335B-9DED-43A9-AD37-5123B2AF7906}"/>
              </a:ext>
            </a:extLst>
          </p:cNvPr>
          <p:cNvSpPr txBox="1"/>
          <p:nvPr/>
        </p:nvSpPr>
        <p:spPr>
          <a:xfrm>
            <a:off x="9264650" y="6287643"/>
            <a:ext cx="2768600" cy="369332"/>
          </a:xfrm>
          <a:prstGeom prst="rect">
            <a:avLst/>
          </a:prstGeom>
          <a:noFill/>
        </p:spPr>
        <p:txBody>
          <a:bodyPr wrap="square" rtlCol="0">
            <a:spAutoFit/>
          </a:bodyPr>
          <a:lstStyle/>
          <a:p>
            <a:pPr algn="r"/>
            <a:r>
              <a:rPr lang="en-US" dirty="0"/>
              <a:t>EF Core 2.0</a:t>
            </a:r>
          </a:p>
        </p:txBody>
      </p:sp>
    </p:spTree>
    <p:extLst>
      <p:ext uri="{BB962C8B-B14F-4D97-AF65-F5344CB8AC3E}">
        <p14:creationId xmlns:p14="http://schemas.microsoft.com/office/powerpoint/2010/main" val="1317897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DDDD6-1D01-426D-B8E4-FAC0C72877EB}"/>
              </a:ext>
            </a:extLst>
          </p:cNvPr>
          <p:cNvSpPr>
            <a:spLocks noGrp="1"/>
          </p:cNvSpPr>
          <p:nvPr>
            <p:ph type="title"/>
          </p:nvPr>
        </p:nvSpPr>
        <p:spPr/>
        <p:txBody>
          <a:bodyPr/>
          <a:lstStyle/>
          <a:p>
            <a:r>
              <a:rPr lang="en-US" dirty="0"/>
              <a:t>Owned Entities and Table Splitting</a:t>
            </a:r>
          </a:p>
        </p:txBody>
      </p:sp>
      <p:sp>
        <p:nvSpPr>
          <p:cNvPr id="4" name="Rectangle 3">
            <a:extLst>
              <a:ext uri="{FF2B5EF4-FFF2-40B4-BE49-F238E27FC236}">
                <a16:creationId xmlns:a16="http://schemas.microsoft.com/office/drawing/2014/main" id="{EDE03198-52A1-415A-A828-E9AF37B12F0B}"/>
              </a:ext>
            </a:extLst>
          </p:cNvPr>
          <p:cNvSpPr/>
          <p:nvPr/>
        </p:nvSpPr>
        <p:spPr>
          <a:xfrm>
            <a:off x="527990" y="1277109"/>
            <a:ext cx="9391262" cy="5262979"/>
          </a:xfrm>
          <a:prstGeom prst="rect">
            <a:avLst/>
          </a:prstGeom>
        </p:spPr>
        <p:txBody>
          <a:bodyPr wrap="square">
            <a:spAutoFit/>
          </a:bodyPr>
          <a:lstStyle/>
          <a:p>
            <a:r>
              <a:rPr lang="en-US" sz="2400" dirty="0">
                <a:solidFill>
                  <a:srgbClr val="0000FF"/>
                </a:solidFill>
                <a:latin typeface="Monaco"/>
              </a:rPr>
              <a:t>public</a:t>
            </a:r>
            <a:r>
              <a:rPr lang="en-US" sz="2400" dirty="0">
                <a:solidFill>
                  <a:srgbClr val="000000"/>
                </a:solidFill>
                <a:latin typeface="Monaco"/>
              </a:rPr>
              <a:t> </a:t>
            </a:r>
            <a:r>
              <a:rPr lang="en-US" sz="2400" dirty="0">
                <a:solidFill>
                  <a:srgbClr val="0000FF"/>
                </a:solidFill>
                <a:latin typeface="Monaco"/>
              </a:rPr>
              <a:t>class</a:t>
            </a:r>
            <a:r>
              <a:rPr lang="en-US" sz="2400" dirty="0">
                <a:solidFill>
                  <a:srgbClr val="000000"/>
                </a:solidFill>
                <a:latin typeface="Monaco"/>
              </a:rPr>
              <a:t> </a:t>
            </a:r>
            <a:r>
              <a:rPr lang="en-US" sz="2400" dirty="0">
                <a:solidFill>
                  <a:srgbClr val="A31515"/>
                </a:solidFill>
                <a:latin typeface="Monaco"/>
              </a:rPr>
              <a:t>Customer</a:t>
            </a:r>
            <a:r>
              <a:rPr lang="en-US" sz="2400" dirty="0">
                <a:solidFill>
                  <a:srgbClr val="000000"/>
                </a:solidFill>
                <a:latin typeface="Monaco"/>
              </a:rPr>
              <a:t> </a:t>
            </a:r>
          </a:p>
          <a:p>
            <a:r>
              <a:rPr lang="en-US" sz="2400" dirty="0">
                <a:solidFill>
                  <a:srgbClr val="000000"/>
                </a:solidFill>
                <a:latin typeface="Monaco"/>
              </a:rPr>
              <a:t>{</a:t>
            </a:r>
          </a:p>
          <a:p>
            <a:r>
              <a:rPr lang="en-US" sz="2400" dirty="0">
                <a:solidFill>
                  <a:srgbClr val="000000"/>
                </a:solidFill>
                <a:latin typeface="Monaco"/>
              </a:rPr>
              <a:t>	</a:t>
            </a:r>
            <a:r>
              <a:rPr lang="en-US" sz="2400" dirty="0">
                <a:solidFill>
                  <a:srgbClr val="0000FF"/>
                </a:solidFill>
                <a:latin typeface="Monaco"/>
              </a:rPr>
              <a:t>public</a:t>
            </a:r>
            <a:r>
              <a:rPr lang="en-US" sz="2400" dirty="0">
                <a:solidFill>
                  <a:srgbClr val="000000"/>
                </a:solidFill>
                <a:latin typeface="Monaco"/>
              </a:rPr>
              <a:t> </a:t>
            </a:r>
            <a:r>
              <a:rPr lang="en-US" sz="2400" dirty="0">
                <a:solidFill>
                  <a:srgbClr val="0000FF"/>
                </a:solidFill>
                <a:latin typeface="Monaco"/>
              </a:rPr>
              <a:t>int</a:t>
            </a:r>
            <a:r>
              <a:rPr lang="en-US" sz="2400" dirty="0">
                <a:solidFill>
                  <a:srgbClr val="000000"/>
                </a:solidFill>
                <a:latin typeface="Monaco"/>
              </a:rPr>
              <a:t> Id { </a:t>
            </a:r>
            <a:r>
              <a:rPr lang="en-US" sz="2400" dirty="0">
                <a:solidFill>
                  <a:srgbClr val="0000FF"/>
                </a:solidFill>
                <a:latin typeface="Monaco"/>
              </a:rPr>
              <a:t>get</a:t>
            </a:r>
            <a:r>
              <a:rPr lang="en-US" sz="2400" dirty="0">
                <a:solidFill>
                  <a:srgbClr val="000000"/>
                </a:solidFill>
                <a:latin typeface="Monaco"/>
              </a:rPr>
              <a:t>; </a:t>
            </a:r>
            <a:r>
              <a:rPr lang="en-US" sz="2400" dirty="0">
                <a:solidFill>
                  <a:srgbClr val="0000FF"/>
                </a:solidFill>
                <a:latin typeface="Monaco"/>
              </a:rPr>
              <a:t>set</a:t>
            </a:r>
            <a:r>
              <a:rPr lang="en-US" sz="2400" dirty="0">
                <a:solidFill>
                  <a:srgbClr val="000000"/>
                </a:solidFill>
                <a:latin typeface="Monaco"/>
              </a:rPr>
              <a:t>; } </a:t>
            </a:r>
          </a:p>
          <a:p>
            <a:r>
              <a:rPr lang="en-US" sz="2400" dirty="0">
                <a:solidFill>
                  <a:srgbClr val="000000"/>
                </a:solidFill>
                <a:latin typeface="Monaco"/>
              </a:rPr>
              <a:t>	</a:t>
            </a:r>
            <a:r>
              <a:rPr lang="en-US" sz="2400" dirty="0">
                <a:solidFill>
                  <a:srgbClr val="0000FF"/>
                </a:solidFill>
                <a:latin typeface="Monaco"/>
              </a:rPr>
              <a:t>public</a:t>
            </a:r>
            <a:r>
              <a:rPr lang="en-US" sz="2400" dirty="0">
                <a:solidFill>
                  <a:srgbClr val="000000"/>
                </a:solidFill>
                <a:latin typeface="Monaco"/>
              </a:rPr>
              <a:t> </a:t>
            </a:r>
            <a:r>
              <a:rPr lang="en-US" sz="2400" dirty="0">
                <a:solidFill>
                  <a:srgbClr val="0000FF"/>
                </a:solidFill>
                <a:latin typeface="Monaco"/>
              </a:rPr>
              <a:t>string</a:t>
            </a:r>
            <a:r>
              <a:rPr lang="en-US" sz="2400" dirty="0">
                <a:solidFill>
                  <a:srgbClr val="000000"/>
                </a:solidFill>
                <a:latin typeface="Monaco"/>
              </a:rPr>
              <a:t> Name {</a:t>
            </a:r>
            <a:r>
              <a:rPr lang="en-US" sz="2400" dirty="0">
                <a:solidFill>
                  <a:srgbClr val="0000FF"/>
                </a:solidFill>
                <a:latin typeface="Monaco"/>
              </a:rPr>
              <a:t>get</a:t>
            </a:r>
            <a:r>
              <a:rPr lang="en-US" sz="2400" dirty="0">
                <a:solidFill>
                  <a:srgbClr val="000000"/>
                </a:solidFill>
                <a:latin typeface="Monaco"/>
              </a:rPr>
              <a:t>; </a:t>
            </a:r>
            <a:r>
              <a:rPr lang="en-US" sz="2400" dirty="0">
                <a:solidFill>
                  <a:srgbClr val="0000FF"/>
                </a:solidFill>
                <a:latin typeface="Monaco"/>
              </a:rPr>
              <a:t>set</a:t>
            </a:r>
            <a:r>
              <a:rPr lang="en-US" sz="2400" dirty="0">
                <a:solidFill>
                  <a:srgbClr val="000000"/>
                </a:solidFill>
                <a:latin typeface="Monaco"/>
              </a:rPr>
              <a:t>;} </a:t>
            </a:r>
          </a:p>
          <a:p>
            <a:r>
              <a:rPr lang="en-US" sz="2400" dirty="0">
                <a:solidFill>
                  <a:srgbClr val="000000"/>
                </a:solidFill>
                <a:latin typeface="Monaco"/>
              </a:rPr>
              <a:t>	</a:t>
            </a:r>
            <a:r>
              <a:rPr lang="en-US" sz="2400" dirty="0">
                <a:solidFill>
                  <a:srgbClr val="0000FF"/>
                </a:solidFill>
                <a:latin typeface="Monaco"/>
              </a:rPr>
              <a:t>public</a:t>
            </a:r>
            <a:r>
              <a:rPr lang="en-US" sz="2400" dirty="0">
                <a:solidFill>
                  <a:srgbClr val="000000"/>
                </a:solidFill>
                <a:latin typeface="Monaco"/>
              </a:rPr>
              <a:t> </a:t>
            </a:r>
            <a:r>
              <a:rPr lang="en-US" sz="2400" dirty="0" err="1">
                <a:solidFill>
                  <a:srgbClr val="000000"/>
                </a:solidFill>
                <a:latin typeface="Monaco"/>
              </a:rPr>
              <a:t>PhysicalAddress</a:t>
            </a:r>
            <a:r>
              <a:rPr lang="en-US" sz="2400" dirty="0">
                <a:solidFill>
                  <a:srgbClr val="000000"/>
                </a:solidFill>
                <a:latin typeface="Monaco"/>
              </a:rPr>
              <a:t> Address { </a:t>
            </a:r>
            <a:r>
              <a:rPr lang="en-US" sz="2400" dirty="0">
                <a:solidFill>
                  <a:srgbClr val="0000FF"/>
                </a:solidFill>
                <a:latin typeface="Monaco"/>
              </a:rPr>
              <a:t>get</a:t>
            </a:r>
            <a:r>
              <a:rPr lang="en-US" sz="2400" dirty="0">
                <a:solidFill>
                  <a:srgbClr val="000000"/>
                </a:solidFill>
                <a:latin typeface="Monaco"/>
              </a:rPr>
              <a:t>; </a:t>
            </a:r>
            <a:r>
              <a:rPr lang="en-US" sz="2400" dirty="0">
                <a:solidFill>
                  <a:srgbClr val="0000FF"/>
                </a:solidFill>
                <a:latin typeface="Monaco"/>
              </a:rPr>
              <a:t>set</a:t>
            </a:r>
            <a:r>
              <a:rPr lang="en-US" sz="2400" dirty="0">
                <a:solidFill>
                  <a:srgbClr val="000000"/>
                </a:solidFill>
                <a:latin typeface="Monaco"/>
              </a:rPr>
              <a:t>; }</a:t>
            </a:r>
          </a:p>
          <a:p>
            <a:r>
              <a:rPr lang="en-US" sz="2400" dirty="0">
                <a:solidFill>
                  <a:srgbClr val="000000"/>
                </a:solidFill>
                <a:latin typeface="Monaco"/>
              </a:rPr>
              <a:t>}</a:t>
            </a:r>
          </a:p>
          <a:p>
            <a:endParaRPr lang="en-US" sz="2400" dirty="0">
              <a:solidFill>
                <a:srgbClr val="000000"/>
              </a:solidFill>
              <a:latin typeface="Monaco"/>
            </a:endParaRPr>
          </a:p>
          <a:p>
            <a:r>
              <a:rPr lang="en-US" sz="2400" dirty="0">
                <a:solidFill>
                  <a:srgbClr val="0000FF"/>
                </a:solidFill>
                <a:latin typeface="Monaco"/>
              </a:rPr>
              <a:t>public</a:t>
            </a:r>
            <a:r>
              <a:rPr lang="en-US" sz="2400" dirty="0">
                <a:solidFill>
                  <a:srgbClr val="000000"/>
                </a:solidFill>
                <a:latin typeface="Monaco"/>
              </a:rPr>
              <a:t> </a:t>
            </a:r>
            <a:r>
              <a:rPr lang="en-US" sz="2400" dirty="0">
                <a:solidFill>
                  <a:srgbClr val="0000FF"/>
                </a:solidFill>
                <a:latin typeface="Monaco"/>
              </a:rPr>
              <a:t>class</a:t>
            </a:r>
            <a:r>
              <a:rPr lang="en-US" sz="2400" dirty="0">
                <a:solidFill>
                  <a:srgbClr val="000000"/>
                </a:solidFill>
                <a:latin typeface="Monaco"/>
              </a:rPr>
              <a:t> </a:t>
            </a:r>
            <a:r>
              <a:rPr lang="en-US" sz="2400" dirty="0" err="1">
                <a:solidFill>
                  <a:srgbClr val="A31515"/>
                </a:solidFill>
                <a:latin typeface="Monaco"/>
              </a:rPr>
              <a:t>PhysicalAddress</a:t>
            </a:r>
            <a:endParaRPr lang="en-US" sz="2400" dirty="0">
              <a:solidFill>
                <a:srgbClr val="000000"/>
              </a:solidFill>
              <a:latin typeface="Monaco"/>
            </a:endParaRPr>
          </a:p>
          <a:p>
            <a:r>
              <a:rPr lang="en-US" sz="2400" dirty="0">
                <a:solidFill>
                  <a:srgbClr val="000000"/>
                </a:solidFill>
                <a:latin typeface="Monaco"/>
              </a:rPr>
              <a:t>{</a:t>
            </a:r>
          </a:p>
          <a:p>
            <a:r>
              <a:rPr lang="en-US" sz="2400" dirty="0">
                <a:solidFill>
                  <a:srgbClr val="000000"/>
                </a:solidFill>
                <a:latin typeface="Monaco"/>
              </a:rPr>
              <a:t>	</a:t>
            </a:r>
            <a:r>
              <a:rPr lang="en-US" sz="2400" dirty="0">
                <a:solidFill>
                  <a:srgbClr val="0000FF"/>
                </a:solidFill>
                <a:latin typeface="Monaco"/>
              </a:rPr>
              <a:t>public</a:t>
            </a:r>
            <a:r>
              <a:rPr lang="en-US" sz="2400" dirty="0">
                <a:solidFill>
                  <a:srgbClr val="000000"/>
                </a:solidFill>
                <a:latin typeface="Monaco"/>
              </a:rPr>
              <a:t> </a:t>
            </a:r>
            <a:r>
              <a:rPr lang="en-US" sz="2400" dirty="0">
                <a:solidFill>
                  <a:srgbClr val="0000FF"/>
                </a:solidFill>
                <a:latin typeface="Monaco"/>
              </a:rPr>
              <a:t>string</a:t>
            </a:r>
            <a:r>
              <a:rPr lang="en-US" sz="2400" dirty="0">
                <a:solidFill>
                  <a:srgbClr val="000000"/>
                </a:solidFill>
                <a:latin typeface="Monaco"/>
              </a:rPr>
              <a:t> </a:t>
            </a:r>
            <a:r>
              <a:rPr lang="en-US" sz="2400" dirty="0" err="1">
                <a:solidFill>
                  <a:srgbClr val="000000"/>
                </a:solidFill>
                <a:latin typeface="Monaco"/>
              </a:rPr>
              <a:t>StreetAddress</a:t>
            </a:r>
            <a:r>
              <a:rPr lang="en-US" sz="2400" dirty="0">
                <a:solidFill>
                  <a:srgbClr val="000000"/>
                </a:solidFill>
                <a:latin typeface="Monaco"/>
              </a:rPr>
              <a:t> { </a:t>
            </a:r>
            <a:r>
              <a:rPr lang="en-US" sz="2400" dirty="0">
                <a:solidFill>
                  <a:srgbClr val="0000FF"/>
                </a:solidFill>
                <a:latin typeface="Monaco"/>
              </a:rPr>
              <a:t>get</a:t>
            </a:r>
            <a:r>
              <a:rPr lang="en-US" sz="2400" dirty="0">
                <a:solidFill>
                  <a:srgbClr val="000000"/>
                </a:solidFill>
                <a:latin typeface="Monaco"/>
              </a:rPr>
              <a:t>; </a:t>
            </a:r>
            <a:r>
              <a:rPr lang="en-US" sz="2400" dirty="0">
                <a:solidFill>
                  <a:srgbClr val="0000FF"/>
                </a:solidFill>
                <a:latin typeface="Monaco"/>
              </a:rPr>
              <a:t>set</a:t>
            </a:r>
            <a:r>
              <a:rPr lang="en-US" sz="2400" dirty="0">
                <a:solidFill>
                  <a:srgbClr val="000000"/>
                </a:solidFill>
                <a:latin typeface="Monaco"/>
              </a:rPr>
              <a:t>; }</a:t>
            </a:r>
          </a:p>
          <a:p>
            <a:r>
              <a:rPr lang="en-US" sz="2400" dirty="0">
                <a:solidFill>
                  <a:srgbClr val="000000"/>
                </a:solidFill>
                <a:latin typeface="Monaco"/>
              </a:rPr>
              <a:t>	</a:t>
            </a:r>
            <a:r>
              <a:rPr lang="en-US" sz="2400" dirty="0">
                <a:solidFill>
                  <a:srgbClr val="0000FF"/>
                </a:solidFill>
                <a:latin typeface="Monaco"/>
              </a:rPr>
              <a:t>public</a:t>
            </a:r>
            <a:r>
              <a:rPr lang="en-US" sz="2400" dirty="0">
                <a:solidFill>
                  <a:srgbClr val="000000"/>
                </a:solidFill>
                <a:latin typeface="Monaco"/>
              </a:rPr>
              <a:t> Location </a:t>
            </a:r>
            <a:r>
              <a:rPr lang="en-US" sz="2400" dirty="0" err="1">
                <a:solidFill>
                  <a:srgbClr val="000000"/>
                </a:solidFill>
                <a:latin typeface="Monaco"/>
              </a:rPr>
              <a:t>Location</a:t>
            </a:r>
            <a:r>
              <a:rPr lang="en-US" sz="2400" dirty="0">
                <a:solidFill>
                  <a:srgbClr val="000000"/>
                </a:solidFill>
                <a:latin typeface="Monaco"/>
              </a:rPr>
              <a:t> { </a:t>
            </a:r>
            <a:r>
              <a:rPr lang="en-US" sz="2400" dirty="0">
                <a:solidFill>
                  <a:srgbClr val="0000FF"/>
                </a:solidFill>
                <a:latin typeface="Monaco"/>
              </a:rPr>
              <a:t>get</a:t>
            </a:r>
            <a:r>
              <a:rPr lang="en-US" sz="2400" dirty="0">
                <a:solidFill>
                  <a:srgbClr val="000000"/>
                </a:solidFill>
                <a:latin typeface="Monaco"/>
              </a:rPr>
              <a:t>; </a:t>
            </a:r>
            <a:r>
              <a:rPr lang="en-US" sz="2400" dirty="0">
                <a:solidFill>
                  <a:srgbClr val="0000FF"/>
                </a:solidFill>
                <a:latin typeface="Monaco"/>
              </a:rPr>
              <a:t>set</a:t>
            </a:r>
            <a:r>
              <a:rPr lang="en-US" sz="2400" dirty="0">
                <a:solidFill>
                  <a:srgbClr val="000000"/>
                </a:solidFill>
                <a:latin typeface="Monaco"/>
              </a:rPr>
              <a:t>; }</a:t>
            </a:r>
          </a:p>
          <a:p>
            <a:r>
              <a:rPr lang="en-US" sz="2400" dirty="0">
                <a:solidFill>
                  <a:srgbClr val="000000"/>
                </a:solidFill>
                <a:latin typeface="Monaco"/>
              </a:rPr>
              <a:t>}</a:t>
            </a:r>
          </a:p>
          <a:p>
            <a:r>
              <a:rPr lang="en-US" sz="2400" dirty="0">
                <a:solidFill>
                  <a:srgbClr val="000000"/>
                </a:solidFill>
                <a:latin typeface="Monaco"/>
              </a:rPr>
              <a:t>...</a:t>
            </a:r>
          </a:p>
          <a:p>
            <a:r>
              <a:rPr lang="en-US" sz="2400" dirty="0" err="1">
                <a:solidFill>
                  <a:srgbClr val="000000"/>
                </a:solidFill>
                <a:latin typeface="Monaco"/>
              </a:rPr>
              <a:t>modelBuilder.Entity</a:t>
            </a:r>
            <a:r>
              <a:rPr lang="en-US" sz="2400" dirty="0">
                <a:solidFill>
                  <a:srgbClr val="000000"/>
                </a:solidFill>
                <a:latin typeface="Monaco"/>
              </a:rPr>
              <a:t>&lt;Customer&gt;().</a:t>
            </a:r>
            <a:r>
              <a:rPr lang="en-US" sz="2400" dirty="0" err="1">
                <a:solidFill>
                  <a:srgbClr val="000000"/>
                </a:solidFill>
                <a:latin typeface="Monaco"/>
              </a:rPr>
              <a:t>OwnsOne</a:t>
            </a:r>
            <a:r>
              <a:rPr lang="en-US" sz="2400" dirty="0">
                <a:solidFill>
                  <a:srgbClr val="000000"/>
                </a:solidFill>
                <a:latin typeface="Monaco"/>
              </a:rPr>
              <a:t>(c =&gt; </a:t>
            </a:r>
            <a:r>
              <a:rPr lang="en-US" sz="2400" dirty="0" err="1">
                <a:solidFill>
                  <a:srgbClr val="000000"/>
                </a:solidFill>
                <a:latin typeface="Monaco"/>
              </a:rPr>
              <a:t>c.Address</a:t>
            </a:r>
            <a:r>
              <a:rPr lang="en-US" sz="2400" dirty="0">
                <a:solidFill>
                  <a:srgbClr val="000000"/>
                </a:solidFill>
                <a:latin typeface="Monaco"/>
              </a:rPr>
              <a:t>);</a:t>
            </a:r>
            <a:endParaRPr lang="en-US" sz="2400" dirty="0"/>
          </a:p>
        </p:txBody>
      </p:sp>
      <p:sp>
        <p:nvSpPr>
          <p:cNvPr id="5" name="TextBox 4">
            <a:extLst>
              <a:ext uri="{FF2B5EF4-FFF2-40B4-BE49-F238E27FC236}">
                <a16:creationId xmlns:a16="http://schemas.microsoft.com/office/drawing/2014/main" id="{B666C49B-F8EB-41B1-B3F8-7D63CE4C446D}"/>
              </a:ext>
            </a:extLst>
          </p:cNvPr>
          <p:cNvSpPr txBox="1"/>
          <p:nvPr/>
        </p:nvSpPr>
        <p:spPr>
          <a:xfrm>
            <a:off x="9264650" y="6287643"/>
            <a:ext cx="2768600" cy="369332"/>
          </a:xfrm>
          <a:prstGeom prst="rect">
            <a:avLst/>
          </a:prstGeom>
          <a:noFill/>
        </p:spPr>
        <p:txBody>
          <a:bodyPr wrap="square" rtlCol="0">
            <a:spAutoFit/>
          </a:bodyPr>
          <a:lstStyle/>
          <a:p>
            <a:pPr algn="r"/>
            <a:r>
              <a:rPr lang="en-US" dirty="0"/>
              <a:t>EF Core 2.0</a:t>
            </a:r>
          </a:p>
        </p:txBody>
      </p:sp>
    </p:spTree>
    <p:extLst>
      <p:ext uri="{BB962C8B-B14F-4D97-AF65-F5344CB8AC3E}">
        <p14:creationId xmlns:p14="http://schemas.microsoft.com/office/powerpoint/2010/main" val="98762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Global Query Filters</a:t>
            </a:r>
          </a:p>
        </p:txBody>
      </p:sp>
      <p:sp>
        <p:nvSpPr>
          <p:cNvPr id="4" name="TextBox 3">
            <a:extLst>
              <a:ext uri="{FF2B5EF4-FFF2-40B4-BE49-F238E27FC236}">
                <a16:creationId xmlns:a16="http://schemas.microsoft.com/office/drawing/2014/main" id="{4F330726-9597-4348-868B-B5BE9D21D10F}"/>
              </a:ext>
            </a:extLst>
          </p:cNvPr>
          <p:cNvSpPr txBox="1"/>
          <p:nvPr/>
        </p:nvSpPr>
        <p:spPr>
          <a:xfrm>
            <a:off x="9264650" y="6287643"/>
            <a:ext cx="2768600" cy="369332"/>
          </a:xfrm>
          <a:prstGeom prst="rect">
            <a:avLst/>
          </a:prstGeom>
          <a:noFill/>
        </p:spPr>
        <p:txBody>
          <a:bodyPr wrap="square" rtlCol="0">
            <a:spAutoFit/>
          </a:bodyPr>
          <a:lstStyle/>
          <a:p>
            <a:pPr algn="r"/>
            <a:r>
              <a:rPr lang="en-US" dirty="0"/>
              <a:t>EF Core 2.0</a:t>
            </a:r>
          </a:p>
        </p:txBody>
      </p:sp>
    </p:spTree>
    <p:extLst>
      <p:ext uri="{BB962C8B-B14F-4D97-AF65-F5344CB8AC3E}">
        <p14:creationId xmlns:p14="http://schemas.microsoft.com/office/powerpoint/2010/main" val="10315526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6654E-C022-498B-A017-4CD845513866}"/>
              </a:ext>
            </a:extLst>
          </p:cNvPr>
          <p:cNvSpPr>
            <a:spLocks noGrp="1"/>
          </p:cNvSpPr>
          <p:nvPr>
            <p:ph type="title"/>
          </p:nvPr>
        </p:nvSpPr>
        <p:spPr/>
        <p:txBody>
          <a:bodyPr/>
          <a:lstStyle/>
          <a:p>
            <a:r>
              <a:rPr lang="en-US" dirty="0"/>
              <a:t>Global Query Filters</a:t>
            </a:r>
          </a:p>
        </p:txBody>
      </p:sp>
      <p:sp>
        <p:nvSpPr>
          <p:cNvPr id="3" name="Rectangle 2">
            <a:extLst>
              <a:ext uri="{FF2B5EF4-FFF2-40B4-BE49-F238E27FC236}">
                <a16:creationId xmlns:a16="http://schemas.microsoft.com/office/drawing/2014/main" id="{6728A931-05C1-42F0-BBF4-50FD2A290C98}"/>
              </a:ext>
            </a:extLst>
          </p:cNvPr>
          <p:cNvSpPr/>
          <p:nvPr/>
        </p:nvSpPr>
        <p:spPr>
          <a:xfrm>
            <a:off x="527990" y="1961634"/>
            <a:ext cx="9402702" cy="523220"/>
          </a:xfrm>
          <a:prstGeom prst="rect">
            <a:avLst/>
          </a:prstGeom>
        </p:spPr>
        <p:txBody>
          <a:bodyPr wrap="none">
            <a:spAutoFit/>
          </a:bodyPr>
          <a:lstStyle/>
          <a:p>
            <a:r>
              <a:rPr lang="en-US" sz="2800" dirty="0" err="1">
                <a:solidFill>
                  <a:srgbClr val="000000"/>
                </a:solidFill>
                <a:latin typeface="Monaco"/>
              </a:rPr>
              <a:t>modelBuilder.Entity</a:t>
            </a:r>
            <a:r>
              <a:rPr lang="en-US" sz="2800" dirty="0">
                <a:solidFill>
                  <a:srgbClr val="000000"/>
                </a:solidFill>
                <a:latin typeface="Monaco"/>
              </a:rPr>
              <a:t>&lt;Post&gt;().</a:t>
            </a:r>
            <a:r>
              <a:rPr lang="en-US" sz="2800" dirty="0" err="1">
                <a:solidFill>
                  <a:srgbClr val="000000"/>
                </a:solidFill>
                <a:latin typeface="Monaco"/>
              </a:rPr>
              <a:t>HasQueryFilter</a:t>
            </a:r>
            <a:r>
              <a:rPr lang="en-US" sz="2800" dirty="0">
                <a:solidFill>
                  <a:srgbClr val="000000"/>
                </a:solidFill>
                <a:latin typeface="Monaco"/>
              </a:rPr>
              <a:t>(p =&gt; !</a:t>
            </a:r>
            <a:r>
              <a:rPr lang="en-US" sz="2800" dirty="0" err="1">
                <a:solidFill>
                  <a:srgbClr val="000000"/>
                </a:solidFill>
                <a:latin typeface="Monaco"/>
              </a:rPr>
              <a:t>p.IsDeleted</a:t>
            </a:r>
            <a:r>
              <a:rPr lang="en-US" sz="2800" dirty="0">
                <a:solidFill>
                  <a:srgbClr val="000000"/>
                </a:solidFill>
                <a:latin typeface="Monaco"/>
              </a:rPr>
              <a:t>);</a:t>
            </a:r>
            <a:endParaRPr lang="en-US" sz="2800" dirty="0"/>
          </a:p>
        </p:txBody>
      </p:sp>
      <p:sp>
        <p:nvSpPr>
          <p:cNvPr id="4" name="Rectangle 3">
            <a:extLst>
              <a:ext uri="{FF2B5EF4-FFF2-40B4-BE49-F238E27FC236}">
                <a16:creationId xmlns:a16="http://schemas.microsoft.com/office/drawing/2014/main" id="{59D5E86A-100E-4A65-9E77-07C0B005E597}"/>
              </a:ext>
            </a:extLst>
          </p:cNvPr>
          <p:cNvSpPr/>
          <p:nvPr/>
        </p:nvSpPr>
        <p:spPr>
          <a:xfrm>
            <a:off x="527990" y="3105834"/>
            <a:ext cx="8876360" cy="954107"/>
          </a:xfrm>
          <a:prstGeom prst="rect">
            <a:avLst/>
          </a:prstGeom>
        </p:spPr>
        <p:txBody>
          <a:bodyPr wrap="square">
            <a:spAutoFit/>
          </a:bodyPr>
          <a:lstStyle/>
          <a:p>
            <a:r>
              <a:rPr lang="en-US" sz="2800" dirty="0" err="1">
                <a:solidFill>
                  <a:srgbClr val="0000FF"/>
                </a:solidFill>
                <a:latin typeface="Monaco"/>
              </a:rPr>
              <a:t>var</a:t>
            </a:r>
            <a:r>
              <a:rPr lang="en-US" sz="2800" dirty="0">
                <a:solidFill>
                  <a:srgbClr val="000000"/>
                </a:solidFill>
                <a:latin typeface="Monaco"/>
              </a:rPr>
              <a:t> blog = </a:t>
            </a:r>
            <a:r>
              <a:rPr lang="en-US" sz="2800" dirty="0" err="1">
                <a:solidFill>
                  <a:srgbClr val="000000"/>
                </a:solidFill>
                <a:latin typeface="Monaco"/>
              </a:rPr>
              <a:t>context.Blogs</a:t>
            </a:r>
            <a:r>
              <a:rPr lang="en-US" sz="2800" dirty="0">
                <a:solidFill>
                  <a:srgbClr val="000000"/>
                </a:solidFill>
                <a:latin typeface="Monaco"/>
              </a:rPr>
              <a:t> .Include(b =&gt; </a:t>
            </a:r>
            <a:r>
              <a:rPr lang="en-US" sz="2800" dirty="0" err="1">
                <a:solidFill>
                  <a:srgbClr val="000000"/>
                </a:solidFill>
                <a:latin typeface="Monaco"/>
              </a:rPr>
              <a:t>b.Posts</a:t>
            </a:r>
            <a:r>
              <a:rPr lang="en-US" sz="2800" dirty="0">
                <a:solidFill>
                  <a:srgbClr val="000000"/>
                </a:solidFill>
                <a:latin typeface="Monaco"/>
              </a:rPr>
              <a:t>) 	.</a:t>
            </a:r>
            <a:r>
              <a:rPr lang="en-US" sz="2800" dirty="0" err="1">
                <a:solidFill>
                  <a:srgbClr val="000000"/>
                </a:solidFill>
                <a:latin typeface="Monaco"/>
              </a:rPr>
              <a:t>FirstOrDefault</a:t>
            </a:r>
            <a:r>
              <a:rPr lang="en-US" sz="2800" dirty="0">
                <a:solidFill>
                  <a:srgbClr val="000000"/>
                </a:solidFill>
                <a:latin typeface="Monaco"/>
              </a:rPr>
              <a:t>(b =&gt; </a:t>
            </a:r>
            <a:r>
              <a:rPr lang="en-US" sz="2800" dirty="0" err="1">
                <a:solidFill>
                  <a:srgbClr val="000000"/>
                </a:solidFill>
                <a:latin typeface="Monaco"/>
              </a:rPr>
              <a:t>b.Id</a:t>
            </a:r>
            <a:r>
              <a:rPr lang="en-US" sz="2800" dirty="0">
                <a:solidFill>
                  <a:srgbClr val="000000"/>
                </a:solidFill>
                <a:latin typeface="Monaco"/>
              </a:rPr>
              <a:t> == id);</a:t>
            </a:r>
            <a:endParaRPr lang="en-US" sz="2800" dirty="0"/>
          </a:p>
        </p:txBody>
      </p:sp>
      <p:sp>
        <p:nvSpPr>
          <p:cNvPr id="5" name="TextBox 4">
            <a:extLst>
              <a:ext uri="{FF2B5EF4-FFF2-40B4-BE49-F238E27FC236}">
                <a16:creationId xmlns:a16="http://schemas.microsoft.com/office/drawing/2014/main" id="{C0C4C7F6-6B62-4836-82FE-B2A850665505}"/>
              </a:ext>
            </a:extLst>
          </p:cNvPr>
          <p:cNvSpPr txBox="1"/>
          <p:nvPr/>
        </p:nvSpPr>
        <p:spPr>
          <a:xfrm>
            <a:off x="9264650" y="6287643"/>
            <a:ext cx="2768600" cy="369332"/>
          </a:xfrm>
          <a:prstGeom prst="rect">
            <a:avLst/>
          </a:prstGeom>
          <a:noFill/>
        </p:spPr>
        <p:txBody>
          <a:bodyPr wrap="square" rtlCol="0">
            <a:spAutoFit/>
          </a:bodyPr>
          <a:lstStyle/>
          <a:p>
            <a:pPr algn="r"/>
            <a:r>
              <a:rPr lang="en-US" dirty="0"/>
              <a:t>EF Core 2.0</a:t>
            </a:r>
          </a:p>
        </p:txBody>
      </p:sp>
    </p:spTree>
    <p:extLst>
      <p:ext uri="{BB962C8B-B14F-4D97-AF65-F5344CB8AC3E}">
        <p14:creationId xmlns:p14="http://schemas.microsoft.com/office/powerpoint/2010/main" val="1132133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3889DE-46CF-43C0-9859-9C9BF3AD7368}"/>
              </a:ext>
            </a:extLst>
          </p:cNvPr>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20205649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DbContext Pooling</a:t>
            </a:r>
          </a:p>
        </p:txBody>
      </p:sp>
      <p:sp>
        <p:nvSpPr>
          <p:cNvPr id="4" name="TextBox 3">
            <a:extLst>
              <a:ext uri="{FF2B5EF4-FFF2-40B4-BE49-F238E27FC236}">
                <a16:creationId xmlns:a16="http://schemas.microsoft.com/office/drawing/2014/main" id="{2485F4F1-658C-4157-B842-1B4B68E22ADC}"/>
              </a:ext>
            </a:extLst>
          </p:cNvPr>
          <p:cNvSpPr txBox="1"/>
          <p:nvPr/>
        </p:nvSpPr>
        <p:spPr>
          <a:xfrm>
            <a:off x="9264650" y="6287643"/>
            <a:ext cx="2768600" cy="369332"/>
          </a:xfrm>
          <a:prstGeom prst="rect">
            <a:avLst/>
          </a:prstGeom>
          <a:noFill/>
        </p:spPr>
        <p:txBody>
          <a:bodyPr wrap="square" rtlCol="0">
            <a:spAutoFit/>
          </a:bodyPr>
          <a:lstStyle/>
          <a:p>
            <a:pPr algn="r"/>
            <a:r>
              <a:rPr lang="en-US" dirty="0"/>
              <a:t>EF Core 2.0</a:t>
            </a:r>
          </a:p>
        </p:txBody>
      </p:sp>
    </p:spTree>
    <p:extLst>
      <p:ext uri="{BB962C8B-B14F-4D97-AF65-F5344CB8AC3E}">
        <p14:creationId xmlns:p14="http://schemas.microsoft.com/office/powerpoint/2010/main" val="21910626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AB0260A-F6AF-41BF-83B6-92935CED3E29}"/>
              </a:ext>
            </a:extLst>
          </p:cNvPr>
          <p:cNvSpPr>
            <a:spLocks noGrp="1"/>
          </p:cNvSpPr>
          <p:nvPr>
            <p:ph type="title"/>
          </p:nvPr>
        </p:nvSpPr>
        <p:spPr/>
        <p:txBody>
          <a:bodyPr/>
          <a:lstStyle/>
          <a:p>
            <a:r>
              <a:rPr lang="en-US" dirty="0"/>
              <a:t>DbContext Pooling</a:t>
            </a:r>
          </a:p>
        </p:txBody>
      </p:sp>
      <p:sp>
        <p:nvSpPr>
          <p:cNvPr id="5" name="Rectangle 4">
            <a:extLst>
              <a:ext uri="{FF2B5EF4-FFF2-40B4-BE49-F238E27FC236}">
                <a16:creationId xmlns:a16="http://schemas.microsoft.com/office/drawing/2014/main" id="{B59D3632-3F3A-414E-B7D0-9F8CCBC7FC19}"/>
              </a:ext>
            </a:extLst>
          </p:cNvPr>
          <p:cNvSpPr/>
          <p:nvPr/>
        </p:nvSpPr>
        <p:spPr bwMode="auto">
          <a:xfrm>
            <a:off x="310310" y="1189494"/>
            <a:ext cx="2865924" cy="5451695"/>
          </a:xfrm>
          <a:prstGeom prst="rect">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t" anchorCtr="0" compatLnSpc="1">
            <a:prstTxWarp prst="textNoShape">
              <a:avLst/>
            </a:prstTxWarp>
          </a:bodyPr>
          <a:lstStyle/>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DI Container</a:t>
            </a:r>
          </a:p>
        </p:txBody>
      </p:sp>
      <p:sp>
        <p:nvSpPr>
          <p:cNvPr id="6" name="TextBox 5">
            <a:extLst>
              <a:ext uri="{FF2B5EF4-FFF2-40B4-BE49-F238E27FC236}">
                <a16:creationId xmlns:a16="http://schemas.microsoft.com/office/drawing/2014/main" id="{BF782B96-3DB1-43BA-9337-EC6A20ABA3FD}"/>
              </a:ext>
            </a:extLst>
          </p:cNvPr>
          <p:cNvSpPr txBox="1"/>
          <p:nvPr/>
        </p:nvSpPr>
        <p:spPr>
          <a:xfrm>
            <a:off x="5357238" y="1189494"/>
            <a:ext cx="6739733" cy="5277464"/>
          </a:xfrm>
          <a:prstGeom prst="rect">
            <a:avLst/>
          </a:prstGeom>
          <a:solidFill>
            <a:srgbClr val="FFFFFF"/>
          </a:solidFill>
          <a:ln>
            <a:solidFill>
              <a:schemeClr val="tx1"/>
            </a:solidFill>
          </a:ln>
        </p:spPr>
        <p:txBody>
          <a:bodyPr wrap="square" lIns="243805" tIns="195044" rIns="243805" bIns="195044" rtlCol="0">
            <a:spAutoFit/>
          </a:bodyPr>
          <a:lstStyle/>
          <a:p>
            <a:pPr defTabSz="914367">
              <a:defRPr/>
            </a:pPr>
            <a:r>
              <a:rPr lang="en-US" sz="1866" dirty="0">
                <a:solidFill>
                  <a:srgbClr val="0000FF"/>
                </a:solidFill>
                <a:latin typeface="Consolas" panose="020B0609020204030204" pitchFamily="49" charset="0"/>
              </a:rPr>
              <a:t>public</a:t>
            </a:r>
            <a:r>
              <a:rPr lang="en-US" sz="1866" dirty="0">
                <a:solidFill>
                  <a:srgbClr val="000000"/>
                </a:solidFill>
                <a:latin typeface="Consolas" panose="020B0609020204030204" pitchFamily="49" charset="0"/>
              </a:rPr>
              <a:t> </a:t>
            </a:r>
            <a:r>
              <a:rPr lang="en-US" sz="1866" dirty="0">
                <a:solidFill>
                  <a:srgbClr val="0000FF"/>
                </a:solidFill>
                <a:latin typeface="Consolas" panose="020B0609020204030204" pitchFamily="49" charset="0"/>
              </a:rPr>
              <a:t>class</a:t>
            </a:r>
            <a:r>
              <a:rPr lang="en-US" sz="1866" dirty="0">
                <a:solidFill>
                  <a:srgbClr val="000000"/>
                </a:solidFill>
                <a:latin typeface="Consolas" panose="020B0609020204030204" pitchFamily="49" charset="0"/>
              </a:rPr>
              <a:t> </a:t>
            </a:r>
            <a:r>
              <a:rPr lang="en-US" sz="1866" dirty="0" err="1">
                <a:solidFill>
                  <a:srgbClr val="2B91AF"/>
                </a:solidFill>
                <a:latin typeface="Consolas" panose="020B0609020204030204" pitchFamily="49" charset="0"/>
              </a:rPr>
              <a:t>BlogsController</a:t>
            </a:r>
            <a:r>
              <a:rPr lang="en-US" sz="1866" dirty="0">
                <a:solidFill>
                  <a:srgbClr val="000000"/>
                </a:solidFill>
                <a:latin typeface="Consolas" panose="020B0609020204030204" pitchFamily="49" charset="0"/>
              </a:rPr>
              <a:t> : </a:t>
            </a:r>
            <a:r>
              <a:rPr lang="en-US" sz="1866" dirty="0">
                <a:solidFill>
                  <a:srgbClr val="2B91AF"/>
                </a:solidFill>
                <a:latin typeface="Consolas" panose="020B0609020204030204" pitchFamily="49" charset="0"/>
              </a:rPr>
              <a:t>Controller</a:t>
            </a:r>
            <a:endParaRPr lang="en-US" sz="1866" dirty="0">
              <a:solidFill>
                <a:srgbClr val="000000"/>
              </a:solidFill>
              <a:latin typeface="Consolas" panose="020B0609020204030204" pitchFamily="49" charset="0"/>
            </a:endParaRPr>
          </a:p>
          <a:p>
            <a:pPr defTabSz="914367">
              <a:defRPr/>
            </a:pPr>
            <a:r>
              <a:rPr lang="en-US" sz="1866" dirty="0">
                <a:solidFill>
                  <a:srgbClr val="000000"/>
                </a:solidFill>
                <a:latin typeface="Consolas" panose="020B0609020204030204" pitchFamily="49" charset="0"/>
              </a:rPr>
              <a:t>{</a:t>
            </a:r>
          </a:p>
          <a:p>
            <a:pPr defTabSz="914367">
              <a:defRPr/>
            </a:pPr>
            <a:r>
              <a:rPr lang="en-US" sz="1866" dirty="0">
                <a:solidFill>
                  <a:srgbClr val="0000FF"/>
                </a:solidFill>
                <a:latin typeface="Consolas" panose="020B0609020204030204" pitchFamily="49" charset="0"/>
              </a:rPr>
              <a:t>    private</a:t>
            </a:r>
            <a:r>
              <a:rPr lang="en-US" sz="1866" dirty="0">
                <a:solidFill>
                  <a:srgbClr val="000000"/>
                </a:solidFill>
                <a:latin typeface="Consolas" panose="020B0609020204030204" pitchFamily="49" charset="0"/>
              </a:rPr>
              <a:t> </a:t>
            </a:r>
            <a:r>
              <a:rPr lang="en-US" sz="1866" dirty="0" err="1">
                <a:solidFill>
                  <a:srgbClr val="2B91AF"/>
                </a:solidFill>
                <a:latin typeface="Consolas" panose="020B0609020204030204" pitchFamily="49" charset="0"/>
              </a:rPr>
              <a:t>BlogContext</a:t>
            </a:r>
            <a:r>
              <a:rPr lang="en-US" sz="1866" dirty="0">
                <a:solidFill>
                  <a:srgbClr val="000000"/>
                </a:solidFill>
                <a:latin typeface="Consolas" panose="020B0609020204030204" pitchFamily="49" charset="0"/>
              </a:rPr>
              <a:t> _context;</a:t>
            </a:r>
          </a:p>
          <a:p>
            <a:pPr defTabSz="914367">
              <a:defRPr/>
            </a:pPr>
            <a:endParaRPr lang="en-US" sz="1866" dirty="0">
              <a:solidFill>
                <a:srgbClr val="000000"/>
              </a:solidFill>
              <a:latin typeface="Consolas" panose="020B0609020204030204" pitchFamily="49" charset="0"/>
            </a:endParaRPr>
          </a:p>
          <a:p>
            <a:pPr defTabSz="914367">
              <a:defRPr/>
            </a:pPr>
            <a:r>
              <a:rPr lang="en-US" sz="1866" dirty="0">
                <a:solidFill>
                  <a:srgbClr val="000000"/>
                </a:solidFill>
                <a:latin typeface="Consolas" panose="020B0609020204030204" pitchFamily="49" charset="0"/>
              </a:rPr>
              <a:t>    </a:t>
            </a:r>
            <a:r>
              <a:rPr lang="en-US" sz="1866" dirty="0">
                <a:solidFill>
                  <a:srgbClr val="0000FF"/>
                </a:solidFill>
                <a:latin typeface="Consolas" panose="020B0609020204030204" pitchFamily="49" charset="0"/>
              </a:rPr>
              <a:t>public</a:t>
            </a:r>
            <a:r>
              <a:rPr lang="en-US" sz="1866" dirty="0">
                <a:solidFill>
                  <a:srgbClr val="000000"/>
                </a:solidFill>
                <a:latin typeface="Consolas" panose="020B0609020204030204" pitchFamily="49" charset="0"/>
              </a:rPr>
              <a:t> </a:t>
            </a:r>
            <a:r>
              <a:rPr lang="en-US" sz="1866" dirty="0" err="1">
                <a:solidFill>
                  <a:srgbClr val="000000"/>
                </a:solidFill>
                <a:latin typeface="Consolas" panose="020B0609020204030204" pitchFamily="49" charset="0"/>
              </a:rPr>
              <a:t>BlogsController</a:t>
            </a:r>
            <a:r>
              <a:rPr lang="en-US" sz="1866" dirty="0">
                <a:solidFill>
                  <a:srgbClr val="000000"/>
                </a:solidFill>
                <a:latin typeface="Consolas" panose="020B0609020204030204" pitchFamily="49" charset="0"/>
              </a:rPr>
              <a:t>(</a:t>
            </a:r>
            <a:r>
              <a:rPr lang="en-US" sz="1866" dirty="0" err="1">
                <a:solidFill>
                  <a:srgbClr val="2B91AF"/>
                </a:solidFill>
                <a:latin typeface="Consolas" panose="020B0609020204030204" pitchFamily="49" charset="0"/>
              </a:rPr>
              <a:t>BlogContext</a:t>
            </a:r>
            <a:r>
              <a:rPr lang="en-US" sz="1866" dirty="0">
                <a:solidFill>
                  <a:srgbClr val="000000"/>
                </a:solidFill>
                <a:latin typeface="Consolas" panose="020B0609020204030204" pitchFamily="49" charset="0"/>
              </a:rPr>
              <a:t> context)</a:t>
            </a:r>
          </a:p>
          <a:p>
            <a:pPr defTabSz="914367">
              <a:defRPr/>
            </a:pPr>
            <a:r>
              <a:rPr lang="en-US" sz="1866" dirty="0">
                <a:solidFill>
                  <a:srgbClr val="000000"/>
                </a:solidFill>
                <a:latin typeface="Consolas" panose="020B0609020204030204" pitchFamily="49" charset="0"/>
              </a:rPr>
              <a:t>    {</a:t>
            </a:r>
          </a:p>
          <a:p>
            <a:pPr defTabSz="914367">
              <a:defRPr/>
            </a:pPr>
            <a:r>
              <a:rPr lang="en-US" sz="1866" dirty="0">
                <a:solidFill>
                  <a:srgbClr val="000000"/>
                </a:solidFill>
                <a:latin typeface="Consolas" panose="020B0609020204030204" pitchFamily="49" charset="0"/>
              </a:rPr>
              <a:t>        _context = context;</a:t>
            </a:r>
          </a:p>
          <a:p>
            <a:pPr defTabSz="914367">
              <a:defRPr/>
            </a:pPr>
            <a:r>
              <a:rPr lang="en-US" sz="1866" dirty="0">
                <a:solidFill>
                  <a:srgbClr val="000000"/>
                </a:solidFill>
                <a:latin typeface="Consolas" panose="020B0609020204030204" pitchFamily="49" charset="0"/>
              </a:rPr>
              <a:t>    }</a:t>
            </a:r>
          </a:p>
          <a:p>
            <a:pPr defTabSz="914367">
              <a:defRPr/>
            </a:pPr>
            <a:br>
              <a:rPr lang="en-US" sz="1866" dirty="0">
                <a:solidFill>
                  <a:srgbClr val="000000"/>
                </a:solidFill>
                <a:latin typeface="Consolas" panose="020B0609020204030204" pitchFamily="49" charset="0"/>
              </a:rPr>
            </a:br>
            <a:r>
              <a:rPr lang="en-US" sz="1866" dirty="0">
                <a:solidFill>
                  <a:srgbClr val="000000"/>
                </a:solidFill>
                <a:latin typeface="Consolas" panose="020B0609020204030204" pitchFamily="49" charset="0"/>
              </a:rPr>
              <a:t>    </a:t>
            </a:r>
            <a:r>
              <a:rPr lang="en-US" sz="1866" dirty="0">
                <a:solidFill>
                  <a:srgbClr val="0000FF"/>
                </a:solidFill>
                <a:latin typeface="Consolas" panose="020B0609020204030204" pitchFamily="49" charset="0"/>
              </a:rPr>
              <a:t>public</a:t>
            </a:r>
            <a:r>
              <a:rPr lang="en-US" sz="1866" dirty="0">
                <a:solidFill>
                  <a:srgbClr val="000000"/>
                </a:solidFill>
                <a:latin typeface="Consolas" panose="020B0609020204030204" pitchFamily="49" charset="0"/>
              </a:rPr>
              <a:t> </a:t>
            </a:r>
            <a:r>
              <a:rPr lang="en-US" sz="1866" dirty="0" err="1">
                <a:solidFill>
                  <a:srgbClr val="2B91AF"/>
                </a:solidFill>
                <a:latin typeface="Consolas" panose="020B0609020204030204" pitchFamily="49" charset="0"/>
              </a:rPr>
              <a:t>IActionResult</a:t>
            </a:r>
            <a:r>
              <a:rPr lang="en-US" sz="1866" dirty="0">
                <a:solidFill>
                  <a:srgbClr val="000000"/>
                </a:solidFill>
                <a:latin typeface="Consolas" panose="020B0609020204030204" pitchFamily="49" charset="0"/>
              </a:rPr>
              <a:t> Index()</a:t>
            </a:r>
          </a:p>
          <a:p>
            <a:pPr defTabSz="914367">
              <a:defRPr/>
            </a:pPr>
            <a:r>
              <a:rPr lang="en-US" sz="1866" dirty="0">
                <a:solidFill>
                  <a:srgbClr val="000000"/>
                </a:solidFill>
                <a:latin typeface="Consolas" panose="020B0609020204030204" pitchFamily="49" charset="0"/>
              </a:rPr>
              <a:t>    {</a:t>
            </a:r>
          </a:p>
          <a:p>
            <a:pPr defTabSz="914367">
              <a:defRPr/>
            </a:pPr>
            <a:r>
              <a:rPr lang="en-US" sz="1866" dirty="0">
                <a:solidFill>
                  <a:srgbClr val="000000"/>
                </a:solidFill>
                <a:latin typeface="Consolas" panose="020B0609020204030204" pitchFamily="49" charset="0"/>
              </a:rPr>
              <a:t>        </a:t>
            </a:r>
            <a:r>
              <a:rPr lang="en-US" sz="1866" dirty="0">
                <a:solidFill>
                  <a:srgbClr val="0000FF"/>
                </a:solidFill>
                <a:latin typeface="Consolas" panose="020B0609020204030204" pitchFamily="49" charset="0"/>
              </a:rPr>
              <a:t>return</a:t>
            </a:r>
            <a:r>
              <a:rPr lang="en-US" sz="1866" dirty="0">
                <a:solidFill>
                  <a:srgbClr val="000000"/>
                </a:solidFill>
                <a:latin typeface="Consolas" panose="020B0609020204030204" pitchFamily="49" charset="0"/>
              </a:rPr>
              <a:t> _</a:t>
            </a:r>
            <a:r>
              <a:rPr lang="en-US" sz="1866" dirty="0" err="1">
                <a:solidFill>
                  <a:srgbClr val="000000"/>
                </a:solidFill>
                <a:latin typeface="Consolas" panose="020B0609020204030204" pitchFamily="49" charset="0"/>
              </a:rPr>
              <a:t>context.Blogs.ToList</a:t>
            </a:r>
            <a:r>
              <a:rPr lang="en-US" sz="1866" dirty="0">
                <a:solidFill>
                  <a:srgbClr val="000000"/>
                </a:solidFill>
                <a:latin typeface="Consolas" panose="020B0609020204030204" pitchFamily="49" charset="0"/>
              </a:rPr>
              <a:t>();</a:t>
            </a:r>
          </a:p>
          <a:p>
            <a:pPr defTabSz="914367">
              <a:defRPr/>
            </a:pPr>
            <a:r>
              <a:rPr lang="en-US" sz="1866" dirty="0">
                <a:solidFill>
                  <a:srgbClr val="000000"/>
                </a:solidFill>
                <a:latin typeface="Consolas" panose="020B0609020204030204" pitchFamily="49" charset="0"/>
              </a:rPr>
              <a:t>    }</a:t>
            </a:r>
          </a:p>
          <a:p>
            <a:pPr defTabSz="914367">
              <a:defRPr/>
            </a:pPr>
            <a:r>
              <a:rPr lang="en-US" sz="1866" dirty="0">
                <a:solidFill>
                  <a:srgbClr val="000000"/>
                </a:solidFill>
                <a:latin typeface="Consolas" panose="020B0609020204030204" pitchFamily="49" charset="0"/>
              </a:rPr>
              <a:t>}</a:t>
            </a:r>
          </a:p>
          <a:p>
            <a:pPr defTabSz="914367">
              <a:defRPr/>
            </a:pPr>
            <a:endParaRPr lang="en-US" sz="1866" dirty="0">
              <a:solidFill>
                <a:srgbClr val="000000"/>
              </a:solidFill>
              <a:latin typeface="Consolas" panose="020B0609020204030204" pitchFamily="49" charset="0"/>
            </a:endParaRPr>
          </a:p>
          <a:p>
            <a:pPr defTabSz="914367">
              <a:defRPr/>
            </a:pPr>
            <a:endParaRPr lang="en-US" sz="1866" dirty="0">
              <a:solidFill>
                <a:srgbClr val="000000"/>
              </a:solidFill>
              <a:latin typeface="Consolas" panose="020B0609020204030204" pitchFamily="49" charset="0"/>
            </a:endParaRPr>
          </a:p>
          <a:p>
            <a:pPr defTabSz="914367">
              <a:defRPr/>
            </a:pPr>
            <a:endParaRPr lang="en-US" sz="1866" dirty="0">
              <a:gradFill>
                <a:gsLst>
                  <a:gs pos="2917">
                    <a:srgbClr val="505050"/>
                  </a:gs>
                  <a:gs pos="30000">
                    <a:srgbClr val="505050"/>
                  </a:gs>
                </a:gsLst>
                <a:lin ang="5400000" scaled="0"/>
              </a:gradFill>
              <a:latin typeface="Segoe UI Semilight"/>
            </a:endParaRPr>
          </a:p>
        </p:txBody>
      </p:sp>
      <p:sp>
        <p:nvSpPr>
          <p:cNvPr id="7" name="TextBox 6">
            <a:extLst>
              <a:ext uri="{FF2B5EF4-FFF2-40B4-BE49-F238E27FC236}">
                <a16:creationId xmlns:a16="http://schemas.microsoft.com/office/drawing/2014/main" id="{E9E03FD2-5D7C-4F76-B9EA-5E3EC63DCADA}"/>
              </a:ext>
            </a:extLst>
          </p:cNvPr>
          <p:cNvSpPr txBox="1"/>
          <p:nvPr/>
        </p:nvSpPr>
        <p:spPr>
          <a:xfrm>
            <a:off x="2996030" y="1399721"/>
            <a:ext cx="2407014" cy="615478"/>
          </a:xfrm>
          <a:prstGeom prst="rect">
            <a:avLst/>
          </a:prstGeom>
          <a:noFill/>
        </p:spPr>
        <p:txBody>
          <a:bodyPr wrap="none" lIns="243805" tIns="195044" rIns="243805" bIns="195044" rtlCol="0">
            <a:spAutoFit/>
          </a:bodyPr>
          <a:lstStyle/>
          <a:p>
            <a:pPr defTabSz="914367">
              <a:lnSpc>
                <a:spcPct val="90000"/>
              </a:lnSpc>
              <a:spcAft>
                <a:spcPts val="800"/>
              </a:spcAft>
              <a:defRPr/>
            </a:pPr>
            <a:r>
              <a:rPr lang="en-US" sz="1600" dirty="0">
                <a:gradFill>
                  <a:gsLst>
                    <a:gs pos="2917">
                      <a:srgbClr val="505050"/>
                    </a:gs>
                    <a:gs pos="30000">
                      <a:srgbClr val="505050"/>
                    </a:gs>
                  </a:gsLst>
                  <a:lin ang="5400000" scaled="0"/>
                </a:gradFill>
                <a:latin typeface="Segoe UI Semilight"/>
              </a:rPr>
              <a:t>Request: /blogs/index</a:t>
            </a:r>
          </a:p>
        </p:txBody>
      </p:sp>
      <p:sp>
        <p:nvSpPr>
          <p:cNvPr id="8" name="Rectangle 7">
            <a:extLst>
              <a:ext uri="{FF2B5EF4-FFF2-40B4-BE49-F238E27FC236}">
                <a16:creationId xmlns:a16="http://schemas.microsoft.com/office/drawing/2014/main" id="{4ACDBBCC-B047-4678-B02F-448D1F236FAB}"/>
              </a:ext>
            </a:extLst>
          </p:cNvPr>
          <p:cNvSpPr/>
          <p:nvPr/>
        </p:nvSpPr>
        <p:spPr bwMode="auto">
          <a:xfrm>
            <a:off x="4512311" y="1872499"/>
            <a:ext cx="626799" cy="1171194"/>
          </a:xfrm>
          <a:prstGeom prst="rect">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vert270"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Blogs</a:t>
            </a:r>
          </a:p>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Controller</a:t>
            </a:r>
          </a:p>
        </p:txBody>
      </p:sp>
      <p:cxnSp>
        <p:nvCxnSpPr>
          <p:cNvPr id="9" name="Straight Arrow Connector 8">
            <a:extLst>
              <a:ext uri="{FF2B5EF4-FFF2-40B4-BE49-F238E27FC236}">
                <a16:creationId xmlns:a16="http://schemas.microsoft.com/office/drawing/2014/main" id="{6C9A564D-2941-45DB-87CA-8CFE1E0AF9F7}"/>
              </a:ext>
            </a:extLst>
          </p:cNvPr>
          <p:cNvCxnSpPr/>
          <p:nvPr/>
        </p:nvCxnSpPr>
        <p:spPr>
          <a:xfrm flipV="1">
            <a:off x="4152664" y="2015187"/>
            <a:ext cx="359649" cy="5068"/>
          </a:xfrm>
          <a:prstGeom prst="straightConnector1">
            <a:avLst/>
          </a:prstGeom>
          <a:ln w="38100">
            <a:solidFill>
              <a:schemeClr val="bg2">
                <a:lumMod val="10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A3344286-6D7E-40C5-A108-44AEAC35ACAD}"/>
              </a:ext>
            </a:extLst>
          </p:cNvPr>
          <p:cNvGrpSpPr/>
          <p:nvPr/>
        </p:nvGrpSpPr>
        <p:grpSpPr>
          <a:xfrm>
            <a:off x="1948968" y="1814244"/>
            <a:ext cx="3245461" cy="1336238"/>
            <a:chOff x="1461284" y="1360511"/>
            <a:chExt cx="2434441" cy="1002320"/>
          </a:xfrm>
        </p:grpSpPr>
        <p:sp>
          <p:nvSpPr>
            <p:cNvPr id="11" name="TextBox 10">
              <a:extLst>
                <a:ext uri="{FF2B5EF4-FFF2-40B4-BE49-F238E27FC236}">
                  <a16:creationId xmlns:a16="http://schemas.microsoft.com/office/drawing/2014/main" id="{06DC2646-98B2-44D1-8172-5556579A7529}"/>
                </a:ext>
              </a:extLst>
            </p:cNvPr>
            <p:cNvSpPr txBox="1"/>
            <p:nvPr/>
          </p:nvSpPr>
          <p:spPr>
            <a:xfrm>
              <a:off x="1461284" y="1460516"/>
              <a:ext cx="563162" cy="769219"/>
            </a:xfrm>
            <a:prstGeom prst="rect">
              <a:avLst/>
            </a:prstGeom>
            <a:noFill/>
          </p:spPr>
          <p:txBody>
            <a:bodyPr vert="vert270" wrap="none" lIns="243805" tIns="195044" rIns="243805" bIns="195044" rtlCol="0">
              <a:spAutoFit/>
            </a:bodyPr>
            <a:lstStyle/>
            <a:p>
              <a:pPr defTabSz="914367">
                <a:lnSpc>
                  <a:spcPct val="90000"/>
                </a:lnSpc>
                <a:spcAft>
                  <a:spcPts val="800"/>
                </a:spcAft>
                <a:defRPr/>
              </a:pPr>
              <a:r>
                <a:rPr lang="en-US" sz="1866" dirty="0">
                  <a:solidFill>
                    <a:srgbClr val="FFFFFF"/>
                  </a:solidFill>
                  <a:latin typeface="Segoe UI Semilight"/>
                </a:rPr>
                <a:t>Scope</a:t>
              </a:r>
            </a:p>
          </p:txBody>
        </p:sp>
        <p:sp>
          <p:nvSpPr>
            <p:cNvPr id="12" name="Rectangle 11">
              <a:extLst>
                <a:ext uri="{FF2B5EF4-FFF2-40B4-BE49-F238E27FC236}">
                  <a16:creationId xmlns:a16="http://schemas.microsoft.com/office/drawing/2014/main" id="{A4E5D45F-11DA-4547-A679-DD98ADE80928}"/>
                </a:ext>
              </a:extLst>
            </p:cNvPr>
            <p:cNvSpPr/>
            <p:nvPr/>
          </p:nvSpPr>
          <p:spPr bwMode="auto">
            <a:xfrm>
              <a:off x="1607143" y="1360511"/>
              <a:ext cx="2288582" cy="1002320"/>
            </a:xfrm>
            <a:prstGeom prst="rect">
              <a:avLst/>
            </a:prstGeom>
            <a:noFill/>
            <a:ln>
              <a:solidFill>
                <a:schemeClr val="accent3"/>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endParaRPr lang="en-US" sz="1866" dirty="0">
                <a:gradFill>
                  <a:gsLst>
                    <a:gs pos="5439">
                      <a:srgbClr val="F8F8F8"/>
                    </a:gs>
                    <a:gs pos="10000">
                      <a:srgbClr val="F8F8F8"/>
                    </a:gs>
                  </a:gsLst>
                  <a:lin ang="5400000" scaled="0"/>
                </a:gradFill>
                <a:latin typeface="Segoe UI Semilight"/>
              </a:endParaRPr>
            </a:p>
          </p:txBody>
        </p:sp>
      </p:grpSp>
      <p:sp>
        <p:nvSpPr>
          <p:cNvPr id="13" name="Rectangle 12">
            <a:extLst>
              <a:ext uri="{FF2B5EF4-FFF2-40B4-BE49-F238E27FC236}">
                <a16:creationId xmlns:a16="http://schemas.microsoft.com/office/drawing/2014/main" id="{E63B4E28-FD83-46B6-B2C8-00778EC4CBD9}"/>
              </a:ext>
            </a:extLst>
          </p:cNvPr>
          <p:cNvSpPr/>
          <p:nvPr/>
        </p:nvSpPr>
        <p:spPr bwMode="auto">
          <a:xfrm>
            <a:off x="2660805" y="1872498"/>
            <a:ext cx="1493155" cy="318931"/>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err="1">
                <a:gradFill>
                  <a:gsLst>
                    <a:gs pos="5439">
                      <a:srgbClr val="F8F8F8"/>
                    </a:gs>
                    <a:gs pos="10000">
                      <a:srgbClr val="F8F8F8"/>
                    </a:gs>
                  </a:gsLst>
                  <a:lin ang="5400000" scaled="0"/>
                </a:gradFill>
                <a:latin typeface="Segoe UI Semilight"/>
              </a:rPr>
              <a:t>BlogContext</a:t>
            </a:r>
            <a:endParaRPr lang="en-US" sz="1866" dirty="0">
              <a:gradFill>
                <a:gsLst>
                  <a:gs pos="5439">
                    <a:srgbClr val="F8F8F8"/>
                  </a:gs>
                  <a:gs pos="10000">
                    <a:srgbClr val="F8F8F8"/>
                  </a:gs>
                </a:gsLst>
                <a:lin ang="5400000" scaled="0"/>
              </a:gradFill>
              <a:latin typeface="Segoe UI Semilight"/>
            </a:endParaRPr>
          </a:p>
        </p:txBody>
      </p:sp>
      <p:grpSp>
        <p:nvGrpSpPr>
          <p:cNvPr id="14" name="Group 13">
            <a:extLst>
              <a:ext uri="{FF2B5EF4-FFF2-40B4-BE49-F238E27FC236}">
                <a16:creationId xmlns:a16="http://schemas.microsoft.com/office/drawing/2014/main" id="{DC0E3B19-0AC6-44F1-A921-349E8C851342}"/>
              </a:ext>
            </a:extLst>
          </p:cNvPr>
          <p:cNvGrpSpPr/>
          <p:nvPr/>
        </p:nvGrpSpPr>
        <p:grpSpPr>
          <a:xfrm>
            <a:off x="1935800" y="3086320"/>
            <a:ext cx="3454077" cy="1750760"/>
            <a:chOff x="1451407" y="2314704"/>
            <a:chExt cx="2590925" cy="1313256"/>
          </a:xfrm>
        </p:grpSpPr>
        <p:sp>
          <p:nvSpPr>
            <p:cNvPr id="15" name="TextBox 14">
              <a:extLst>
                <a:ext uri="{FF2B5EF4-FFF2-40B4-BE49-F238E27FC236}">
                  <a16:creationId xmlns:a16="http://schemas.microsoft.com/office/drawing/2014/main" id="{14D82D1E-834D-46FD-8659-99E5478AC0DC}"/>
                </a:ext>
              </a:extLst>
            </p:cNvPr>
            <p:cNvSpPr txBox="1"/>
            <p:nvPr/>
          </p:nvSpPr>
          <p:spPr>
            <a:xfrm>
              <a:off x="1451407" y="2725644"/>
              <a:ext cx="563162" cy="769220"/>
            </a:xfrm>
            <a:prstGeom prst="rect">
              <a:avLst/>
            </a:prstGeom>
            <a:noFill/>
          </p:spPr>
          <p:txBody>
            <a:bodyPr vert="vert270" wrap="none" lIns="243805" tIns="195044" rIns="243805" bIns="195044" rtlCol="0">
              <a:spAutoFit/>
            </a:bodyPr>
            <a:lstStyle/>
            <a:p>
              <a:pPr defTabSz="914367">
                <a:lnSpc>
                  <a:spcPct val="90000"/>
                </a:lnSpc>
                <a:spcAft>
                  <a:spcPts val="800"/>
                </a:spcAft>
                <a:defRPr/>
              </a:pPr>
              <a:r>
                <a:rPr lang="en-US" sz="1866" dirty="0">
                  <a:solidFill>
                    <a:srgbClr val="FFFFFF"/>
                  </a:solidFill>
                  <a:latin typeface="Segoe UI Semilight"/>
                </a:rPr>
                <a:t>Scope</a:t>
              </a:r>
            </a:p>
          </p:txBody>
        </p:sp>
        <p:sp>
          <p:nvSpPr>
            <p:cNvPr id="16" name="Rectangle 15">
              <a:extLst>
                <a:ext uri="{FF2B5EF4-FFF2-40B4-BE49-F238E27FC236}">
                  <a16:creationId xmlns:a16="http://schemas.microsoft.com/office/drawing/2014/main" id="{800128D8-0E93-43FB-AF24-94D92CF2263A}"/>
                </a:ext>
              </a:extLst>
            </p:cNvPr>
            <p:cNvSpPr/>
            <p:nvPr/>
          </p:nvSpPr>
          <p:spPr bwMode="auto">
            <a:xfrm>
              <a:off x="3374188" y="2669337"/>
              <a:ext cx="470166" cy="878520"/>
            </a:xfrm>
            <a:prstGeom prst="rect">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vert270"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Blogs</a:t>
              </a:r>
            </a:p>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Controller</a:t>
              </a:r>
            </a:p>
          </p:txBody>
        </p:sp>
        <p:cxnSp>
          <p:nvCxnSpPr>
            <p:cNvPr id="17" name="Straight Arrow Connector 16">
              <a:extLst>
                <a:ext uri="{FF2B5EF4-FFF2-40B4-BE49-F238E27FC236}">
                  <a16:creationId xmlns:a16="http://schemas.microsoft.com/office/drawing/2014/main" id="{0DD10C78-FEF2-4CA3-89F2-EBF536AD1279}"/>
                </a:ext>
              </a:extLst>
            </p:cNvPr>
            <p:cNvCxnSpPr/>
            <p:nvPr/>
          </p:nvCxnSpPr>
          <p:spPr>
            <a:xfrm flipV="1">
              <a:off x="3104413" y="2776369"/>
              <a:ext cx="269775" cy="3802"/>
            </a:xfrm>
            <a:prstGeom prst="straightConnector1">
              <a:avLst/>
            </a:prstGeom>
            <a:ln w="38100">
              <a:solidFill>
                <a:srgbClr val="1D1B0E"/>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52E10017-4649-43CD-B727-AB5C9D5167CD}"/>
                </a:ext>
              </a:extLst>
            </p:cNvPr>
            <p:cNvSpPr/>
            <p:nvPr/>
          </p:nvSpPr>
          <p:spPr bwMode="auto">
            <a:xfrm>
              <a:off x="1597266" y="2625640"/>
              <a:ext cx="2288582" cy="1002320"/>
            </a:xfrm>
            <a:prstGeom prst="rect">
              <a:avLst/>
            </a:prstGeom>
            <a:noFill/>
            <a:ln>
              <a:solidFill>
                <a:schemeClr val="accent3"/>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endParaRPr lang="en-US" sz="1866" dirty="0">
                <a:gradFill>
                  <a:gsLst>
                    <a:gs pos="5439">
                      <a:srgbClr val="F8F8F8"/>
                    </a:gs>
                    <a:gs pos="10000">
                      <a:srgbClr val="F8F8F8"/>
                    </a:gs>
                  </a:gsLst>
                  <a:lin ang="5400000" scaled="0"/>
                </a:gradFill>
                <a:latin typeface="Segoe UI Semilight"/>
              </a:endParaRPr>
            </a:p>
          </p:txBody>
        </p:sp>
        <p:sp>
          <p:nvSpPr>
            <p:cNvPr id="19" name="Rectangle 18">
              <a:extLst>
                <a:ext uri="{FF2B5EF4-FFF2-40B4-BE49-F238E27FC236}">
                  <a16:creationId xmlns:a16="http://schemas.microsoft.com/office/drawing/2014/main" id="{BF300953-63AB-40B8-8FD2-DC009B455CCE}"/>
                </a:ext>
              </a:extLst>
            </p:cNvPr>
            <p:cNvSpPr/>
            <p:nvPr/>
          </p:nvSpPr>
          <p:spPr bwMode="auto">
            <a:xfrm>
              <a:off x="1995237" y="2669337"/>
              <a:ext cx="1110149" cy="239232"/>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err="1">
                  <a:gradFill>
                    <a:gsLst>
                      <a:gs pos="5439">
                        <a:srgbClr val="F8F8F8"/>
                      </a:gs>
                      <a:gs pos="10000">
                        <a:srgbClr val="F8F8F8"/>
                      </a:gs>
                    </a:gsLst>
                    <a:lin ang="5400000" scaled="0"/>
                  </a:gradFill>
                  <a:latin typeface="Segoe UI Semilight"/>
                </a:rPr>
                <a:t>BlogContext</a:t>
              </a:r>
              <a:endParaRPr lang="en-US" sz="1866" dirty="0">
                <a:gradFill>
                  <a:gsLst>
                    <a:gs pos="5439">
                      <a:srgbClr val="F8F8F8"/>
                    </a:gs>
                    <a:gs pos="10000">
                      <a:srgbClr val="F8F8F8"/>
                    </a:gs>
                  </a:gsLst>
                  <a:lin ang="5400000" scaled="0"/>
                </a:gradFill>
                <a:latin typeface="Segoe UI Semilight"/>
              </a:endParaRPr>
            </a:p>
          </p:txBody>
        </p:sp>
        <p:sp>
          <p:nvSpPr>
            <p:cNvPr id="20" name="TextBox 19">
              <a:extLst>
                <a:ext uri="{FF2B5EF4-FFF2-40B4-BE49-F238E27FC236}">
                  <a16:creationId xmlns:a16="http://schemas.microsoft.com/office/drawing/2014/main" id="{F81D0208-BB13-462D-8DBD-A10A636C4472}"/>
                </a:ext>
              </a:extLst>
            </p:cNvPr>
            <p:cNvSpPr txBox="1"/>
            <p:nvPr/>
          </p:nvSpPr>
          <p:spPr>
            <a:xfrm>
              <a:off x="2236815" y="2314704"/>
              <a:ext cx="1805517" cy="461674"/>
            </a:xfrm>
            <a:prstGeom prst="rect">
              <a:avLst/>
            </a:prstGeom>
            <a:noFill/>
          </p:spPr>
          <p:txBody>
            <a:bodyPr wrap="none" lIns="243805" tIns="195044" rIns="243805" bIns="195044" rtlCol="0">
              <a:spAutoFit/>
            </a:bodyPr>
            <a:lstStyle/>
            <a:p>
              <a:pPr defTabSz="914367">
                <a:lnSpc>
                  <a:spcPct val="90000"/>
                </a:lnSpc>
                <a:spcAft>
                  <a:spcPts val="800"/>
                </a:spcAft>
                <a:defRPr/>
              </a:pPr>
              <a:r>
                <a:rPr lang="en-US" sz="1600" dirty="0">
                  <a:gradFill>
                    <a:gsLst>
                      <a:gs pos="2917">
                        <a:srgbClr val="505050"/>
                      </a:gs>
                      <a:gs pos="30000">
                        <a:srgbClr val="505050"/>
                      </a:gs>
                    </a:gsLst>
                    <a:lin ang="5400000" scaled="0"/>
                  </a:gradFill>
                  <a:latin typeface="Segoe UI Semilight"/>
                </a:rPr>
                <a:t>Request: /blogs/index</a:t>
              </a:r>
            </a:p>
          </p:txBody>
        </p:sp>
      </p:grpSp>
      <p:grpSp>
        <p:nvGrpSpPr>
          <p:cNvPr id="21" name="Group 20">
            <a:extLst>
              <a:ext uri="{FF2B5EF4-FFF2-40B4-BE49-F238E27FC236}">
                <a16:creationId xmlns:a16="http://schemas.microsoft.com/office/drawing/2014/main" id="{0E2D3319-B6A6-4E60-AD83-9438451514F8}"/>
              </a:ext>
            </a:extLst>
          </p:cNvPr>
          <p:cNvGrpSpPr/>
          <p:nvPr/>
        </p:nvGrpSpPr>
        <p:grpSpPr>
          <a:xfrm>
            <a:off x="1909890" y="4772919"/>
            <a:ext cx="3454077" cy="1750760"/>
            <a:chOff x="1461284" y="1049575"/>
            <a:chExt cx="2590925" cy="1313256"/>
          </a:xfrm>
        </p:grpSpPr>
        <p:sp>
          <p:nvSpPr>
            <p:cNvPr id="22" name="TextBox 21">
              <a:extLst>
                <a:ext uri="{FF2B5EF4-FFF2-40B4-BE49-F238E27FC236}">
                  <a16:creationId xmlns:a16="http://schemas.microsoft.com/office/drawing/2014/main" id="{6C34989F-F7B1-4C9F-A474-F32F2D9DE1AD}"/>
                </a:ext>
              </a:extLst>
            </p:cNvPr>
            <p:cNvSpPr txBox="1"/>
            <p:nvPr/>
          </p:nvSpPr>
          <p:spPr>
            <a:xfrm>
              <a:off x="1461284" y="1460515"/>
              <a:ext cx="563162" cy="769220"/>
            </a:xfrm>
            <a:prstGeom prst="rect">
              <a:avLst/>
            </a:prstGeom>
            <a:noFill/>
          </p:spPr>
          <p:txBody>
            <a:bodyPr vert="vert270" wrap="none" lIns="243805" tIns="195044" rIns="243805" bIns="195044" rtlCol="0">
              <a:spAutoFit/>
            </a:bodyPr>
            <a:lstStyle/>
            <a:p>
              <a:pPr defTabSz="914367">
                <a:lnSpc>
                  <a:spcPct val="90000"/>
                </a:lnSpc>
                <a:spcAft>
                  <a:spcPts val="800"/>
                </a:spcAft>
                <a:defRPr/>
              </a:pPr>
              <a:r>
                <a:rPr lang="en-US" sz="1866" dirty="0">
                  <a:solidFill>
                    <a:srgbClr val="FFFFFF"/>
                  </a:solidFill>
                  <a:latin typeface="Segoe UI Semilight"/>
                </a:rPr>
                <a:t>Scope</a:t>
              </a:r>
            </a:p>
          </p:txBody>
        </p:sp>
        <p:sp>
          <p:nvSpPr>
            <p:cNvPr id="23" name="Rectangle 22">
              <a:extLst>
                <a:ext uri="{FF2B5EF4-FFF2-40B4-BE49-F238E27FC236}">
                  <a16:creationId xmlns:a16="http://schemas.microsoft.com/office/drawing/2014/main" id="{FA98F548-F869-4E70-83FC-EA7C46930B45}"/>
                </a:ext>
              </a:extLst>
            </p:cNvPr>
            <p:cNvSpPr/>
            <p:nvPr/>
          </p:nvSpPr>
          <p:spPr bwMode="auto">
            <a:xfrm>
              <a:off x="3384065" y="1404208"/>
              <a:ext cx="470166" cy="878520"/>
            </a:xfrm>
            <a:prstGeom prst="rect">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vert270"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Blogs</a:t>
              </a:r>
            </a:p>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Controller</a:t>
              </a:r>
            </a:p>
          </p:txBody>
        </p:sp>
        <p:cxnSp>
          <p:nvCxnSpPr>
            <p:cNvPr id="24" name="Straight Arrow Connector 23">
              <a:extLst>
                <a:ext uri="{FF2B5EF4-FFF2-40B4-BE49-F238E27FC236}">
                  <a16:creationId xmlns:a16="http://schemas.microsoft.com/office/drawing/2014/main" id="{69BF0806-402A-4929-B086-27995B55E83E}"/>
                </a:ext>
              </a:extLst>
            </p:cNvPr>
            <p:cNvCxnSpPr/>
            <p:nvPr/>
          </p:nvCxnSpPr>
          <p:spPr>
            <a:xfrm flipV="1">
              <a:off x="3114290" y="1511240"/>
              <a:ext cx="269775" cy="3802"/>
            </a:xfrm>
            <a:prstGeom prst="straightConnector1">
              <a:avLst/>
            </a:prstGeom>
            <a:ln w="38100">
              <a:solidFill>
                <a:srgbClr val="1D1B0E"/>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D4BCD7A6-F5CE-4AF8-BAE3-8FEB6EBE4154}"/>
                </a:ext>
              </a:extLst>
            </p:cNvPr>
            <p:cNvSpPr/>
            <p:nvPr/>
          </p:nvSpPr>
          <p:spPr bwMode="auto">
            <a:xfrm>
              <a:off x="1607143" y="1360511"/>
              <a:ext cx="2288582" cy="1002320"/>
            </a:xfrm>
            <a:prstGeom prst="rect">
              <a:avLst/>
            </a:prstGeom>
            <a:noFill/>
            <a:ln>
              <a:solidFill>
                <a:schemeClr val="accent3"/>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endParaRPr lang="en-US" sz="1866" dirty="0">
                <a:gradFill>
                  <a:gsLst>
                    <a:gs pos="5439">
                      <a:srgbClr val="F8F8F8"/>
                    </a:gs>
                    <a:gs pos="10000">
                      <a:srgbClr val="F8F8F8"/>
                    </a:gs>
                  </a:gsLst>
                  <a:lin ang="5400000" scaled="0"/>
                </a:gradFill>
                <a:latin typeface="Segoe UI Semilight"/>
              </a:endParaRPr>
            </a:p>
          </p:txBody>
        </p:sp>
        <p:sp>
          <p:nvSpPr>
            <p:cNvPr id="26" name="Rectangle 25">
              <a:extLst>
                <a:ext uri="{FF2B5EF4-FFF2-40B4-BE49-F238E27FC236}">
                  <a16:creationId xmlns:a16="http://schemas.microsoft.com/office/drawing/2014/main" id="{4CFD4338-60A9-416B-8016-D793DCCF9E37}"/>
                </a:ext>
              </a:extLst>
            </p:cNvPr>
            <p:cNvSpPr/>
            <p:nvPr/>
          </p:nvSpPr>
          <p:spPr bwMode="auto">
            <a:xfrm>
              <a:off x="2024549" y="1404208"/>
              <a:ext cx="1090713" cy="239232"/>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err="1">
                  <a:gradFill>
                    <a:gsLst>
                      <a:gs pos="5439">
                        <a:srgbClr val="F8F8F8"/>
                      </a:gs>
                      <a:gs pos="10000">
                        <a:srgbClr val="F8F8F8"/>
                      </a:gs>
                    </a:gsLst>
                    <a:lin ang="5400000" scaled="0"/>
                  </a:gradFill>
                  <a:latin typeface="Segoe UI Semilight"/>
                </a:rPr>
                <a:t>BlogContext</a:t>
              </a:r>
              <a:endParaRPr lang="en-US" sz="1866" dirty="0">
                <a:gradFill>
                  <a:gsLst>
                    <a:gs pos="5439">
                      <a:srgbClr val="F8F8F8"/>
                    </a:gs>
                    <a:gs pos="10000">
                      <a:srgbClr val="F8F8F8"/>
                    </a:gs>
                  </a:gsLst>
                  <a:lin ang="5400000" scaled="0"/>
                </a:gradFill>
                <a:latin typeface="Segoe UI Semilight"/>
              </a:endParaRPr>
            </a:p>
          </p:txBody>
        </p:sp>
        <p:sp>
          <p:nvSpPr>
            <p:cNvPr id="27" name="TextBox 26">
              <a:extLst>
                <a:ext uri="{FF2B5EF4-FFF2-40B4-BE49-F238E27FC236}">
                  <a16:creationId xmlns:a16="http://schemas.microsoft.com/office/drawing/2014/main" id="{8EC47939-A5C7-426D-8080-CC0E3C32D95E}"/>
                </a:ext>
              </a:extLst>
            </p:cNvPr>
            <p:cNvSpPr txBox="1"/>
            <p:nvPr/>
          </p:nvSpPr>
          <p:spPr>
            <a:xfrm>
              <a:off x="2246692" y="1049575"/>
              <a:ext cx="1805517" cy="461674"/>
            </a:xfrm>
            <a:prstGeom prst="rect">
              <a:avLst/>
            </a:prstGeom>
            <a:noFill/>
          </p:spPr>
          <p:txBody>
            <a:bodyPr wrap="none" lIns="243805" tIns="195044" rIns="243805" bIns="195044" rtlCol="0">
              <a:spAutoFit/>
            </a:bodyPr>
            <a:lstStyle/>
            <a:p>
              <a:pPr defTabSz="914367">
                <a:lnSpc>
                  <a:spcPct val="90000"/>
                </a:lnSpc>
                <a:spcAft>
                  <a:spcPts val="800"/>
                </a:spcAft>
                <a:defRPr/>
              </a:pPr>
              <a:r>
                <a:rPr lang="en-US" sz="1600" dirty="0">
                  <a:gradFill>
                    <a:gsLst>
                      <a:gs pos="2917">
                        <a:srgbClr val="505050"/>
                      </a:gs>
                      <a:gs pos="30000">
                        <a:srgbClr val="505050"/>
                      </a:gs>
                    </a:gsLst>
                    <a:lin ang="5400000" scaled="0"/>
                  </a:gradFill>
                  <a:latin typeface="Segoe UI Semilight"/>
                </a:rPr>
                <a:t>Request: /blogs/index</a:t>
              </a:r>
            </a:p>
          </p:txBody>
        </p:sp>
      </p:grpSp>
    </p:spTree>
    <p:extLst>
      <p:ext uri="{BB962C8B-B14F-4D97-AF65-F5344CB8AC3E}">
        <p14:creationId xmlns:p14="http://schemas.microsoft.com/office/powerpoint/2010/main" val="1076823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left)">
                                      <p:cBhvr>
                                        <p:cTn id="16" dur="500"/>
                                        <p:tgtEl>
                                          <p:spTgt spid="10"/>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left)">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par>
                          <p:cTn id="35" fill="hold">
                            <p:stCondLst>
                              <p:cond delay="500"/>
                            </p:stCondLst>
                            <p:childTnLst>
                              <p:par>
                                <p:cTn id="36" presetID="10" presetClass="entr" presetSubtype="0" fill="hold" nodeType="after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fade">
                                      <p:cBhvr>
                                        <p:cTn id="38" dur="500"/>
                                        <p:tgtEl>
                                          <p:spTgt spid="2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grpId="1" nodeType="clickEffect">
                                  <p:stCondLst>
                                    <p:cond delay="0"/>
                                  </p:stCondLst>
                                  <p:childTnLst>
                                    <p:animEffect transition="out" filter="fade">
                                      <p:cBhvr>
                                        <p:cTn id="42" dur="500"/>
                                        <p:tgtEl>
                                          <p:spTgt spid="7"/>
                                        </p:tgtEl>
                                      </p:cBhvr>
                                    </p:animEffect>
                                    <p:set>
                                      <p:cBhvr>
                                        <p:cTn id="43" dur="1" fill="hold">
                                          <p:stCondLst>
                                            <p:cond delay="499"/>
                                          </p:stCondLst>
                                        </p:cTn>
                                        <p:tgtEl>
                                          <p:spTgt spid="7"/>
                                        </p:tgtEl>
                                        <p:attrNameLst>
                                          <p:attrName>style.visibility</p:attrName>
                                        </p:attrNameLst>
                                      </p:cBhvr>
                                      <p:to>
                                        <p:strVal val="hidden"/>
                                      </p:to>
                                    </p:set>
                                  </p:childTnLst>
                                </p:cTn>
                              </p:par>
                              <p:par>
                                <p:cTn id="44" presetID="10" presetClass="exit" presetSubtype="0" fill="hold" nodeType="withEffect">
                                  <p:stCondLst>
                                    <p:cond delay="0"/>
                                  </p:stCondLst>
                                  <p:childTnLst>
                                    <p:animEffect transition="out" filter="fade">
                                      <p:cBhvr>
                                        <p:cTn id="45" dur="500"/>
                                        <p:tgtEl>
                                          <p:spTgt spid="10"/>
                                        </p:tgtEl>
                                      </p:cBhvr>
                                    </p:animEffect>
                                    <p:set>
                                      <p:cBhvr>
                                        <p:cTn id="46" dur="1" fill="hold">
                                          <p:stCondLst>
                                            <p:cond delay="499"/>
                                          </p:stCondLst>
                                        </p:cTn>
                                        <p:tgtEl>
                                          <p:spTgt spid="10"/>
                                        </p:tgtEl>
                                        <p:attrNameLst>
                                          <p:attrName>style.visibility</p:attrName>
                                        </p:attrNameLst>
                                      </p:cBhvr>
                                      <p:to>
                                        <p:strVal val="hidden"/>
                                      </p:to>
                                    </p:set>
                                  </p:childTnLst>
                                </p:cTn>
                              </p:par>
                              <p:par>
                                <p:cTn id="47" presetID="10" presetClass="exit" presetSubtype="0" fill="hold" grpId="1" nodeType="withEffect">
                                  <p:stCondLst>
                                    <p:cond delay="0"/>
                                  </p:stCondLst>
                                  <p:childTnLst>
                                    <p:animEffect transition="out" filter="fade">
                                      <p:cBhvr>
                                        <p:cTn id="48" dur="500"/>
                                        <p:tgtEl>
                                          <p:spTgt spid="8"/>
                                        </p:tgtEl>
                                      </p:cBhvr>
                                    </p:animEffect>
                                    <p:set>
                                      <p:cBhvr>
                                        <p:cTn id="49" dur="1" fill="hold">
                                          <p:stCondLst>
                                            <p:cond delay="499"/>
                                          </p:stCondLst>
                                        </p:cTn>
                                        <p:tgtEl>
                                          <p:spTgt spid="8"/>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500"/>
                                        <p:tgtEl>
                                          <p:spTgt spid="13"/>
                                        </p:tgtEl>
                                      </p:cBhvr>
                                    </p:animEffect>
                                    <p:set>
                                      <p:cBhvr>
                                        <p:cTn id="52" dur="1" fill="hold">
                                          <p:stCondLst>
                                            <p:cond delay="499"/>
                                          </p:stCondLst>
                                        </p:cTn>
                                        <p:tgtEl>
                                          <p:spTgt spid="13"/>
                                        </p:tgtEl>
                                        <p:attrNameLst>
                                          <p:attrName>style.visibility</p:attrName>
                                        </p:attrNameLst>
                                      </p:cBhvr>
                                      <p:to>
                                        <p:strVal val="hidden"/>
                                      </p:to>
                                    </p:set>
                                  </p:childTnLst>
                                </p:cTn>
                              </p:par>
                              <p:par>
                                <p:cTn id="53" presetID="10" presetClass="exit" presetSubtype="0" fill="hold" nodeType="withEffect">
                                  <p:stCondLst>
                                    <p:cond delay="0"/>
                                  </p:stCondLst>
                                  <p:childTnLst>
                                    <p:animEffect transition="out" filter="fade">
                                      <p:cBhvr>
                                        <p:cTn id="54" dur="500"/>
                                        <p:tgtEl>
                                          <p:spTgt spid="9"/>
                                        </p:tgtEl>
                                      </p:cBhvr>
                                    </p:animEffect>
                                    <p:set>
                                      <p:cBhvr>
                                        <p:cTn id="55" dur="1" fill="hold">
                                          <p:stCondLst>
                                            <p:cond delay="499"/>
                                          </p:stCondLst>
                                        </p:cTn>
                                        <p:tgtEl>
                                          <p:spTgt spid="9"/>
                                        </p:tgtEl>
                                        <p:attrNameLst>
                                          <p:attrName>style.visibility</p:attrName>
                                        </p:attrNameLst>
                                      </p:cBhvr>
                                      <p:to>
                                        <p:strVal val="hidden"/>
                                      </p:to>
                                    </p:set>
                                  </p:childTnLst>
                                </p:cTn>
                              </p:par>
                            </p:childTnLst>
                          </p:cTn>
                        </p:par>
                        <p:par>
                          <p:cTn id="56" fill="hold">
                            <p:stCondLst>
                              <p:cond delay="500"/>
                            </p:stCondLst>
                            <p:childTnLst>
                              <p:par>
                                <p:cTn id="57" presetID="10" presetClass="exit" presetSubtype="0" fill="hold" nodeType="afterEffect">
                                  <p:stCondLst>
                                    <p:cond delay="0"/>
                                  </p:stCondLst>
                                  <p:childTnLst>
                                    <p:animEffect transition="out" filter="fade">
                                      <p:cBhvr>
                                        <p:cTn id="58" dur="500"/>
                                        <p:tgtEl>
                                          <p:spTgt spid="14"/>
                                        </p:tgtEl>
                                      </p:cBhvr>
                                    </p:animEffect>
                                    <p:set>
                                      <p:cBhvr>
                                        <p:cTn id="59" dur="1" fill="hold">
                                          <p:stCondLst>
                                            <p:cond delay="499"/>
                                          </p:stCondLst>
                                        </p:cTn>
                                        <p:tgtEl>
                                          <p:spTgt spid="14"/>
                                        </p:tgtEl>
                                        <p:attrNameLst>
                                          <p:attrName>style.visibility</p:attrName>
                                        </p:attrNameLst>
                                      </p:cBhvr>
                                      <p:to>
                                        <p:strVal val="hidden"/>
                                      </p:to>
                                    </p:set>
                                  </p:childTnLst>
                                </p:cTn>
                              </p:par>
                            </p:childTnLst>
                          </p:cTn>
                        </p:par>
                        <p:par>
                          <p:cTn id="60" fill="hold">
                            <p:stCondLst>
                              <p:cond delay="1000"/>
                            </p:stCondLst>
                            <p:childTnLst>
                              <p:par>
                                <p:cTn id="61" presetID="10" presetClass="exit" presetSubtype="0" fill="hold" nodeType="afterEffect">
                                  <p:stCondLst>
                                    <p:cond delay="0"/>
                                  </p:stCondLst>
                                  <p:childTnLst>
                                    <p:animEffect transition="out" filter="fade">
                                      <p:cBhvr>
                                        <p:cTn id="62" dur="500"/>
                                        <p:tgtEl>
                                          <p:spTgt spid="21"/>
                                        </p:tgtEl>
                                      </p:cBhvr>
                                    </p:animEffect>
                                    <p:set>
                                      <p:cBhvr>
                                        <p:cTn id="63"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7" grpId="1"/>
      <p:bldP spid="8" grpId="0" animBg="1"/>
      <p:bldP spid="8" grpId="1" animBg="1"/>
      <p:bldP spid="13" grpId="0" animBg="1"/>
      <p:bldP spid="13"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BD683-7CBE-4392-A781-6F9EBC75579D}"/>
              </a:ext>
            </a:extLst>
          </p:cNvPr>
          <p:cNvSpPr>
            <a:spLocks noGrp="1"/>
          </p:cNvSpPr>
          <p:nvPr>
            <p:ph type="title"/>
          </p:nvPr>
        </p:nvSpPr>
        <p:spPr/>
        <p:txBody>
          <a:bodyPr/>
          <a:lstStyle/>
          <a:p>
            <a:r>
              <a:rPr lang="en-US" dirty="0"/>
              <a:t>DbContext Pooling</a:t>
            </a:r>
          </a:p>
        </p:txBody>
      </p:sp>
      <p:sp>
        <p:nvSpPr>
          <p:cNvPr id="3" name="Rectangle 2">
            <a:extLst>
              <a:ext uri="{FF2B5EF4-FFF2-40B4-BE49-F238E27FC236}">
                <a16:creationId xmlns:a16="http://schemas.microsoft.com/office/drawing/2014/main" id="{6A4A7C73-0D15-46E6-A6EB-A44E3B15AAD6}"/>
              </a:ext>
            </a:extLst>
          </p:cNvPr>
          <p:cNvSpPr/>
          <p:nvPr/>
        </p:nvSpPr>
        <p:spPr bwMode="auto">
          <a:xfrm>
            <a:off x="310310" y="1189494"/>
            <a:ext cx="2865924" cy="5451695"/>
          </a:xfrm>
          <a:prstGeom prst="rect">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t" anchorCtr="0" compatLnSpc="1">
            <a:prstTxWarp prst="textNoShape">
              <a:avLst/>
            </a:prstTxWarp>
          </a:bodyPr>
          <a:lstStyle/>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DI Container</a:t>
            </a:r>
          </a:p>
        </p:txBody>
      </p:sp>
      <p:sp>
        <p:nvSpPr>
          <p:cNvPr id="4" name="TextBox 3">
            <a:extLst>
              <a:ext uri="{FF2B5EF4-FFF2-40B4-BE49-F238E27FC236}">
                <a16:creationId xmlns:a16="http://schemas.microsoft.com/office/drawing/2014/main" id="{584B0D6D-9E4A-4D3C-8F6A-9B55803D21C1}"/>
              </a:ext>
            </a:extLst>
          </p:cNvPr>
          <p:cNvSpPr txBox="1"/>
          <p:nvPr/>
        </p:nvSpPr>
        <p:spPr>
          <a:xfrm>
            <a:off x="5357238" y="1189494"/>
            <a:ext cx="6739733" cy="5277464"/>
          </a:xfrm>
          <a:prstGeom prst="rect">
            <a:avLst/>
          </a:prstGeom>
          <a:solidFill>
            <a:srgbClr val="FFFFFF"/>
          </a:solidFill>
          <a:ln>
            <a:solidFill>
              <a:schemeClr val="tx1"/>
            </a:solidFill>
          </a:ln>
        </p:spPr>
        <p:txBody>
          <a:bodyPr wrap="square" lIns="243805" tIns="195044" rIns="243805" bIns="195044" rtlCol="0">
            <a:spAutoFit/>
          </a:bodyPr>
          <a:lstStyle/>
          <a:p>
            <a:pPr defTabSz="914367">
              <a:defRPr/>
            </a:pPr>
            <a:r>
              <a:rPr lang="en-US" sz="1866" dirty="0">
                <a:solidFill>
                  <a:srgbClr val="0000FF"/>
                </a:solidFill>
                <a:latin typeface="Consolas" panose="020B0609020204030204" pitchFamily="49" charset="0"/>
              </a:rPr>
              <a:t>public</a:t>
            </a:r>
            <a:r>
              <a:rPr lang="en-US" sz="1866" dirty="0">
                <a:solidFill>
                  <a:srgbClr val="000000"/>
                </a:solidFill>
                <a:latin typeface="Consolas" panose="020B0609020204030204" pitchFamily="49" charset="0"/>
              </a:rPr>
              <a:t> </a:t>
            </a:r>
            <a:r>
              <a:rPr lang="en-US" sz="1866" dirty="0">
                <a:solidFill>
                  <a:srgbClr val="0000FF"/>
                </a:solidFill>
                <a:latin typeface="Consolas" panose="020B0609020204030204" pitchFamily="49" charset="0"/>
              </a:rPr>
              <a:t>class</a:t>
            </a:r>
            <a:r>
              <a:rPr lang="en-US" sz="1866" dirty="0">
                <a:solidFill>
                  <a:srgbClr val="000000"/>
                </a:solidFill>
                <a:latin typeface="Consolas" panose="020B0609020204030204" pitchFamily="49" charset="0"/>
              </a:rPr>
              <a:t> </a:t>
            </a:r>
            <a:r>
              <a:rPr lang="en-US" sz="1866" dirty="0" err="1">
                <a:solidFill>
                  <a:srgbClr val="2B91AF"/>
                </a:solidFill>
                <a:latin typeface="Consolas" panose="020B0609020204030204" pitchFamily="49" charset="0"/>
              </a:rPr>
              <a:t>BlogsController</a:t>
            </a:r>
            <a:r>
              <a:rPr lang="en-US" sz="1866" dirty="0">
                <a:solidFill>
                  <a:srgbClr val="000000"/>
                </a:solidFill>
                <a:latin typeface="Consolas" panose="020B0609020204030204" pitchFamily="49" charset="0"/>
              </a:rPr>
              <a:t> : </a:t>
            </a:r>
            <a:r>
              <a:rPr lang="en-US" sz="1866" dirty="0">
                <a:solidFill>
                  <a:srgbClr val="2B91AF"/>
                </a:solidFill>
                <a:latin typeface="Consolas" panose="020B0609020204030204" pitchFamily="49" charset="0"/>
              </a:rPr>
              <a:t>Controller</a:t>
            </a:r>
            <a:endParaRPr lang="en-US" sz="1866" dirty="0">
              <a:solidFill>
                <a:srgbClr val="000000"/>
              </a:solidFill>
              <a:latin typeface="Consolas" panose="020B0609020204030204" pitchFamily="49" charset="0"/>
            </a:endParaRPr>
          </a:p>
          <a:p>
            <a:pPr defTabSz="914367">
              <a:defRPr/>
            </a:pPr>
            <a:r>
              <a:rPr lang="en-US" sz="1866" dirty="0">
                <a:solidFill>
                  <a:srgbClr val="000000"/>
                </a:solidFill>
                <a:latin typeface="Consolas" panose="020B0609020204030204" pitchFamily="49" charset="0"/>
              </a:rPr>
              <a:t>{</a:t>
            </a:r>
          </a:p>
          <a:p>
            <a:pPr defTabSz="914367">
              <a:defRPr/>
            </a:pPr>
            <a:r>
              <a:rPr lang="en-US" sz="1866" dirty="0">
                <a:solidFill>
                  <a:srgbClr val="0000FF"/>
                </a:solidFill>
                <a:latin typeface="Consolas" panose="020B0609020204030204" pitchFamily="49" charset="0"/>
              </a:rPr>
              <a:t>    private</a:t>
            </a:r>
            <a:r>
              <a:rPr lang="en-US" sz="1866" dirty="0">
                <a:solidFill>
                  <a:srgbClr val="000000"/>
                </a:solidFill>
                <a:latin typeface="Consolas" panose="020B0609020204030204" pitchFamily="49" charset="0"/>
              </a:rPr>
              <a:t> </a:t>
            </a:r>
            <a:r>
              <a:rPr lang="en-US" sz="1866" dirty="0" err="1">
                <a:solidFill>
                  <a:srgbClr val="2B91AF"/>
                </a:solidFill>
                <a:latin typeface="Consolas" panose="020B0609020204030204" pitchFamily="49" charset="0"/>
              </a:rPr>
              <a:t>BlogContext</a:t>
            </a:r>
            <a:r>
              <a:rPr lang="en-US" sz="1866" dirty="0">
                <a:solidFill>
                  <a:srgbClr val="000000"/>
                </a:solidFill>
                <a:latin typeface="Consolas" panose="020B0609020204030204" pitchFamily="49" charset="0"/>
              </a:rPr>
              <a:t> _context;</a:t>
            </a:r>
          </a:p>
          <a:p>
            <a:pPr defTabSz="914367">
              <a:defRPr/>
            </a:pPr>
            <a:endParaRPr lang="en-US" sz="1866" dirty="0">
              <a:solidFill>
                <a:srgbClr val="000000"/>
              </a:solidFill>
              <a:latin typeface="Consolas" panose="020B0609020204030204" pitchFamily="49" charset="0"/>
            </a:endParaRPr>
          </a:p>
          <a:p>
            <a:pPr defTabSz="914367">
              <a:defRPr/>
            </a:pPr>
            <a:r>
              <a:rPr lang="en-US" sz="1866" dirty="0">
                <a:solidFill>
                  <a:srgbClr val="000000"/>
                </a:solidFill>
                <a:latin typeface="Consolas" panose="020B0609020204030204" pitchFamily="49" charset="0"/>
              </a:rPr>
              <a:t>    </a:t>
            </a:r>
            <a:r>
              <a:rPr lang="en-US" sz="1866" dirty="0">
                <a:solidFill>
                  <a:srgbClr val="0000FF"/>
                </a:solidFill>
                <a:latin typeface="Consolas" panose="020B0609020204030204" pitchFamily="49" charset="0"/>
              </a:rPr>
              <a:t>public</a:t>
            </a:r>
            <a:r>
              <a:rPr lang="en-US" sz="1866" dirty="0">
                <a:solidFill>
                  <a:srgbClr val="000000"/>
                </a:solidFill>
                <a:latin typeface="Consolas" panose="020B0609020204030204" pitchFamily="49" charset="0"/>
              </a:rPr>
              <a:t> </a:t>
            </a:r>
            <a:r>
              <a:rPr lang="en-US" sz="1866" dirty="0" err="1">
                <a:solidFill>
                  <a:srgbClr val="000000"/>
                </a:solidFill>
                <a:latin typeface="Consolas" panose="020B0609020204030204" pitchFamily="49" charset="0"/>
              </a:rPr>
              <a:t>BlogsController</a:t>
            </a:r>
            <a:r>
              <a:rPr lang="en-US" sz="1866" dirty="0">
                <a:solidFill>
                  <a:srgbClr val="000000"/>
                </a:solidFill>
                <a:latin typeface="Consolas" panose="020B0609020204030204" pitchFamily="49" charset="0"/>
              </a:rPr>
              <a:t>(</a:t>
            </a:r>
            <a:r>
              <a:rPr lang="en-US" sz="1866" dirty="0" err="1">
                <a:solidFill>
                  <a:srgbClr val="2B91AF"/>
                </a:solidFill>
                <a:latin typeface="Consolas" panose="020B0609020204030204" pitchFamily="49" charset="0"/>
              </a:rPr>
              <a:t>BlogContext</a:t>
            </a:r>
            <a:r>
              <a:rPr lang="en-US" sz="1866" dirty="0">
                <a:solidFill>
                  <a:srgbClr val="000000"/>
                </a:solidFill>
                <a:latin typeface="Consolas" panose="020B0609020204030204" pitchFamily="49" charset="0"/>
              </a:rPr>
              <a:t> context)</a:t>
            </a:r>
          </a:p>
          <a:p>
            <a:pPr defTabSz="914367">
              <a:defRPr/>
            </a:pPr>
            <a:r>
              <a:rPr lang="en-US" sz="1866" dirty="0">
                <a:solidFill>
                  <a:srgbClr val="000000"/>
                </a:solidFill>
                <a:latin typeface="Consolas" panose="020B0609020204030204" pitchFamily="49" charset="0"/>
              </a:rPr>
              <a:t>    {</a:t>
            </a:r>
          </a:p>
          <a:p>
            <a:pPr defTabSz="914367">
              <a:defRPr/>
            </a:pPr>
            <a:r>
              <a:rPr lang="en-US" sz="1866" dirty="0">
                <a:solidFill>
                  <a:srgbClr val="000000"/>
                </a:solidFill>
                <a:latin typeface="Consolas" panose="020B0609020204030204" pitchFamily="49" charset="0"/>
              </a:rPr>
              <a:t>        _context = context;</a:t>
            </a:r>
          </a:p>
          <a:p>
            <a:pPr defTabSz="914367">
              <a:defRPr/>
            </a:pPr>
            <a:r>
              <a:rPr lang="en-US" sz="1866" dirty="0">
                <a:solidFill>
                  <a:srgbClr val="000000"/>
                </a:solidFill>
                <a:latin typeface="Consolas" panose="020B0609020204030204" pitchFamily="49" charset="0"/>
              </a:rPr>
              <a:t>    }</a:t>
            </a:r>
          </a:p>
          <a:p>
            <a:pPr defTabSz="914367">
              <a:defRPr/>
            </a:pPr>
            <a:br>
              <a:rPr lang="en-US" sz="1866" dirty="0">
                <a:solidFill>
                  <a:srgbClr val="000000"/>
                </a:solidFill>
                <a:latin typeface="Consolas" panose="020B0609020204030204" pitchFamily="49" charset="0"/>
              </a:rPr>
            </a:br>
            <a:r>
              <a:rPr lang="en-US" sz="1866" dirty="0">
                <a:solidFill>
                  <a:srgbClr val="000000"/>
                </a:solidFill>
                <a:latin typeface="Consolas" panose="020B0609020204030204" pitchFamily="49" charset="0"/>
              </a:rPr>
              <a:t>    </a:t>
            </a:r>
            <a:r>
              <a:rPr lang="en-US" sz="1866" dirty="0">
                <a:solidFill>
                  <a:srgbClr val="0000FF"/>
                </a:solidFill>
                <a:latin typeface="Consolas" panose="020B0609020204030204" pitchFamily="49" charset="0"/>
              </a:rPr>
              <a:t>public</a:t>
            </a:r>
            <a:r>
              <a:rPr lang="en-US" sz="1866" dirty="0">
                <a:solidFill>
                  <a:srgbClr val="000000"/>
                </a:solidFill>
                <a:latin typeface="Consolas" panose="020B0609020204030204" pitchFamily="49" charset="0"/>
              </a:rPr>
              <a:t> </a:t>
            </a:r>
            <a:r>
              <a:rPr lang="en-US" sz="1866" dirty="0" err="1">
                <a:solidFill>
                  <a:srgbClr val="2B91AF"/>
                </a:solidFill>
                <a:latin typeface="Consolas" panose="020B0609020204030204" pitchFamily="49" charset="0"/>
              </a:rPr>
              <a:t>IActionResult</a:t>
            </a:r>
            <a:r>
              <a:rPr lang="en-US" sz="1866" dirty="0">
                <a:solidFill>
                  <a:srgbClr val="000000"/>
                </a:solidFill>
                <a:latin typeface="Consolas" panose="020B0609020204030204" pitchFamily="49" charset="0"/>
              </a:rPr>
              <a:t> Index()</a:t>
            </a:r>
          </a:p>
          <a:p>
            <a:pPr defTabSz="914367">
              <a:defRPr/>
            </a:pPr>
            <a:r>
              <a:rPr lang="en-US" sz="1866" dirty="0">
                <a:solidFill>
                  <a:srgbClr val="000000"/>
                </a:solidFill>
                <a:latin typeface="Consolas" panose="020B0609020204030204" pitchFamily="49" charset="0"/>
              </a:rPr>
              <a:t>    {</a:t>
            </a:r>
          </a:p>
          <a:p>
            <a:pPr defTabSz="914367">
              <a:defRPr/>
            </a:pPr>
            <a:r>
              <a:rPr lang="en-US" sz="1866" dirty="0">
                <a:solidFill>
                  <a:srgbClr val="000000"/>
                </a:solidFill>
                <a:latin typeface="Consolas" panose="020B0609020204030204" pitchFamily="49" charset="0"/>
              </a:rPr>
              <a:t>        </a:t>
            </a:r>
            <a:r>
              <a:rPr lang="en-US" sz="1866" dirty="0">
                <a:solidFill>
                  <a:srgbClr val="0000FF"/>
                </a:solidFill>
                <a:latin typeface="Consolas" panose="020B0609020204030204" pitchFamily="49" charset="0"/>
              </a:rPr>
              <a:t>return</a:t>
            </a:r>
            <a:r>
              <a:rPr lang="en-US" sz="1866" dirty="0">
                <a:solidFill>
                  <a:srgbClr val="000000"/>
                </a:solidFill>
                <a:latin typeface="Consolas" panose="020B0609020204030204" pitchFamily="49" charset="0"/>
              </a:rPr>
              <a:t> _</a:t>
            </a:r>
            <a:r>
              <a:rPr lang="en-US" sz="1866" dirty="0" err="1">
                <a:solidFill>
                  <a:srgbClr val="000000"/>
                </a:solidFill>
                <a:latin typeface="Consolas" panose="020B0609020204030204" pitchFamily="49" charset="0"/>
              </a:rPr>
              <a:t>context.Blogs.ToList</a:t>
            </a:r>
            <a:r>
              <a:rPr lang="en-US" sz="1866" dirty="0">
                <a:solidFill>
                  <a:srgbClr val="000000"/>
                </a:solidFill>
                <a:latin typeface="Consolas" panose="020B0609020204030204" pitchFamily="49" charset="0"/>
              </a:rPr>
              <a:t>();</a:t>
            </a:r>
          </a:p>
          <a:p>
            <a:pPr defTabSz="914367">
              <a:defRPr/>
            </a:pPr>
            <a:r>
              <a:rPr lang="en-US" sz="1866" dirty="0">
                <a:solidFill>
                  <a:srgbClr val="000000"/>
                </a:solidFill>
                <a:latin typeface="Consolas" panose="020B0609020204030204" pitchFamily="49" charset="0"/>
              </a:rPr>
              <a:t>    }</a:t>
            </a:r>
          </a:p>
          <a:p>
            <a:pPr defTabSz="914367">
              <a:defRPr/>
            </a:pPr>
            <a:r>
              <a:rPr lang="en-US" sz="1866" dirty="0">
                <a:solidFill>
                  <a:srgbClr val="000000"/>
                </a:solidFill>
                <a:latin typeface="Consolas" panose="020B0609020204030204" pitchFamily="49" charset="0"/>
              </a:rPr>
              <a:t>}</a:t>
            </a:r>
          </a:p>
          <a:p>
            <a:pPr defTabSz="914367">
              <a:defRPr/>
            </a:pPr>
            <a:endParaRPr lang="en-US" sz="1866" dirty="0">
              <a:solidFill>
                <a:srgbClr val="000000"/>
              </a:solidFill>
              <a:latin typeface="Consolas" panose="020B0609020204030204" pitchFamily="49" charset="0"/>
            </a:endParaRPr>
          </a:p>
          <a:p>
            <a:pPr defTabSz="914367">
              <a:defRPr/>
            </a:pPr>
            <a:endParaRPr lang="en-US" sz="1866" dirty="0">
              <a:solidFill>
                <a:srgbClr val="000000"/>
              </a:solidFill>
              <a:latin typeface="Consolas" panose="020B0609020204030204" pitchFamily="49" charset="0"/>
            </a:endParaRPr>
          </a:p>
          <a:p>
            <a:pPr defTabSz="914367">
              <a:defRPr/>
            </a:pPr>
            <a:endParaRPr lang="en-US" sz="1866" dirty="0">
              <a:gradFill>
                <a:gsLst>
                  <a:gs pos="2917">
                    <a:srgbClr val="505050"/>
                  </a:gs>
                  <a:gs pos="30000">
                    <a:srgbClr val="505050"/>
                  </a:gs>
                </a:gsLst>
                <a:lin ang="5400000" scaled="0"/>
              </a:gradFill>
              <a:latin typeface="Segoe UI Semilight"/>
            </a:endParaRPr>
          </a:p>
        </p:txBody>
      </p:sp>
      <p:sp>
        <p:nvSpPr>
          <p:cNvPr id="5" name="TextBox 4">
            <a:extLst>
              <a:ext uri="{FF2B5EF4-FFF2-40B4-BE49-F238E27FC236}">
                <a16:creationId xmlns:a16="http://schemas.microsoft.com/office/drawing/2014/main" id="{A98073A5-DCB6-448B-A999-A87D092726BA}"/>
              </a:ext>
            </a:extLst>
          </p:cNvPr>
          <p:cNvSpPr txBox="1"/>
          <p:nvPr/>
        </p:nvSpPr>
        <p:spPr>
          <a:xfrm>
            <a:off x="2996030" y="1399721"/>
            <a:ext cx="2407014" cy="615478"/>
          </a:xfrm>
          <a:prstGeom prst="rect">
            <a:avLst/>
          </a:prstGeom>
          <a:noFill/>
        </p:spPr>
        <p:txBody>
          <a:bodyPr wrap="none" lIns="243805" tIns="195044" rIns="243805" bIns="195044" rtlCol="0">
            <a:spAutoFit/>
          </a:bodyPr>
          <a:lstStyle/>
          <a:p>
            <a:pPr defTabSz="914367">
              <a:lnSpc>
                <a:spcPct val="90000"/>
              </a:lnSpc>
              <a:spcAft>
                <a:spcPts val="800"/>
              </a:spcAft>
              <a:defRPr/>
            </a:pPr>
            <a:r>
              <a:rPr lang="en-US" sz="1600" dirty="0">
                <a:gradFill>
                  <a:gsLst>
                    <a:gs pos="2917">
                      <a:srgbClr val="505050"/>
                    </a:gs>
                    <a:gs pos="30000">
                      <a:srgbClr val="505050"/>
                    </a:gs>
                  </a:gsLst>
                  <a:lin ang="5400000" scaled="0"/>
                </a:gradFill>
                <a:latin typeface="Segoe UI Semilight"/>
              </a:rPr>
              <a:t>Request: /blogs/index</a:t>
            </a:r>
          </a:p>
        </p:txBody>
      </p:sp>
      <p:sp>
        <p:nvSpPr>
          <p:cNvPr id="6" name="Rectangle 5">
            <a:extLst>
              <a:ext uri="{FF2B5EF4-FFF2-40B4-BE49-F238E27FC236}">
                <a16:creationId xmlns:a16="http://schemas.microsoft.com/office/drawing/2014/main" id="{8D1AAFD2-D8F6-4E8C-9054-EAD04BF6A9E1}"/>
              </a:ext>
            </a:extLst>
          </p:cNvPr>
          <p:cNvSpPr/>
          <p:nvPr/>
        </p:nvSpPr>
        <p:spPr bwMode="auto">
          <a:xfrm>
            <a:off x="4512311" y="1872499"/>
            <a:ext cx="626799" cy="1171194"/>
          </a:xfrm>
          <a:prstGeom prst="rect">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vert270"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Blogs</a:t>
            </a:r>
          </a:p>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Controller</a:t>
            </a:r>
          </a:p>
        </p:txBody>
      </p:sp>
      <p:cxnSp>
        <p:nvCxnSpPr>
          <p:cNvPr id="7" name="Straight Arrow Connector 6">
            <a:extLst>
              <a:ext uri="{FF2B5EF4-FFF2-40B4-BE49-F238E27FC236}">
                <a16:creationId xmlns:a16="http://schemas.microsoft.com/office/drawing/2014/main" id="{62A65E0B-850C-4A7C-9235-D58562AED9C3}"/>
              </a:ext>
            </a:extLst>
          </p:cNvPr>
          <p:cNvCxnSpPr/>
          <p:nvPr/>
        </p:nvCxnSpPr>
        <p:spPr>
          <a:xfrm flipV="1">
            <a:off x="4152664" y="2015187"/>
            <a:ext cx="359649" cy="5068"/>
          </a:xfrm>
          <a:prstGeom prst="straightConnector1">
            <a:avLst/>
          </a:prstGeom>
          <a:ln w="38100">
            <a:solidFill>
              <a:schemeClr val="bg2">
                <a:lumMod val="10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766BC9A8-B6EB-410C-8F2C-C672AFDD8C52}"/>
              </a:ext>
            </a:extLst>
          </p:cNvPr>
          <p:cNvGrpSpPr/>
          <p:nvPr/>
        </p:nvGrpSpPr>
        <p:grpSpPr>
          <a:xfrm>
            <a:off x="1948968" y="1814244"/>
            <a:ext cx="3245461" cy="1336238"/>
            <a:chOff x="1461284" y="1360511"/>
            <a:chExt cx="2434441" cy="1002320"/>
          </a:xfrm>
        </p:grpSpPr>
        <p:sp>
          <p:nvSpPr>
            <p:cNvPr id="9" name="TextBox 8">
              <a:extLst>
                <a:ext uri="{FF2B5EF4-FFF2-40B4-BE49-F238E27FC236}">
                  <a16:creationId xmlns:a16="http://schemas.microsoft.com/office/drawing/2014/main" id="{A381C3DF-EB6C-4624-B804-CAA9A1CB4358}"/>
                </a:ext>
              </a:extLst>
            </p:cNvPr>
            <p:cNvSpPr txBox="1"/>
            <p:nvPr/>
          </p:nvSpPr>
          <p:spPr>
            <a:xfrm>
              <a:off x="1461284" y="1460516"/>
              <a:ext cx="563162" cy="769219"/>
            </a:xfrm>
            <a:prstGeom prst="rect">
              <a:avLst/>
            </a:prstGeom>
            <a:noFill/>
          </p:spPr>
          <p:txBody>
            <a:bodyPr vert="vert270" wrap="none" lIns="243805" tIns="195044" rIns="243805" bIns="195044" rtlCol="0">
              <a:spAutoFit/>
            </a:bodyPr>
            <a:lstStyle/>
            <a:p>
              <a:pPr defTabSz="914367">
                <a:lnSpc>
                  <a:spcPct val="90000"/>
                </a:lnSpc>
                <a:spcAft>
                  <a:spcPts val="800"/>
                </a:spcAft>
                <a:defRPr/>
              </a:pPr>
              <a:r>
                <a:rPr lang="en-US" sz="1866" dirty="0">
                  <a:solidFill>
                    <a:srgbClr val="FFFFFF"/>
                  </a:solidFill>
                  <a:latin typeface="Segoe UI Semilight"/>
                </a:rPr>
                <a:t>Scope</a:t>
              </a:r>
            </a:p>
          </p:txBody>
        </p:sp>
        <p:sp>
          <p:nvSpPr>
            <p:cNvPr id="10" name="Rectangle 9">
              <a:extLst>
                <a:ext uri="{FF2B5EF4-FFF2-40B4-BE49-F238E27FC236}">
                  <a16:creationId xmlns:a16="http://schemas.microsoft.com/office/drawing/2014/main" id="{B4A7D379-6193-495C-B745-45330B9578A4}"/>
                </a:ext>
              </a:extLst>
            </p:cNvPr>
            <p:cNvSpPr/>
            <p:nvPr/>
          </p:nvSpPr>
          <p:spPr bwMode="auto">
            <a:xfrm>
              <a:off x="1607143" y="1360511"/>
              <a:ext cx="2288582" cy="1002320"/>
            </a:xfrm>
            <a:prstGeom prst="rect">
              <a:avLst/>
            </a:prstGeom>
            <a:noFill/>
            <a:ln>
              <a:solidFill>
                <a:schemeClr val="accent3"/>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endParaRPr lang="en-US" sz="1866" dirty="0">
                <a:gradFill>
                  <a:gsLst>
                    <a:gs pos="5439">
                      <a:srgbClr val="F8F8F8"/>
                    </a:gs>
                    <a:gs pos="10000">
                      <a:srgbClr val="F8F8F8"/>
                    </a:gs>
                  </a:gsLst>
                  <a:lin ang="5400000" scaled="0"/>
                </a:gradFill>
                <a:latin typeface="Segoe UI Semilight"/>
              </a:endParaRPr>
            </a:p>
          </p:txBody>
        </p:sp>
      </p:grpSp>
      <p:cxnSp>
        <p:nvCxnSpPr>
          <p:cNvPr id="11" name="Straight Arrow Connector 10">
            <a:extLst>
              <a:ext uri="{FF2B5EF4-FFF2-40B4-BE49-F238E27FC236}">
                <a16:creationId xmlns:a16="http://schemas.microsoft.com/office/drawing/2014/main" id="{6B986B63-D0AA-4FAC-9FCA-93FFCCDC219F}"/>
              </a:ext>
            </a:extLst>
          </p:cNvPr>
          <p:cNvCxnSpPr/>
          <p:nvPr/>
        </p:nvCxnSpPr>
        <p:spPr>
          <a:xfrm flipV="1">
            <a:off x="4113586" y="5388386"/>
            <a:ext cx="359649" cy="5068"/>
          </a:xfrm>
          <a:prstGeom prst="straightConnector1">
            <a:avLst/>
          </a:prstGeom>
          <a:ln w="38100">
            <a:solidFill>
              <a:srgbClr val="1D1B0E"/>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A513A4FB-738E-46BF-A069-D574300B95A4}"/>
              </a:ext>
            </a:extLst>
          </p:cNvPr>
          <p:cNvGrpSpPr/>
          <p:nvPr/>
        </p:nvGrpSpPr>
        <p:grpSpPr>
          <a:xfrm>
            <a:off x="1935800" y="3086320"/>
            <a:ext cx="3454077" cy="1750760"/>
            <a:chOff x="1451407" y="2314704"/>
            <a:chExt cx="2590925" cy="1313256"/>
          </a:xfrm>
        </p:grpSpPr>
        <p:sp>
          <p:nvSpPr>
            <p:cNvPr id="13" name="TextBox 12">
              <a:extLst>
                <a:ext uri="{FF2B5EF4-FFF2-40B4-BE49-F238E27FC236}">
                  <a16:creationId xmlns:a16="http://schemas.microsoft.com/office/drawing/2014/main" id="{173FF9F1-34FD-41FC-8422-106DB337E441}"/>
                </a:ext>
              </a:extLst>
            </p:cNvPr>
            <p:cNvSpPr txBox="1"/>
            <p:nvPr/>
          </p:nvSpPr>
          <p:spPr>
            <a:xfrm>
              <a:off x="1451407" y="2725644"/>
              <a:ext cx="563162" cy="769220"/>
            </a:xfrm>
            <a:prstGeom prst="rect">
              <a:avLst/>
            </a:prstGeom>
            <a:noFill/>
          </p:spPr>
          <p:txBody>
            <a:bodyPr vert="vert270" wrap="none" lIns="243805" tIns="195044" rIns="243805" bIns="195044" rtlCol="0">
              <a:spAutoFit/>
            </a:bodyPr>
            <a:lstStyle/>
            <a:p>
              <a:pPr defTabSz="914367">
                <a:lnSpc>
                  <a:spcPct val="90000"/>
                </a:lnSpc>
                <a:spcAft>
                  <a:spcPts val="800"/>
                </a:spcAft>
                <a:defRPr/>
              </a:pPr>
              <a:r>
                <a:rPr lang="en-US" sz="1866" dirty="0">
                  <a:solidFill>
                    <a:srgbClr val="FFFFFF"/>
                  </a:solidFill>
                  <a:latin typeface="Segoe UI Semilight"/>
                </a:rPr>
                <a:t>Scope</a:t>
              </a:r>
            </a:p>
          </p:txBody>
        </p:sp>
        <p:sp>
          <p:nvSpPr>
            <p:cNvPr id="14" name="Rectangle 13">
              <a:extLst>
                <a:ext uri="{FF2B5EF4-FFF2-40B4-BE49-F238E27FC236}">
                  <a16:creationId xmlns:a16="http://schemas.microsoft.com/office/drawing/2014/main" id="{F1A2898F-E707-4FDA-93E5-18C4EC5DA9E9}"/>
                </a:ext>
              </a:extLst>
            </p:cNvPr>
            <p:cNvSpPr/>
            <p:nvPr/>
          </p:nvSpPr>
          <p:spPr bwMode="auto">
            <a:xfrm>
              <a:off x="3374188" y="2669337"/>
              <a:ext cx="470166" cy="878520"/>
            </a:xfrm>
            <a:prstGeom prst="rect">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vert270"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Blogs</a:t>
              </a:r>
            </a:p>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Controller</a:t>
              </a:r>
            </a:p>
          </p:txBody>
        </p:sp>
        <p:sp>
          <p:nvSpPr>
            <p:cNvPr id="15" name="Rectangle 14">
              <a:extLst>
                <a:ext uri="{FF2B5EF4-FFF2-40B4-BE49-F238E27FC236}">
                  <a16:creationId xmlns:a16="http://schemas.microsoft.com/office/drawing/2014/main" id="{3519AB82-9560-4B95-A593-4FCC67ADAA1A}"/>
                </a:ext>
              </a:extLst>
            </p:cNvPr>
            <p:cNvSpPr/>
            <p:nvPr/>
          </p:nvSpPr>
          <p:spPr bwMode="auto">
            <a:xfrm>
              <a:off x="1597266" y="2625640"/>
              <a:ext cx="2288582" cy="1002320"/>
            </a:xfrm>
            <a:prstGeom prst="rect">
              <a:avLst/>
            </a:prstGeom>
            <a:noFill/>
            <a:ln>
              <a:solidFill>
                <a:schemeClr val="accent3"/>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endParaRPr lang="en-US" sz="1866" dirty="0">
                <a:gradFill>
                  <a:gsLst>
                    <a:gs pos="5439">
                      <a:srgbClr val="F8F8F8"/>
                    </a:gs>
                    <a:gs pos="10000">
                      <a:srgbClr val="F8F8F8"/>
                    </a:gs>
                  </a:gsLst>
                  <a:lin ang="5400000" scaled="0"/>
                </a:gradFill>
                <a:latin typeface="Segoe UI Semilight"/>
              </a:endParaRPr>
            </a:p>
          </p:txBody>
        </p:sp>
        <p:sp>
          <p:nvSpPr>
            <p:cNvPr id="16" name="TextBox 15">
              <a:extLst>
                <a:ext uri="{FF2B5EF4-FFF2-40B4-BE49-F238E27FC236}">
                  <a16:creationId xmlns:a16="http://schemas.microsoft.com/office/drawing/2014/main" id="{4475AE0D-4D2D-40A4-B55C-3CE4F6F4D194}"/>
                </a:ext>
              </a:extLst>
            </p:cNvPr>
            <p:cNvSpPr txBox="1"/>
            <p:nvPr/>
          </p:nvSpPr>
          <p:spPr>
            <a:xfrm>
              <a:off x="2236815" y="2314704"/>
              <a:ext cx="1805517" cy="461674"/>
            </a:xfrm>
            <a:prstGeom prst="rect">
              <a:avLst/>
            </a:prstGeom>
            <a:noFill/>
          </p:spPr>
          <p:txBody>
            <a:bodyPr wrap="none" lIns="243805" tIns="195044" rIns="243805" bIns="195044" rtlCol="0">
              <a:spAutoFit/>
            </a:bodyPr>
            <a:lstStyle/>
            <a:p>
              <a:pPr defTabSz="914367">
                <a:lnSpc>
                  <a:spcPct val="90000"/>
                </a:lnSpc>
                <a:spcAft>
                  <a:spcPts val="800"/>
                </a:spcAft>
                <a:defRPr/>
              </a:pPr>
              <a:r>
                <a:rPr lang="en-US" sz="1600" dirty="0">
                  <a:gradFill>
                    <a:gsLst>
                      <a:gs pos="2917">
                        <a:srgbClr val="505050"/>
                      </a:gs>
                      <a:gs pos="30000">
                        <a:srgbClr val="505050"/>
                      </a:gs>
                    </a:gsLst>
                    <a:lin ang="5400000" scaled="0"/>
                  </a:gradFill>
                  <a:latin typeface="Segoe UI Semilight"/>
                </a:rPr>
                <a:t>Request: /blogs/index</a:t>
              </a:r>
            </a:p>
          </p:txBody>
        </p:sp>
      </p:grpSp>
      <p:grpSp>
        <p:nvGrpSpPr>
          <p:cNvPr id="17" name="Group 16">
            <a:extLst>
              <a:ext uri="{FF2B5EF4-FFF2-40B4-BE49-F238E27FC236}">
                <a16:creationId xmlns:a16="http://schemas.microsoft.com/office/drawing/2014/main" id="{C2395382-6F15-4729-976F-6F1A8E973133}"/>
              </a:ext>
            </a:extLst>
          </p:cNvPr>
          <p:cNvGrpSpPr/>
          <p:nvPr/>
        </p:nvGrpSpPr>
        <p:grpSpPr>
          <a:xfrm>
            <a:off x="1909890" y="4772919"/>
            <a:ext cx="3454077" cy="1750760"/>
            <a:chOff x="1431972" y="3579833"/>
            <a:chExt cx="2590925" cy="1313256"/>
          </a:xfrm>
        </p:grpSpPr>
        <p:sp>
          <p:nvSpPr>
            <p:cNvPr id="18" name="TextBox 17">
              <a:extLst>
                <a:ext uri="{FF2B5EF4-FFF2-40B4-BE49-F238E27FC236}">
                  <a16:creationId xmlns:a16="http://schemas.microsoft.com/office/drawing/2014/main" id="{2005A7B7-A7B7-4D12-915F-5F0963F25393}"/>
                </a:ext>
              </a:extLst>
            </p:cNvPr>
            <p:cNvSpPr txBox="1"/>
            <p:nvPr/>
          </p:nvSpPr>
          <p:spPr>
            <a:xfrm>
              <a:off x="1431972" y="3990773"/>
              <a:ext cx="563162" cy="769220"/>
            </a:xfrm>
            <a:prstGeom prst="rect">
              <a:avLst/>
            </a:prstGeom>
            <a:noFill/>
          </p:spPr>
          <p:txBody>
            <a:bodyPr vert="vert270" wrap="none" lIns="243805" tIns="195044" rIns="243805" bIns="195044" rtlCol="0">
              <a:spAutoFit/>
            </a:bodyPr>
            <a:lstStyle/>
            <a:p>
              <a:pPr defTabSz="914367">
                <a:lnSpc>
                  <a:spcPct val="90000"/>
                </a:lnSpc>
                <a:spcAft>
                  <a:spcPts val="800"/>
                </a:spcAft>
                <a:defRPr/>
              </a:pPr>
              <a:r>
                <a:rPr lang="en-US" sz="1866" dirty="0">
                  <a:solidFill>
                    <a:srgbClr val="FFFFFF"/>
                  </a:solidFill>
                  <a:latin typeface="Segoe UI Semilight"/>
                </a:rPr>
                <a:t>Scope</a:t>
              </a:r>
            </a:p>
          </p:txBody>
        </p:sp>
        <p:sp>
          <p:nvSpPr>
            <p:cNvPr id="19" name="Rectangle 18">
              <a:extLst>
                <a:ext uri="{FF2B5EF4-FFF2-40B4-BE49-F238E27FC236}">
                  <a16:creationId xmlns:a16="http://schemas.microsoft.com/office/drawing/2014/main" id="{24DC3151-05A1-4D31-9854-26A78C684A8E}"/>
                </a:ext>
              </a:extLst>
            </p:cNvPr>
            <p:cNvSpPr/>
            <p:nvPr/>
          </p:nvSpPr>
          <p:spPr bwMode="auto">
            <a:xfrm>
              <a:off x="3354753" y="3934466"/>
              <a:ext cx="470166" cy="878520"/>
            </a:xfrm>
            <a:prstGeom prst="rect">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vert270"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Blogs</a:t>
              </a:r>
            </a:p>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Controller</a:t>
              </a:r>
            </a:p>
          </p:txBody>
        </p:sp>
        <p:sp>
          <p:nvSpPr>
            <p:cNvPr id="20" name="Rectangle 19">
              <a:extLst>
                <a:ext uri="{FF2B5EF4-FFF2-40B4-BE49-F238E27FC236}">
                  <a16:creationId xmlns:a16="http://schemas.microsoft.com/office/drawing/2014/main" id="{EBA6025C-E030-434D-A430-071CA8C2C4FE}"/>
                </a:ext>
              </a:extLst>
            </p:cNvPr>
            <p:cNvSpPr/>
            <p:nvPr/>
          </p:nvSpPr>
          <p:spPr bwMode="auto">
            <a:xfrm>
              <a:off x="1577831" y="3890769"/>
              <a:ext cx="2288582" cy="1002320"/>
            </a:xfrm>
            <a:prstGeom prst="rect">
              <a:avLst/>
            </a:prstGeom>
            <a:noFill/>
            <a:ln>
              <a:solidFill>
                <a:schemeClr val="accent3"/>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endParaRPr lang="en-US" sz="1866" dirty="0">
                <a:gradFill>
                  <a:gsLst>
                    <a:gs pos="5439">
                      <a:srgbClr val="F8F8F8"/>
                    </a:gs>
                    <a:gs pos="10000">
                      <a:srgbClr val="F8F8F8"/>
                    </a:gs>
                  </a:gsLst>
                  <a:lin ang="5400000" scaled="0"/>
                </a:gradFill>
                <a:latin typeface="Segoe UI Semilight"/>
              </a:endParaRPr>
            </a:p>
          </p:txBody>
        </p:sp>
        <p:sp>
          <p:nvSpPr>
            <p:cNvPr id="21" name="TextBox 20">
              <a:extLst>
                <a:ext uri="{FF2B5EF4-FFF2-40B4-BE49-F238E27FC236}">
                  <a16:creationId xmlns:a16="http://schemas.microsoft.com/office/drawing/2014/main" id="{9F96885B-5C10-4E7F-B567-4A42D0E8DDBE}"/>
                </a:ext>
              </a:extLst>
            </p:cNvPr>
            <p:cNvSpPr txBox="1"/>
            <p:nvPr/>
          </p:nvSpPr>
          <p:spPr>
            <a:xfrm>
              <a:off x="2217380" y="3579833"/>
              <a:ext cx="1805517" cy="461674"/>
            </a:xfrm>
            <a:prstGeom prst="rect">
              <a:avLst/>
            </a:prstGeom>
            <a:noFill/>
          </p:spPr>
          <p:txBody>
            <a:bodyPr wrap="none" lIns="243805" tIns="195044" rIns="243805" bIns="195044" rtlCol="0">
              <a:spAutoFit/>
            </a:bodyPr>
            <a:lstStyle/>
            <a:p>
              <a:pPr defTabSz="914367">
                <a:lnSpc>
                  <a:spcPct val="90000"/>
                </a:lnSpc>
                <a:spcAft>
                  <a:spcPts val="800"/>
                </a:spcAft>
                <a:defRPr/>
              </a:pPr>
              <a:r>
                <a:rPr lang="en-US" sz="1600" dirty="0">
                  <a:gradFill>
                    <a:gsLst>
                      <a:gs pos="2917">
                        <a:srgbClr val="505050"/>
                      </a:gs>
                      <a:gs pos="30000">
                        <a:srgbClr val="505050"/>
                      </a:gs>
                    </a:gsLst>
                    <a:lin ang="5400000" scaled="0"/>
                  </a:gradFill>
                  <a:latin typeface="Segoe UI Semilight"/>
                </a:rPr>
                <a:t>Request: /blogs/index</a:t>
              </a:r>
            </a:p>
          </p:txBody>
        </p:sp>
      </p:grpSp>
      <p:cxnSp>
        <p:nvCxnSpPr>
          <p:cNvPr id="22" name="Straight Arrow Connector 21">
            <a:extLst>
              <a:ext uri="{FF2B5EF4-FFF2-40B4-BE49-F238E27FC236}">
                <a16:creationId xmlns:a16="http://schemas.microsoft.com/office/drawing/2014/main" id="{2552DEA8-0C69-482C-9615-132758C21854}"/>
              </a:ext>
            </a:extLst>
          </p:cNvPr>
          <p:cNvCxnSpPr/>
          <p:nvPr/>
        </p:nvCxnSpPr>
        <p:spPr>
          <a:xfrm flipV="1">
            <a:off x="4139496" y="3701787"/>
            <a:ext cx="359649" cy="5068"/>
          </a:xfrm>
          <a:prstGeom prst="straightConnector1">
            <a:avLst/>
          </a:prstGeom>
          <a:ln w="38100">
            <a:solidFill>
              <a:srgbClr val="1D1B0E"/>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62A52AD-7BB0-481B-B3AC-AE1B9A97EAE1}"/>
              </a:ext>
            </a:extLst>
          </p:cNvPr>
          <p:cNvSpPr txBox="1"/>
          <p:nvPr/>
        </p:nvSpPr>
        <p:spPr>
          <a:xfrm>
            <a:off x="959328" y="1718997"/>
            <a:ext cx="750776" cy="1025481"/>
          </a:xfrm>
          <a:prstGeom prst="rect">
            <a:avLst/>
          </a:prstGeom>
          <a:noFill/>
        </p:spPr>
        <p:txBody>
          <a:bodyPr vert="vert270" wrap="none" lIns="243805" tIns="195044" rIns="243805" bIns="195044" rtlCol="0">
            <a:spAutoFit/>
          </a:bodyPr>
          <a:lstStyle/>
          <a:p>
            <a:pPr defTabSz="914367">
              <a:lnSpc>
                <a:spcPct val="90000"/>
              </a:lnSpc>
              <a:spcAft>
                <a:spcPts val="800"/>
              </a:spcAft>
              <a:defRPr/>
            </a:pPr>
            <a:r>
              <a:rPr lang="en-US" sz="1866" dirty="0">
                <a:solidFill>
                  <a:srgbClr val="FFFFFF"/>
                </a:solidFill>
                <a:latin typeface="Segoe UI Semilight"/>
              </a:rPr>
              <a:t>Scope</a:t>
            </a:r>
          </a:p>
        </p:txBody>
      </p:sp>
      <p:sp>
        <p:nvSpPr>
          <p:cNvPr id="24" name="Rectangle 23">
            <a:extLst>
              <a:ext uri="{FF2B5EF4-FFF2-40B4-BE49-F238E27FC236}">
                <a16:creationId xmlns:a16="http://schemas.microsoft.com/office/drawing/2014/main" id="{26EAF7C0-54BF-46E5-A052-97ABB21C04A3}"/>
              </a:ext>
            </a:extLst>
          </p:cNvPr>
          <p:cNvSpPr/>
          <p:nvPr/>
        </p:nvSpPr>
        <p:spPr bwMode="auto">
          <a:xfrm>
            <a:off x="342807" y="1643931"/>
            <a:ext cx="1725261" cy="2223178"/>
          </a:xfrm>
          <a:prstGeom prst="rect">
            <a:avLst/>
          </a:prstGeom>
          <a:solidFill>
            <a:srgbClr val="002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t" anchorCtr="0" compatLnSpc="1">
            <a:prstTxWarp prst="textNoShape">
              <a:avLst/>
            </a:prstTxWarp>
          </a:bodyPr>
          <a:lstStyle/>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Context Pool</a:t>
            </a:r>
          </a:p>
        </p:txBody>
      </p:sp>
      <p:sp>
        <p:nvSpPr>
          <p:cNvPr id="25" name="Rectangle 24">
            <a:extLst>
              <a:ext uri="{FF2B5EF4-FFF2-40B4-BE49-F238E27FC236}">
                <a16:creationId xmlns:a16="http://schemas.microsoft.com/office/drawing/2014/main" id="{74CDD3B1-6D08-450E-9B7F-95331FBC885C}"/>
              </a:ext>
            </a:extLst>
          </p:cNvPr>
          <p:cNvSpPr/>
          <p:nvPr/>
        </p:nvSpPr>
        <p:spPr bwMode="auto">
          <a:xfrm>
            <a:off x="457514" y="1996151"/>
            <a:ext cx="1509525" cy="318931"/>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err="1">
                <a:gradFill>
                  <a:gsLst>
                    <a:gs pos="5439">
                      <a:srgbClr val="F8F8F8"/>
                    </a:gs>
                    <a:gs pos="10000">
                      <a:srgbClr val="F8F8F8"/>
                    </a:gs>
                  </a:gsLst>
                  <a:lin ang="5400000" scaled="0"/>
                </a:gradFill>
                <a:latin typeface="Segoe UI Semilight"/>
              </a:rPr>
              <a:t>BlogContext</a:t>
            </a:r>
            <a:endParaRPr lang="en-US" sz="1866" dirty="0">
              <a:gradFill>
                <a:gsLst>
                  <a:gs pos="5439">
                    <a:srgbClr val="F8F8F8"/>
                  </a:gs>
                  <a:gs pos="10000">
                    <a:srgbClr val="F8F8F8"/>
                  </a:gs>
                </a:gsLst>
                <a:lin ang="5400000" scaled="0"/>
              </a:gradFill>
              <a:latin typeface="Segoe UI Semilight"/>
            </a:endParaRPr>
          </a:p>
        </p:txBody>
      </p:sp>
      <p:sp>
        <p:nvSpPr>
          <p:cNvPr id="26" name="Rectangle 25">
            <a:extLst>
              <a:ext uri="{FF2B5EF4-FFF2-40B4-BE49-F238E27FC236}">
                <a16:creationId xmlns:a16="http://schemas.microsoft.com/office/drawing/2014/main" id="{C187E289-A3AC-4F9F-8B8F-F28AE58DAA72}"/>
              </a:ext>
            </a:extLst>
          </p:cNvPr>
          <p:cNvSpPr/>
          <p:nvPr/>
        </p:nvSpPr>
        <p:spPr bwMode="auto">
          <a:xfrm>
            <a:off x="457514" y="2357180"/>
            <a:ext cx="1509525" cy="318931"/>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err="1">
                <a:gradFill>
                  <a:gsLst>
                    <a:gs pos="5439">
                      <a:srgbClr val="F8F8F8"/>
                    </a:gs>
                    <a:gs pos="10000">
                      <a:srgbClr val="F8F8F8"/>
                    </a:gs>
                  </a:gsLst>
                  <a:lin ang="5400000" scaled="0"/>
                </a:gradFill>
                <a:latin typeface="Segoe UI Semilight"/>
              </a:rPr>
              <a:t>BlogContext</a:t>
            </a:r>
            <a:endParaRPr lang="en-US" sz="1866" dirty="0">
              <a:gradFill>
                <a:gsLst>
                  <a:gs pos="5439">
                    <a:srgbClr val="F8F8F8"/>
                  </a:gs>
                  <a:gs pos="10000">
                    <a:srgbClr val="F8F8F8"/>
                  </a:gs>
                </a:gsLst>
                <a:lin ang="5400000" scaled="0"/>
              </a:gradFill>
              <a:latin typeface="Segoe UI Semilight"/>
            </a:endParaRPr>
          </a:p>
        </p:txBody>
      </p:sp>
      <p:sp>
        <p:nvSpPr>
          <p:cNvPr id="27" name="Rectangle 26">
            <a:extLst>
              <a:ext uri="{FF2B5EF4-FFF2-40B4-BE49-F238E27FC236}">
                <a16:creationId xmlns:a16="http://schemas.microsoft.com/office/drawing/2014/main" id="{CC917B91-1FE1-4F34-B6B6-2733AD2FE6CA}"/>
              </a:ext>
            </a:extLst>
          </p:cNvPr>
          <p:cNvSpPr/>
          <p:nvPr/>
        </p:nvSpPr>
        <p:spPr bwMode="auto">
          <a:xfrm>
            <a:off x="452480" y="2718209"/>
            <a:ext cx="1509525" cy="318931"/>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err="1">
                <a:gradFill>
                  <a:gsLst>
                    <a:gs pos="5439">
                      <a:srgbClr val="F8F8F8"/>
                    </a:gs>
                    <a:gs pos="10000">
                      <a:srgbClr val="F8F8F8"/>
                    </a:gs>
                  </a:gsLst>
                  <a:lin ang="5400000" scaled="0"/>
                </a:gradFill>
                <a:latin typeface="Segoe UI Semilight"/>
              </a:rPr>
              <a:t>BlogContext</a:t>
            </a:r>
            <a:endParaRPr lang="en-US" sz="1866" dirty="0">
              <a:gradFill>
                <a:gsLst>
                  <a:gs pos="5439">
                    <a:srgbClr val="F8F8F8"/>
                  </a:gs>
                  <a:gs pos="10000">
                    <a:srgbClr val="F8F8F8"/>
                  </a:gs>
                </a:gsLst>
                <a:lin ang="5400000" scaled="0"/>
              </a:gradFill>
              <a:latin typeface="Segoe UI Semilight"/>
            </a:endParaRPr>
          </a:p>
        </p:txBody>
      </p:sp>
      <p:sp>
        <p:nvSpPr>
          <p:cNvPr id="28" name="Rectangle 27">
            <a:extLst>
              <a:ext uri="{FF2B5EF4-FFF2-40B4-BE49-F238E27FC236}">
                <a16:creationId xmlns:a16="http://schemas.microsoft.com/office/drawing/2014/main" id="{4C28D35E-F740-46DD-90C8-3D48A96A0789}"/>
              </a:ext>
            </a:extLst>
          </p:cNvPr>
          <p:cNvSpPr/>
          <p:nvPr/>
        </p:nvSpPr>
        <p:spPr bwMode="auto">
          <a:xfrm>
            <a:off x="452480" y="3079237"/>
            <a:ext cx="1509525" cy="318931"/>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err="1">
                <a:gradFill>
                  <a:gsLst>
                    <a:gs pos="5439">
                      <a:srgbClr val="F8F8F8"/>
                    </a:gs>
                    <a:gs pos="10000">
                      <a:srgbClr val="F8F8F8"/>
                    </a:gs>
                  </a:gsLst>
                  <a:lin ang="5400000" scaled="0"/>
                </a:gradFill>
                <a:latin typeface="Segoe UI Semilight"/>
              </a:rPr>
              <a:t>BlogContext</a:t>
            </a:r>
            <a:endParaRPr lang="en-US" sz="1866" dirty="0">
              <a:gradFill>
                <a:gsLst>
                  <a:gs pos="5439">
                    <a:srgbClr val="F8F8F8"/>
                  </a:gs>
                  <a:gs pos="10000">
                    <a:srgbClr val="F8F8F8"/>
                  </a:gs>
                </a:gsLst>
                <a:lin ang="5400000" scaled="0"/>
              </a:gradFill>
              <a:latin typeface="Segoe UI Semilight"/>
            </a:endParaRPr>
          </a:p>
        </p:txBody>
      </p:sp>
      <p:sp>
        <p:nvSpPr>
          <p:cNvPr id="29" name="Rectangle 28">
            <a:extLst>
              <a:ext uri="{FF2B5EF4-FFF2-40B4-BE49-F238E27FC236}">
                <a16:creationId xmlns:a16="http://schemas.microsoft.com/office/drawing/2014/main" id="{3D046CB7-3158-4705-82C8-6D5B00ADE796}"/>
              </a:ext>
            </a:extLst>
          </p:cNvPr>
          <p:cNvSpPr/>
          <p:nvPr/>
        </p:nvSpPr>
        <p:spPr bwMode="auto">
          <a:xfrm>
            <a:off x="452480" y="3440268"/>
            <a:ext cx="1509525" cy="318931"/>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err="1">
                <a:gradFill>
                  <a:gsLst>
                    <a:gs pos="5439">
                      <a:srgbClr val="F8F8F8"/>
                    </a:gs>
                    <a:gs pos="10000">
                      <a:srgbClr val="F8F8F8"/>
                    </a:gs>
                  </a:gsLst>
                  <a:lin ang="5400000" scaled="0"/>
                </a:gradFill>
                <a:latin typeface="Segoe UI Semilight"/>
              </a:rPr>
              <a:t>BlogContext</a:t>
            </a:r>
            <a:endParaRPr lang="en-US" sz="1866" dirty="0">
              <a:gradFill>
                <a:gsLst>
                  <a:gs pos="5439">
                    <a:srgbClr val="F8F8F8"/>
                  </a:gs>
                  <a:gs pos="10000">
                    <a:srgbClr val="F8F8F8"/>
                  </a:gs>
                </a:gsLst>
                <a:lin ang="5400000" scaled="0"/>
              </a:gradFill>
              <a:latin typeface="Segoe UI Semilight"/>
            </a:endParaRPr>
          </a:p>
        </p:txBody>
      </p:sp>
      <p:sp>
        <p:nvSpPr>
          <p:cNvPr id="30" name="Rectangle 29">
            <a:extLst>
              <a:ext uri="{FF2B5EF4-FFF2-40B4-BE49-F238E27FC236}">
                <a16:creationId xmlns:a16="http://schemas.microsoft.com/office/drawing/2014/main" id="{618B04D5-3739-4A48-BFC9-87C46F0EA756}"/>
              </a:ext>
            </a:extLst>
          </p:cNvPr>
          <p:cNvSpPr/>
          <p:nvPr/>
        </p:nvSpPr>
        <p:spPr bwMode="auto">
          <a:xfrm>
            <a:off x="2658350" y="1855721"/>
            <a:ext cx="1509525" cy="318931"/>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err="1">
                <a:gradFill>
                  <a:gsLst>
                    <a:gs pos="5439">
                      <a:srgbClr val="F8F8F8"/>
                    </a:gs>
                    <a:gs pos="10000">
                      <a:srgbClr val="F8F8F8"/>
                    </a:gs>
                  </a:gsLst>
                  <a:lin ang="5400000" scaled="0"/>
                </a:gradFill>
                <a:latin typeface="Segoe UI Semilight"/>
              </a:rPr>
              <a:t>BlogContext</a:t>
            </a:r>
            <a:endParaRPr lang="en-US" sz="1866" dirty="0">
              <a:gradFill>
                <a:gsLst>
                  <a:gs pos="5439">
                    <a:srgbClr val="F8F8F8"/>
                  </a:gs>
                  <a:gs pos="10000">
                    <a:srgbClr val="F8F8F8"/>
                  </a:gs>
                </a:gsLst>
                <a:lin ang="5400000" scaled="0"/>
              </a:gradFill>
              <a:latin typeface="Segoe UI Semilight"/>
            </a:endParaRPr>
          </a:p>
        </p:txBody>
      </p:sp>
      <p:sp>
        <p:nvSpPr>
          <p:cNvPr id="31" name="Rectangle 30">
            <a:extLst>
              <a:ext uri="{FF2B5EF4-FFF2-40B4-BE49-F238E27FC236}">
                <a16:creationId xmlns:a16="http://schemas.microsoft.com/office/drawing/2014/main" id="{33F6F0E9-BB38-4A1B-98D0-D23BCD0B1E6D}"/>
              </a:ext>
            </a:extLst>
          </p:cNvPr>
          <p:cNvSpPr/>
          <p:nvPr/>
        </p:nvSpPr>
        <p:spPr bwMode="auto">
          <a:xfrm>
            <a:off x="2632441" y="3553335"/>
            <a:ext cx="1509525" cy="318931"/>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err="1">
                <a:gradFill>
                  <a:gsLst>
                    <a:gs pos="5439">
                      <a:srgbClr val="F8F8F8"/>
                    </a:gs>
                    <a:gs pos="10000">
                      <a:srgbClr val="F8F8F8"/>
                    </a:gs>
                  </a:gsLst>
                  <a:lin ang="5400000" scaled="0"/>
                </a:gradFill>
                <a:latin typeface="Segoe UI Semilight"/>
              </a:rPr>
              <a:t>BlogContext</a:t>
            </a:r>
            <a:endParaRPr lang="en-US" sz="1866" dirty="0">
              <a:gradFill>
                <a:gsLst>
                  <a:gs pos="5439">
                    <a:srgbClr val="F8F8F8"/>
                  </a:gs>
                  <a:gs pos="10000">
                    <a:srgbClr val="F8F8F8"/>
                  </a:gs>
                </a:gsLst>
                <a:lin ang="5400000" scaled="0"/>
              </a:gradFill>
              <a:latin typeface="Segoe UI Semilight"/>
            </a:endParaRPr>
          </a:p>
        </p:txBody>
      </p:sp>
      <p:sp>
        <p:nvSpPr>
          <p:cNvPr id="32" name="Rectangle 31">
            <a:extLst>
              <a:ext uri="{FF2B5EF4-FFF2-40B4-BE49-F238E27FC236}">
                <a16:creationId xmlns:a16="http://schemas.microsoft.com/office/drawing/2014/main" id="{0C315ABC-957A-429A-9518-2C85CCC5A216}"/>
              </a:ext>
            </a:extLst>
          </p:cNvPr>
          <p:cNvSpPr/>
          <p:nvPr/>
        </p:nvSpPr>
        <p:spPr bwMode="auto">
          <a:xfrm>
            <a:off x="2615923" y="5231455"/>
            <a:ext cx="1509525" cy="318931"/>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err="1">
                <a:gradFill>
                  <a:gsLst>
                    <a:gs pos="5439">
                      <a:srgbClr val="F8F8F8"/>
                    </a:gs>
                    <a:gs pos="10000">
                      <a:srgbClr val="F8F8F8"/>
                    </a:gs>
                  </a:gsLst>
                  <a:lin ang="5400000" scaled="0"/>
                </a:gradFill>
                <a:latin typeface="Segoe UI Semilight"/>
              </a:rPr>
              <a:t>BlogContext</a:t>
            </a:r>
            <a:endParaRPr lang="en-US" sz="1866" dirty="0">
              <a:gradFill>
                <a:gsLst>
                  <a:gs pos="5439">
                    <a:srgbClr val="F8F8F8"/>
                  </a:gs>
                  <a:gs pos="10000">
                    <a:srgbClr val="F8F8F8"/>
                  </a:gs>
                </a:gsLst>
                <a:lin ang="5400000" scaled="0"/>
              </a:gradFill>
              <a:latin typeface="Segoe UI Semilight"/>
            </a:endParaRPr>
          </a:p>
        </p:txBody>
      </p:sp>
    </p:spTree>
    <p:extLst>
      <p:ext uri="{BB962C8B-B14F-4D97-AF65-F5344CB8AC3E}">
        <p14:creationId xmlns:p14="http://schemas.microsoft.com/office/powerpoint/2010/main" val="1618256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500"/>
                                        <p:tgtEl>
                                          <p:spTgt spid="2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500"/>
                                        <p:tgtEl>
                                          <p:spTgt spid="5"/>
                                        </p:tgtEl>
                                      </p:cBhvr>
                                    </p:animEffect>
                                  </p:childTnLst>
                                </p:cTn>
                              </p:par>
                            </p:childTnLst>
                          </p:cTn>
                        </p:par>
                        <p:par>
                          <p:cTn id="31" fill="hold">
                            <p:stCondLst>
                              <p:cond delay="500"/>
                            </p:stCondLst>
                            <p:childTnLst>
                              <p:par>
                                <p:cTn id="32" presetID="22" presetClass="entr" presetSubtype="8"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par>
                          <p:cTn id="35" fill="hold">
                            <p:stCondLst>
                              <p:cond delay="1000"/>
                            </p:stCondLst>
                            <p:childTnLst>
                              <p:par>
                                <p:cTn id="36" presetID="10" presetClass="entr" presetSubtype="0" fill="hold" grpId="0" nodeType="after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fade">
                                      <p:cBhvr>
                                        <p:cTn id="38" dur="500"/>
                                        <p:tgtEl>
                                          <p:spTgt spid="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grpId="1" nodeType="clickEffect">
                                  <p:stCondLst>
                                    <p:cond delay="0"/>
                                  </p:stCondLst>
                                  <p:childTnLst>
                                    <p:animEffect transition="out" filter="fade">
                                      <p:cBhvr>
                                        <p:cTn id="42" dur="500"/>
                                        <p:tgtEl>
                                          <p:spTgt spid="25"/>
                                        </p:tgtEl>
                                      </p:cBhvr>
                                    </p:animEffect>
                                    <p:set>
                                      <p:cBhvr>
                                        <p:cTn id="43" dur="1" fill="hold">
                                          <p:stCondLst>
                                            <p:cond delay="499"/>
                                          </p:stCondLst>
                                        </p:cTn>
                                        <p:tgtEl>
                                          <p:spTgt spid="25"/>
                                        </p:tgtEl>
                                        <p:attrNameLst>
                                          <p:attrName>style.visibility</p:attrName>
                                        </p:attrNameLst>
                                      </p:cBhvr>
                                      <p:to>
                                        <p:strVal val="hidden"/>
                                      </p:to>
                                    </p:set>
                                  </p:childTnLst>
                                </p:cTn>
                              </p:par>
                              <p:par>
                                <p:cTn id="44" presetID="10" presetClass="entr" presetSubtype="0" fill="hold" grpId="0" nodeType="withEffect">
                                  <p:stCondLst>
                                    <p:cond delay="0"/>
                                  </p:stCondLst>
                                  <p:childTnLst>
                                    <p:set>
                                      <p:cBhvr>
                                        <p:cTn id="45" dur="1" fill="hold">
                                          <p:stCondLst>
                                            <p:cond delay="0"/>
                                          </p:stCondLst>
                                        </p:cTn>
                                        <p:tgtEl>
                                          <p:spTgt spid="30"/>
                                        </p:tgtEl>
                                        <p:attrNameLst>
                                          <p:attrName>style.visibility</p:attrName>
                                        </p:attrNameLst>
                                      </p:cBhvr>
                                      <p:to>
                                        <p:strVal val="visible"/>
                                      </p:to>
                                    </p:set>
                                    <p:animEffect transition="in" filter="fade">
                                      <p:cBhvr>
                                        <p:cTn id="46" dur="500"/>
                                        <p:tgtEl>
                                          <p:spTgt spid="30"/>
                                        </p:tgtEl>
                                      </p:cBhvr>
                                    </p:animEffect>
                                  </p:childTnLst>
                                </p:cTn>
                              </p:par>
                            </p:childTnLst>
                          </p:cTn>
                        </p:par>
                        <p:par>
                          <p:cTn id="47" fill="hold">
                            <p:stCondLst>
                              <p:cond delay="500"/>
                            </p:stCondLst>
                            <p:childTnLst>
                              <p:par>
                                <p:cTn id="48" presetID="22" presetClass="entr" presetSubtype="8" fill="hold" nodeType="after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wipe(left)">
                                      <p:cBhvr>
                                        <p:cTn id="50" dur="500"/>
                                        <p:tgtEl>
                                          <p:spTgt spid="7"/>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fade">
                                      <p:cBhvr>
                                        <p:cTn id="55" dur="500"/>
                                        <p:tgtEl>
                                          <p:spTgt spid="12"/>
                                        </p:tgtEl>
                                      </p:cBhvr>
                                    </p:animEffect>
                                  </p:childTnLst>
                                </p:cTn>
                              </p:par>
                            </p:childTnLst>
                          </p:cTn>
                        </p:par>
                        <p:par>
                          <p:cTn id="56" fill="hold">
                            <p:stCondLst>
                              <p:cond delay="500"/>
                            </p:stCondLst>
                            <p:childTnLst>
                              <p:par>
                                <p:cTn id="57" presetID="10" presetClass="exit" presetSubtype="0" fill="hold" grpId="1" nodeType="afterEffect">
                                  <p:stCondLst>
                                    <p:cond delay="0"/>
                                  </p:stCondLst>
                                  <p:childTnLst>
                                    <p:animEffect transition="out" filter="fade">
                                      <p:cBhvr>
                                        <p:cTn id="58" dur="500"/>
                                        <p:tgtEl>
                                          <p:spTgt spid="26"/>
                                        </p:tgtEl>
                                      </p:cBhvr>
                                    </p:animEffect>
                                    <p:set>
                                      <p:cBhvr>
                                        <p:cTn id="59" dur="1" fill="hold">
                                          <p:stCondLst>
                                            <p:cond delay="499"/>
                                          </p:stCondLst>
                                        </p:cTn>
                                        <p:tgtEl>
                                          <p:spTgt spid="26"/>
                                        </p:tgtEl>
                                        <p:attrNameLst>
                                          <p:attrName>style.visibility</p:attrName>
                                        </p:attrNameLst>
                                      </p:cBhvr>
                                      <p:to>
                                        <p:strVal val="hidden"/>
                                      </p:to>
                                    </p:set>
                                  </p:childTnLst>
                                </p:cTn>
                              </p:par>
                              <p:par>
                                <p:cTn id="60" presetID="10" presetClass="entr" presetSubtype="0" fill="hold" grpId="0" nodeType="with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fade">
                                      <p:cBhvr>
                                        <p:cTn id="62" dur="500"/>
                                        <p:tgtEl>
                                          <p:spTgt spid="31"/>
                                        </p:tgtEl>
                                      </p:cBhvr>
                                    </p:animEffect>
                                  </p:childTnLst>
                                </p:cTn>
                              </p:par>
                            </p:childTnLst>
                          </p:cTn>
                        </p:par>
                        <p:par>
                          <p:cTn id="63" fill="hold">
                            <p:stCondLst>
                              <p:cond delay="1000"/>
                            </p:stCondLst>
                            <p:childTnLst>
                              <p:par>
                                <p:cTn id="64" presetID="22" presetClass="entr" presetSubtype="8" fill="hold" nodeType="after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wipe(left)">
                                      <p:cBhvr>
                                        <p:cTn id="66" dur="500"/>
                                        <p:tgtEl>
                                          <p:spTgt spid="22"/>
                                        </p:tgtEl>
                                      </p:cBhvr>
                                    </p:animEffect>
                                  </p:childTnLst>
                                </p:cTn>
                              </p:par>
                            </p:childTnLst>
                          </p:cTn>
                        </p:par>
                        <p:par>
                          <p:cTn id="67" fill="hold">
                            <p:stCondLst>
                              <p:cond delay="1500"/>
                            </p:stCondLst>
                            <p:childTnLst>
                              <p:par>
                                <p:cTn id="68" presetID="10" presetClass="entr" presetSubtype="0" fill="hold" nodeType="afterEffect">
                                  <p:stCondLst>
                                    <p:cond delay="0"/>
                                  </p:stCondLst>
                                  <p:childTnLst>
                                    <p:set>
                                      <p:cBhvr>
                                        <p:cTn id="69" dur="1" fill="hold">
                                          <p:stCondLst>
                                            <p:cond delay="0"/>
                                          </p:stCondLst>
                                        </p:cTn>
                                        <p:tgtEl>
                                          <p:spTgt spid="17"/>
                                        </p:tgtEl>
                                        <p:attrNameLst>
                                          <p:attrName>style.visibility</p:attrName>
                                        </p:attrNameLst>
                                      </p:cBhvr>
                                      <p:to>
                                        <p:strVal val="visible"/>
                                      </p:to>
                                    </p:set>
                                    <p:animEffect transition="in" filter="fade">
                                      <p:cBhvr>
                                        <p:cTn id="70" dur="500"/>
                                        <p:tgtEl>
                                          <p:spTgt spid="17"/>
                                        </p:tgtEl>
                                      </p:cBhvr>
                                    </p:animEffect>
                                  </p:childTnLst>
                                </p:cTn>
                              </p:par>
                            </p:childTnLst>
                          </p:cTn>
                        </p:par>
                        <p:par>
                          <p:cTn id="71" fill="hold">
                            <p:stCondLst>
                              <p:cond delay="2000"/>
                            </p:stCondLst>
                            <p:childTnLst>
                              <p:par>
                                <p:cTn id="72" presetID="10" presetClass="exit" presetSubtype="0" fill="hold" grpId="1" nodeType="afterEffect">
                                  <p:stCondLst>
                                    <p:cond delay="0"/>
                                  </p:stCondLst>
                                  <p:childTnLst>
                                    <p:animEffect transition="out" filter="fade">
                                      <p:cBhvr>
                                        <p:cTn id="73" dur="500"/>
                                        <p:tgtEl>
                                          <p:spTgt spid="27"/>
                                        </p:tgtEl>
                                      </p:cBhvr>
                                    </p:animEffect>
                                    <p:set>
                                      <p:cBhvr>
                                        <p:cTn id="74" dur="1" fill="hold">
                                          <p:stCondLst>
                                            <p:cond delay="499"/>
                                          </p:stCondLst>
                                        </p:cTn>
                                        <p:tgtEl>
                                          <p:spTgt spid="27"/>
                                        </p:tgtEl>
                                        <p:attrNameLst>
                                          <p:attrName>style.visibility</p:attrName>
                                        </p:attrNameLst>
                                      </p:cBhvr>
                                      <p:to>
                                        <p:strVal val="hidden"/>
                                      </p:to>
                                    </p:set>
                                  </p:childTnLst>
                                </p:cTn>
                              </p:par>
                              <p:par>
                                <p:cTn id="75" presetID="10" presetClass="entr" presetSubtype="0" fill="hold" grpId="0" nodeType="withEffect">
                                  <p:stCondLst>
                                    <p:cond delay="0"/>
                                  </p:stCondLst>
                                  <p:childTnLst>
                                    <p:set>
                                      <p:cBhvr>
                                        <p:cTn id="76" dur="1" fill="hold">
                                          <p:stCondLst>
                                            <p:cond delay="0"/>
                                          </p:stCondLst>
                                        </p:cTn>
                                        <p:tgtEl>
                                          <p:spTgt spid="32"/>
                                        </p:tgtEl>
                                        <p:attrNameLst>
                                          <p:attrName>style.visibility</p:attrName>
                                        </p:attrNameLst>
                                      </p:cBhvr>
                                      <p:to>
                                        <p:strVal val="visible"/>
                                      </p:to>
                                    </p:set>
                                    <p:animEffect transition="in" filter="fade">
                                      <p:cBhvr>
                                        <p:cTn id="77" dur="500"/>
                                        <p:tgtEl>
                                          <p:spTgt spid="32"/>
                                        </p:tgtEl>
                                      </p:cBhvr>
                                    </p:animEffect>
                                  </p:childTnLst>
                                </p:cTn>
                              </p:par>
                            </p:childTnLst>
                          </p:cTn>
                        </p:par>
                        <p:par>
                          <p:cTn id="78" fill="hold">
                            <p:stCondLst>
                              <p:cond delay="2500"/>
                            </p:stCondLst>
                            <p:childTnLst>
                              <p:par>
                                <p:cTn id="79" presetID="22" presetClass="entr" presetSubtype="8" fill="hold" nodeType="afterEffect">
                                  <p:stCondLst>
                                    <p:cond delay="0"/>
                                  </p:stCondLst>
                                  <p:childTnLst>
                                    <p:set>
                                      <p:cBhvr>
                                        <p:cTn id="80" dur="1" fill="hold">
                                          <p:stCondLst>
                                            <p:cond delay="0"/>
                                          </p:stCondLst>
                                        </p:cTn>
                                        <p:tgtEl>
                                          <p:spTgt spid="11"/>
                                        </p:tgtEl>
                                        <p:attrNameLst>
                                          <p:attrName>style.visibility</p:attrName>
                                        </p:attrNameLst>
                                      </p:cBhvr>
                                      <p:to>
                                        <p:strVal val="visible"/>
                                      </p:to>
                                    </p:set>
                                    <p:animEffect transition="in" filter="wipe(left)">
                                      <p:cBhvr>
                                        <p:cTn id="81" dur="500"/>
                                        <p:tgtEl>
                                          <p:spTgt spid="11"/>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xit" presetSubtype="0" fill="hold" grpId="1" nodeType="clickEffect">
                                  <p:stCondLst>
                                    <p:cond delay="0"/>
                                  </p:stCondLst>
                                  <p:childTnLst>
                                    <p:animEffect transition="out" filter="fade">
                                      <p:cBhvr>
                                        <p:cTn id="85" dur="500"/>
                                        <p:tgtEl>
                                          <p:spTgt spid="5"/>
                                        </p:tgtEl>
                                      </p:cBhvr>
                                    </p:animEffect>
                                    <p:set>
                                      <p:cBhvr>
                                        <p:cTn id="86" dur="1" fill="hold">
                                          <p:stCondLst>
                                            <p:cond delay="499"/>
                                          </p:stCondLst>
                                        </p:cTn>
                                        <p:tgtEl>
                                          <p:spTgt spid="5"/>
                                        </p:tgtEl>
                                        <p:attrNameLst>
                                          <p:attrName>style.visibility</p:attrName>
                                        </p:attrNameLst>
                                      </p:cBhvr>
                                      <p:to>
                                        <p:strVal val="hidden"/>
                                      </p:to>
                                    </p:set>
                                  </p:childTnLst>
                                </p:cTn>
                              </p:par>
                              <p:par>
                                <p:cTn id="87" presetID="10" presetClass="exit" presetSubtype="0" fill="hold" nodeType="withEffect">
                                  <p:stCondLst>
                                    <p:cond delay="0"/>
                                  </p:stCondLst>
                                  <p:childTnLst>
                                    <p:animEffect transition="out" filter="fade">
                                      <p:cBhvr>
                                        <p:cTn id="88" dur="500"/>
                                        <p:tgtEl>
                                          <p:spTgt spid="8"/>
                                        </p:tgtEl>
                                      </p:cBhvr>
                                    </p:animEffect>
                                    <p:set>
                                      <p:cBhvr>
                                        <p:cTn id="89" dur="1" fill="hold">
                                          <p:stCondLst>
                                            <p:cond delay="499"/>
                                          </p:stCondLst>
                                        </p:cTn>
                                        <p:tgtEl>
                                          <p:spTgt spid="8"/>
                                        </p:tgtEl>
                                        <p:attrNameLst>
                                          <p:attrName>style.visibility</p:attrName>
                                        </p:attrNameLst>
                                      </p:cBhvr>
                                      <p:to>
                                        <p:strVal val="hidden"/>
                                      </p:to>
                                    </p:set>
                                  </p:childTnLst>
                                </p:cTn>
                              </p:par>
                              <p:par>
                                <p:cTn id="90" presetID="10" presetClass="exit" presetSubtype="0" fill="hold" grpId="1" nodeType="withEffect">
                                  <p:stCondLst>
                                    <p:cond delay="0"/>
                                  </p:stCondLst>
                                  <p:childTnLst>
                                    <p:animEffect transition="out" filter="fade">
                                      <p:cBhvr>
                                        <p:cTn id="91" dur="500"/>
                                        <p:tgtEl>
                                          <p:spTgt spid="6"/>
                                        </p:tgtEl>
                                      </p:cBhvr>
                                    </p:animEffect>
                                    <p:set>
                                      <p:cBhvr>
                                        <p:cTn id="92" dur="1" fill="hold">
                                          <p:stCondLst>
                                            <p:cond delay="499"/>
                                          </p:stCondLst>
                                        </p:cTn>
                                        <p:tgtEl>
                                          <p:spTgt spid="6"/>
                                        </p:tgtEl>
                                        <p:attrNameLst>
                                          <p:attrName>style.visibility</p:attrName>
                                        </p:attrNameLst>
                                      </p:cBhvr>
                                      <p:to>
                                        <p:strVal val="hidden"/>
                                      </p:to>
                                    </p:set>
                                  </p:childTnLst>
                                </p:cTn>
                              </p:par>
                              <p:par>
                                <p:cTn id="93" presetID="10" presetClass="exit" presetSubtype="0" fill="hold" nodeType="withEffect">
                                  <p:stCondLst>
                                    <p:cond delay="0"/>
                                  </p:stCondLst>
                                  <p:childTnLst>
                                    <p:animEffect transition="out" filter="fade">
                                      <p:cBhvr>
                                        <p:cTn id="94" dur="500"/>
                                        <p:tgtEl>
                                          <p:spTgt spid="7"/>
                                        </p:tgtEl>
                                      </p:cBhvr>
                                    </p:animEffect>
                                    <p:set>
                                      <p:cBhvr>
                                        <p:cTn id="95" dur="1" fill="hold">
                                          <p:stCondLst>
                                            <p:cond delay="499"/>
                                          </p:stCondLst>
                                        </p:cTn>
                                        <p:tgtEl>
                                          <p:spTgt spid="7"/>
                                        </p:tgtEl>
                                        <p:attrNameLst>
                                          <p:attrName>style.visibility</p:attrName>
                                        </p:attrNameLst>
                                      </p:cBhvr>
                                      <p:to>
                                        <p:strVal val="hidden"/>
                                      </p:to>
                                    </p:set>
                                  </p:childTnLst>
                                </p:cTn>
                              </p:par>
                              <p:par>
                                <p:cTn id="96" presetID="10" presetClass="exit" presetSubtype="0" fill="hold" nodeType="withEffect">
                                  <p:stCondLst>
                                    <p:cond delay="0"/>
                                  </p:stCondLst>
                                  <p:childTnLst>
                                    <p:animEffect transition="out" filter="fade">
                                      <p:cBhvr>
                                        <p:cTn id="97" dur="500"/>
                                        <p:tgtEl>
                                          <p:spTgt spid="12"/>
                                        </p:tgtEl>
                                      </p:cBhvr>
                                    </p:animEffect>
                                    <p:set>
                                      <p:cBhvr>
                                        <p:cTn id="98" dur="1" fill="hold">
                                          <p:stCondLst>
                                            <p:cond delay="499"/>
                                          </p:stCondLst>
                                        </p:cTn>
                                        <p:tgtEl>
                                          <p:spTgt spid="12"/>
                                        </p:tgtEl>
                                        <p:attrNameLst>
                                          <p:attrName>style.visibility</p:attrName>
                                        </p:attrNameLst>
                                      </p:cBhvr>
                                      <p:to>
                                        <p:strVal val="hidden"/>
                                      </p:to>
                                    </p:set>
                                  </p:childTnLst>
                                </p:cTn>
                              </p:par>
                              <p:par>
                                <p:cTn id="99" presetID="10" presetClass="exit" presetSubtype="0" fill="hold" nodeType="withEffect">
                                  <p:stCondLst>
                                    <p:cond delay="0"/>
                                  </p:stCondLst>
                                  <p:childTnLst>
                                    <p:animEffect transition="out" filter="fade">
                                      <p:cBhvr>
                                        <p:cTn id="100" dur="500"/>
                                        <p:tgtEl>
                                          <p:spTgt spid="22"/>
                                        </p:tgtEl>
                                      </p:cBhvr>
                                    </p:animEffect>
                                    <p:set>
                                      <p:cBhvr>
                                        <p:cTn id="101" dur="1" fill="hold">
                                          <p:stCondLst>
                                            <p:cond delay="499"/>
                                          </p:stCondLst>
                                        </p:cTn>
                                        <p:tgtEl>
                                          <p:spTgt spid="22"/>
                                        </p:tgtEl>
                                        <p:attrNameLst>
                                          <p:attrName>style.visibility</p:attrName>
                                        </p:attrNameLst>
                                      </p:cBhvr>
                                      <p:to>
                                        <p:strVal val="hidden"/>
                                      </p:to>
                                    </p:set>
                                  </p:childTnLst>
                                </p:cTn>
                              </p:par>
                              <p:par>
                                <p:cTn id="102" presetID="10" presetClass="exit" presetSubtype="0" fill="hold" nodeType="withEffect">
                                  <p:stCondLst>
                                    <p:cond delay="0"/>
                                  </p:stCondLst>
                                  <p:childTnLst>
                                    <p:animEffect transition="out" filter="fade">
                                      <p:cBhvr>
                                        <p:cTn id="103" dur="500"/>
                                        <p:tgtEl>
                                          <p:spTgt spid="17"/>
                                        </p:tgtEl>
                                      </p:cBhvr>
                                    </p:animEffect>
                                    <p:set>
                                      <p:cBhvr>
                                        <p:cTn id="104" dur="1" fill="hold">
                                          <p:stCondLst>
                                            <p:cond delay="499"/>
                                          </p:stCondLst>
                                        </p:cTn>
                                        <p:tgtEl>
                                          <p:spTgt spid="17"/>
                                        </p:tgtEl>
                                        <p:attrNameLst>
                                          <p:attrName>style.visibility</p:attrName>
                                        </p:attrNameLst>
                                      </p:cBhvr>
                                      <p:to>
                                        <p:strVal val="hidden"/>
                                      </p:to>
                                    </p:set>
                                  </p:childTnLst>
                                </p:cTn>
                              </p:par>
                              <p:par>
                                <p:cTn id="105" presetID="10" presetClass="exit" presetSubtype="0" fill="hold" nodeType="withEffect">
                                  <p:stCondLst>
                                    <p:cond delay="0"/>
                                  </p:stCondLst>
                                  <p:childTnLst>
                                    <p:animEffect transition="out" filter="fade">
                                      <p:cBhvr>
                                        <p:cTn id="106" dur="500"/>
                                        <p:tgtEl>
                                          <p:spTgt spid="11"/>
                                        </p:tgtEl>
                                      </p:cBhvr>
                                    </p:animEffect>
                                    <p:set>
                                      <p:cBhvr>
                                        <p:cTn id="107" dur="1" fill="hold">
                                          <p:stCondLst>
                                            <p:cond delay="499"/>
                                          </p:stCondLst>
                                        </p:cTn>
                                        <p:tgtEl>
                                          <p:spTgt spid="11"/>
                                        </p:tgtEl>
                                        <p:attrNameLst>
                                          <p:attrName>style.visibility</p:attrName>
                                        </p:attrNameLst>
                                      </p:cBhvr>
                                      <p:to>
                                        <p:strVal val="hidden"/>
                                      </p:to>
                                    </p:set>
                                  </p:childTnLst>
                                </p:cTn>
                              </p:par>
                              <p:par>
                                <p:cTn id="108" presetID="10" presetClass="exit" presetSubtype="0" fill="hold" grpId="1" nodeType="withEffect">
                                  <p:stCondLst>
                                    <p:cond delay="0"/>
                                  </p:stCondLst>
                                  <p:childTnLst>
                                    <p:animEffect transition="out" filter="fade">
                                      <p:cBhvr>
                                        <p:cTn id="109" dur="500"/>
                                        <p:tgtEl>
                                          <p:spTgt spid="30"/>
                                        </p:tgtEl>
                                      </p:cBhvr>
                                    </p:animEffect>
                                    <p:set>
                                      <p:cBhvr>
                                        <p:cTn id="110" dur="1" fill="hold">
                                          <p:stCondLst>
                                            <p:cond delay="499"/>
                                          </p:stCondLst>
                                        </p:cTn>
                                        <p:tgtEl>
                                          <p:spTgt spid="30"/>
                                        </p:tgtEl>
                                        <p:attrNameLst>
                                          <p:attrName>style.visibility</p:attrName>
                                        </p:attrNameLst>
                                      </p:cBhvr>
                                      <p:to>
                                        <p:strVal val="hidden"/>
                                      </p:to>
                                    </p:set>
                                  </p:childTnLst>
                                </p:cTn>
                              </p:par>
                              <p:par>
                                <p:cTn id="111" presetID="10" presetClass="exit" presetSubtype="0" fill="hold" grpId="1" nodeType="withEffect">
                                  <p:stCondLst>
                                    <p:cond delay="0"/>
                                  </p:stCondLst>
                                  <p:childTnLst>
                                    <p:animEffect transition="out" filter="fade">
                                      <p:cBhvr>
                                        <p:cTn id="112" dur="500"/>
                                        <p:tgtEl>
                                          <p:spTgt spid="31"/>
                                        </p:tgtEl>
                                      </p:cBhvr>
                                    </p:animEffect>
                                    <p:set>
                                      <p:cBhvr>
                                        <p:cTn id="113" dur="1" fill="hold">
                                          <p:stCondLst>
                                            <p:cond delay="499"/>
                                          </p:stCondLst>
                                        </p:cTn>
                                        <p:tgtEl>
                                          <p:spTgt spid="31"/>
                                        </p:tgtEl>
                                        <p:attrNameLst>
                                          <p:attrName>style.visibility</p:attrName>
                                        </p:attrNameLst>
                                      </p:cBhvr>
                                      <p:to>
                                        <p:strVal val="hidden"/>
                                      </p:to>
                                    </p:set>
                                  </p:childTnLst>
                                </p:cTn>
                              </p:par>
                              <p:par>
                                <p:cTn id="114" presetID="10" presetClass="exit" presetSubtype="0" fill="hold" grpId="1" nodeType="withEffect">
                                  <p:stCondLst>
                                    <p:cond delay="0"/>
                                  </p:stCondLst>
                                  <p:childTnLst>
                                    <p:animEffect transition="out" filter="fade">
                                      <p:cBhvr>
                                        <p:cTn id="115" dur="500"/>
                                        <p:tgtEl>
                                          <p:spTgt spid="32"/>
                                        </p:tgtEl>
                                      </p:cBhvr>
                                    </p:animEffect>
                                    <p:set>
                                      <p:cBhvr>
                                        <p:cTn id="116" dur="1" fill="hold">
                                          <p:stCondLst>
                                            <p:cond delay="499"/>
                                          </p:stCondLst>
                                        </p:cTn>
                                        <p:tgtEl>
                                          <p:spTgt spid="32"/>
                                        </p:tgtEl>
                                        <p:attrNameLst>
                                          <p:attrName>style.visibility</p:attrName>
                                        </p:attrNameLst>
                                      </p:cBhvr>
                                      <p:to>
                                        <p:strVal val="hidden"/>
                                      </p:to>
                                    </p:set>
                                  </p:childTnLst>
                                </p:cTn>
                              </p:par>
                              <p:par>
                                <p:cTn id="117" presetID="10" presetClass="entr" presetSubtype="0" fill="hold" grpId="2" nodeType="withEffect">
                                  <p:stCondLst>
                                    <p:cond delay="0"/>
                                  </p:stCondLst>
                                  <p:childTnLst>
                                    <p:set>
                                      <p:cBhvr>
                                        <p:cTn id="118" dur="1" fill="hold">
                                          <p:stCondLst>
                                            <p:cond delay="0"/>
                                          </p:stCondLst>
                                        </p:cTn>
                                        <p:tgtEl>
                                          <p:spTgt spid="25"/>
                                        </p:tgtEl>
                                        <p:attrNameLst>
                                          <p:attrName>style.visibility</p:attrName>
                                        </p:attrNameLst>
                                      </p:cBhvr>
                                      <p:to>
                                        <p:strVal val="visible"/>
                                      </p:to>
                                    </p:set>
                                    <p:animEffect transition="in" filter="fade">
                                      <p:cBhvr>
                                        <p:cTn id="119" dur="500"/>
                                        <p:tgtEl>
                                          <p:spTgt spid="25"/>
                                        </p:tgtEl>
                                      </p:cBhvr>
                                    </p:animEffect>
                                  </p:childTnLst>
                                </p:cTn>
                              </p:par>
                              <p:par>
                                <p:cTn id="120" presetID="10" presetClass="entr" presetSubtype="0" fill="hold" grpId="2" nodeType="withEffect">
                                  <p:stCondLst>
                                    <p:cond delay="0"/>
                                  </p:stCondLst>
                                  <p:childTnLst>
                                    <p:set>
                                      <p:cBhvr>
                                        <p:cTn id="121" dur="1" fill="hold">
                                          <p:stCondLst>
                                            <p:cond delay="0"/>
                                          </p:stCondLst>
                                        </p:cTn>
                                        <p:tgtEl>
                                          <p:spTgt spid="26"/>
                                        </p:tgtEl>
                                        <p:attrNameLst>
                                          <p:attrName>style.visibility</p:attrName>
                                        </p:attrNameLst>
                                      </p:cBhvr>
                                      <p:to>
                                        <p:strVal val="visible"/>
                                      </p:to>
                                    </p:set>
                                    <p:animEffect transition="in" filter="fade">
                                      <p:cBhvr>
                                        <p:cTn id="122" dur="500"/>
                                        <p:tgtEl>
                                          <p:spTgt spid="26"/>
                                        </p:tgtEl>
                                      </p:cBhvr>
                                    </p:animEffect>
                                  </p:childTnLst>
                                </p:cTn>
                              </p:par>
                              <p:par>
                                <p:cTn id="123" presetID="10" presetClass="entr" presetSubtype="0" fill="hold" grpId="2" nodeType="withEffect">
                                  <p:stCondLst>
                                    <p:cond delay="0"/>
                                  </p:stCondLst>
                                  <p:childTnLst>
                                    <p:set>
                                      <p:cBhvr>
                                        <p:cTn id="124" dur="1" fill="hold">
                                          <p:stCondLst>
                                            <p:cond delay="0"/>
                                          </p:stCondLst>
                                        </p:cTn>
                                        <p:tgtEl>
                                          <p:spTgt spid="27"/>
                                        </p:tgtEl>
                                        <p:attrNameLst>
                                          <p:attrName>style.visibility</p:attrName>
                                        </p:attrNameLst>
                                      </p:cBhvr>
                                      <p:to>
                                        <p:strVal val="visible"/>
                                      </p:to>
                                    </p:set>
                                    <p:animEffect transition="in" filter="fade">
                                      <p:cBhvr>
                                        <p:cTn id="12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animBg="1"/>
      <p:bldP spid="6" grpId="1" animBg="1"/>
      <p:bldP spid="23" grpId="0"/>
      <p:bldP spid="24" grpId="0" animBg="1"/>
      <p:bldP spid="25" grpId="0" animBg="1"/>
      <p:bldP spid="25" grpId="1" animBg="1"/>
      <p:bldP spid="25" grpId="2" animBg="1"/>
      <p:bldP spid="26" grpId="0" animBg="1"/>
      <p:bldP spid="26" grpId="1" animBg="1"/>
      <p:bldP spid="26" grpId="2" animBg="1"/>
      <p:bldP spid="27" grpId="0" animBg="1"/>
      <p:bldP spid="27" grpId="1" animBg="1"/>
      <p:bldP spid="27" grpId="2" animBg="1"/>
      <p:bldP spid="28" grpId="0" animBg="1"/>
      <p:bldP spid="29" grpId="0" animBg="1"/>
      <p:bldP spid="30" grpId="0" animBg="1"/>
      <p:bldP spid="30" grpId="1" animBg="1"/>
      <p:bldP spid="31" grpId="0" animBg="1"/>
      <p:bldP spid="31" grpId="1" animBg="1"/>
      <p:bldP spid="32" grpId="0" animBg="1"/>
      <p:bldP spid="32"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54BC1-6198-4F4C-A831-069ED9AD78DD}"/>
              </a:ext>
            </a:extLst>
          </p:cNvPr>
          <p:cNvSpPr>
            <a:spLocks noGrp="1"/>
          </p:cNvSpPr>
          <p:nvPr>
            <p:ph type="title"/>
          </p:nvPr>
        </p:nvSpPr>
        <p:spPr/>
        <p:txBody>
          <a:bodyPr/>
          <a:lstStyle/>
          <a:p>
            <a:r>
              <a:rPr lang="en-US" dirty="0"/>
              <a:t>DbContext Pooling</a:t>
            </a:r>
          </a:p>
        </p:txBody>
      </p:sp>
      <p:sp>
        <p:nvSpPr>
          <p:cNvPr id="4" name="Rectangle 3">
            <a:extLst>
              <a:ext uri="{FF2B5EF4-FFF2-40B4-BE49-F238E27FC236}">
                <a16:creationId xmlns:a16="http://schemas.microsoft.com/office/drawing/2014/main" id="{1B699CA2-0C68-4BF0-8F0C-3302414A0C14}"/>
              </a:ext>
            </a:extLst>
          </p:cNvPr>
          <p:cNvSpPr/>
          <p:nvPr/>
        </p:nvSpPr>
        <p:spPr>
          <a:xfrm>
            <a:off x="527990" y="3366432"/>
            <a:ext cx="10820400" cy="954107"/>
          </a:xfrm>
          <a:prstGeom prst="rect">
            <a:avLst/>
          </a:prstGeom>
        </p:spPr>
        <p:txBody>
          <a:bodyPr wrap="square">
            <a:spAutoFit/>
          </a:bodyPr>
          <a:lstStyle/>
          <a:p>
            <a:r>
              <a:rPr lang="en-US" sz="2800" dirty="0" err="1">
                <a:solidFill>
                  <a:srgbClr val="000000"/>
                </a:solidFill>
                <a:latin typeface="Monaco"/>
              </a:rPr>
              <a:t>services.AddDbContextPool</a:t>
            </a:r>
            <a:r>
              <a:rPr lang="en-US" sz="2800" dirty="0">
                <a:solidFill>
                  <a:srgbClr val="000000"/>
                </a:solidFill>
                <a:latin typeface="Monaco"/>
              </a:rPr>
              <a:t>&lt;</a:t>
            </a:r>
            <a:r>
              <a:rPr lang="en-US" sz="2800" dirty="0" err="1">
                <a:solidFill>
                  <a:srgbClr val="000000"/>
                </a:solidFill>
                <a:latin typeface="Monaco"/>
              </a:rPr>
              <a:t>BloggingContext</a:t>
            </a:r>
            <a:r>
              <a:rPr lang="en-US" sz="2800" dirty="0">
                <a:solidFill>
                  <a:srgbClr val="000000"/>
                </a:solidFill>
                <a:latin typeface="Monaco"/>
              </a:rPr>
              <a:t>&gt;( options =&gt; 	</a:t>
            </a:r>
            <a:r>
              <a:rPr lang="en-US" sz="2800" dirty="0" err="1">
                <a:solidFill>
                  <a:srgbClr val="000000"/>
                </a:solidFill>
                <a:latin typeface="Monaco"/>
              </a:rPr>
              <a:t>options.UseSqlServer</a:t>
            </a:r>
            <a:r>
              <a:rPr lang="en-US" sz="2800" dirty="0">
                <a:solidFill>
                  <a:srgbClr val="000000"/>
                </a:solidFill>
                <a:latin typeface="Monaco"/>
              </a:rPr>
              <a:t>(</a:t>
            </a:r>
            <a:r>
              <a:rPr lang="en-US" sz="2800" dirty="0" err="1">
                <a:solidFill>
                  <a:srgbClr val="000000"/>
                </a:solidFill>
                <a:latin typeface="Monaco"/>
              </a:rPr>
              <a:t>connectionString</a:t>
            </a:r>
            <a:r>
              <a:rPr lang="en-US" sz="2800" dirty="0">
                <a:solidFill>
                  <a:srgbClr val="000000"/>
                </a:solidFill>
                <a:latin typeface="Monaco"/>
              </a:rPr>
              <a:t>));</a:t>
            </a:r>
            <a:endParaRPr lang="en-US" sz="2800" dirty="0"/>
          </a:p>
        </p:txBody>
      </p:sp>
      <p:sp>
        <p:nvSpPr>
          <p:cNvPr id="5" name="Rectangle 4">
            <a:extLst>
              <a:ext uri="{FF2B5EF4-FFF2-40B4-BE49-F238E27FC236}">
                <a16:creationId xmlns:a16="http://schemas.microsoft.com/office/drawing/2014/main" id="{265C3520-1CAF-4B34-A4F2-B685CF6F0DCD}"/>
              </a:ext>
            </a:extLst>
          </p:cNvPr>
          <p:cNvSpPr/>
          <p:nvPr/>
        </p:nvSpPr>
        <p:spPr>
          <a:xfrm>
            <a:off x="527990" y="1745446"/>
            <a:ext cx="10820400" cy="954107"/>
          </a:xfrm>
          <a:prstGeom prst="rect">
            <a:avLst/>
          </a:prstGeom>
        </p:spPr>
        <p:txBody>
          <a:bodyPr wrap="square">
            <a:spAutoFit/>
          </a:bodyPr>
          <a:lstStyle/>
          <a:p>
            <a:r>
              <a:rPr lang="en-US" sz="2800" dirty="0" err="1">
                <a:solidFill>
                  <a:srgbClr val="000000"/>
                </a:solidFill>
                <a:latin typeface="Monaco"/>
              </a:rPr>
              <a:t>services.AddDbContext</a:t>
            </a:r>
            <a:r>
              <a:rPr lang="en-US" sz="2800" dirty="0">
                <a:solidFill>
                  <a:srgbClr val="000000"/>
                </a:solidFill>
                <a:latin typeface="Monaco"/>
              </a:rPr>
              <a:t>&lt;</a:t>
            </a:r>
            <a:r>
              <a:rPr lang="en-US" sz="2800" dirty="0" err="1">
                <a:solidFill>
                  <a:srgbClr val="000000"/>
                </a:solidFill>
                <a:latin typeface="Monaco"/>
              </a:rPr>
              <a:t>BloggingContext</a:t>
            </a:r>
            <a:r>
              <a:rPr lang="en-US" sz="2800" dirty="0">
                <a:solidFill>
                  <a:srgbClr val="000000"/>
                </a:solidFill>
                <a:latin typeface="Monaco"/>
              </a:rPr>
              <a:t>&gt;( options =&gt; 	</a:t>
            </a:r>
            <a:r>
              <a:rPr lang="en-US" sz="2800" dirty="0" err="1">
                <a:solidFill>
                  <a:srgbClr val="000000"/>
                </a:solidFill>
                <a:latin typeface="Monaco"/>
              </a:rPr>
              <a:t>options.UseSqlServer</a:t>
            </a:r>
            <a:r>
              <a:rPr lang="en-US" sz="2800" dirty="0">
                <a:solidFill>
                  <a:srgbClr val="000000"/>
                </a:solidFill>
                <a:latin typeface="Monaco"/>
              </a:rPr>
              <a:t>(</a:t>
            </a:r>
            <a:r>
              <a:rPr lang="en-US" sz="2800" dirty="0" err="1">
                <a:solidFill>
                  <a:srgbClr val="000000"/>
                </a:solidFill>
                <a:latin typeface="Monaco"/>
              </a:rPr>
              <a:t>connectionString</a:t>
            </a:r>
            <a:r>
              <a:rPr lang="en-US" sz="2800" dirty="0">
                <a:solidFill>
                  <a:srgbClr val="000000"/>
                </a:solidFill>
                <a:latin typeface="Monaco"/>
              </a:rPr>
              <a:t>));</a:t>
            </a:r>
            <a:endParaRPr lang="en-US" sz="2800" dirty="0"/>
          </a:p>
        </p:txBody>
      </p:sp>
      <p:sp>
        <p:nvSpPr>
          <p:cNvPr id="6" name="TextBox 5">
            <a:extLst>
              <a:ext uri="{FF2B5EF4-FFF2-40B4-BE49-F238E27FC236}">
                <a16:creationId xmlns:a16="http://schemas.microsoft.com/office/drawing/2014/main" id="{DBD5E8BA-F8B0-409F-A1C6-33FBB6B9F796}"/>
              </a:ext>
            </a:extLst>
          </p:cNvPr>
          <p:cNvSpPr txBox="1"/>
          <p:nvPr/>
        </p:nvSpPr>
        <p:spPr>
          <a:xfrm>
            <a:off x="9264650" y="6287643"/>
            <a:ext cx="2768600" cy="369332"/>
          </a:xfrm>
          <a:prstGeom prst="rect">
            <a:avLst/>
          </a:prstGeom>
          <a:noFill/>
        </p:spPr>
        <p:txBody>
          <a:bodyPr wrap="square" rtlCol="0">
            <a:spAutoFit/>
          </a:bodyPr>
          <a:lstStyle/>
          <a:p>
            <a:pPr algn="r"/>
            <a:r>
              <a:rPr lang="en-US" dirty="0"/>
              <a:t>EF Core 2.0</a:t>
            </a:r>
          </a:p>
        </p:txBody>
      </p:sp>
    </p:spTree>
    <p:extLst>
      <p:ext uri="{BB962C8B-B14F-4D97-AF65-F5344CB8AC3E}">
        <p14:creationId xmlns:p14="http://schemas.microsoft.com/office/powerpoint/2010/main" val="1277651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3889DE-46CF-43C0-9859-9C9BF3AD7368}"/>
              </a:ext>
            </a:extLst>
          </p:cNvPr>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1950532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F199258-75B0-4D82-B587-0DAB0D2B10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9895473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String interpolation in raw SQL methods</a:t>
            </a:r>
          </a:p>
        </p:txBody>
      </p:sp>
      <p:sp>
        <p:nvSpPr>
          <p:cNvPr id="4" name="TextBox 3">
            <a:extLst>
              <a:ext uri="{FF2B5EF4-FFF2-40B4-BE49-F238E27FC236}">
                <a16:creationId xmlns:a16="http://schemas.microsoft.com/office/drawing/2014/main" id="{601EF405-FC1A-4920-9A8A-F8B53C723921}"/>
              </a:ext>
            </a:extLst>
          </p:cNvPr>
          <p:cNvSpPr txBox="1"/>
          <p:nvPr/>
        </p:nvSpPr>
        <p:spPr>
          <a:xfrm>
            <a:off x="9264650" y="6287643"/>
            <a:ext cx="2768600" cy="369332"/>
          </a:xfrm>
          <a:prstGeom prst="rect">
            <a:avLst/>
          </a:prstGeom>
          <a:noFill/>
        </p:spPr>
        <p:txBody>
          <a:bodyPr wrap="square" rtlCol="0">
            <a:spAutoFit/>
          </a:bodyPr>
          <a:lstStyle/>
          <a:p>
            <a:pPr algn="r"/>
            <a:r>
              <a:rPr lang="en-US" dirty="0"/>
              <a:t>EF Core 2.0</a:t>
            </a:r>
          </a:p>
        </p:txBody>
      </p:sp>
    </p:spTree>
    <p:extLst>
      <p:ext uri="{BB962C8B-B14F-4D97-AF65-F5344CB8AC3E}">
        <p14:creationId xmlns:p14="http://schemas.microsoft.com/office/powerpoint/2010/main" val="16793009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FC70E7-4AC9-4961-8484-10F24FB6C87B}"/>
              </a:ext>
            </a:extLst>
          </p:cNvPr>
          <p:cNvSpPr>
            <a:spLocks noGrp="1"/>
          </p:cNvSpPr>
          <p:nvPr>
            <p:ph type="title"/>
          </p:nvPr>
        </p:nvSpPr>
        <p:spPr/>
        <p:txBody>
          <a:bodyPr>
            <a:normAutofit/>
          </a:bodyPr>
          <a:lstStyle/>
          <a:p>
            <a:r>
              <a:rPr lang="en-US" dirty="0"/>
              <a:t>String interpolation in raw SQL methods</a:t>
            </a:r>
          </a:p>
        </p:txBody>
      </p:sp>
      <p:sp>
        <p:nvSpPr>
          <p:cNvPr id="4" name="Rectangle 3">
            <a:extLst>
              <a:ext uri="{FF2B5EF4-FFF2-40B4-BE49-F238E27FC236}">
                <a16:creationId xmlns:a16="http://schemas.microsoft.com/office/drawing/2014/main" id="{28E75C11-D032-4F30-930A-C55C2A6C3FA9}"/>
              </a:ext>
            </a:extLst>
          </p:cNvPr>
          <p:cNvSpPr/>
          <p:nvPr/>
        </p:nvSpPr>
        <p:spPr>
          <a:xfrm>
            <a:off x="527990" y="1354435"/>
            <a:ext cx="6641160" cy="3970318"/>
          </a:xfrm>
          <a:prstGeom prst="rect">
            <a:avLst/>
          </a:prstGeom>
        </p:spPr>
        <p:txBody>
          <a:bodyPr wrap="square">
            <a:spAutoFit/>
          </a:bodyPr>
          <a:lstStyle/>
          <a:p>
            <a:r>
              <a:rPr lang="en-US" sz="2800" dirty="0" err="1">
                <a:solidFill>
                  <a:srgbClr val="0000FF"/>
                </a:solidFill>
                <a:latin typeface="Monaco"/>
              </a:rPr>
              <a:t>var</a:t>
            </a:r>
            <a:r>
              <a:rPr lang="en-US" sz="2800" dirty="0">
                <a:solidFill>
                  <a:srgbClr val="000000"/>
                </a:solidFill>
                <a:latin typeface="Monaco"/>
              </a:rPr>
              <a:t> city = </a:t>
            </a:r>
            <a:r>
              <a:rPr lang="en-US" sz="2800" dirty="0">
                <a:solidFill>
                  <a:srgbClr val="A31515"/>
                </a:solidFill>
                <a:latin typeface="Monaco"/>
              </a:rPr>
              <a:t>"Redmond"</a:t>
            </a:r>
            <a:r>
              <a:rPr lang="en-US" sz="2800" dirty="0">
                <a:solidFill>
                  <a:srgbClr val="000000"/>
                </a:solidFill>
                <a:latin typeface="Monaco"/>
              </a:rPr>
              <a:t>;</a:t>
            </a:r>
          </a:p>
          <a:p>
            <a:endParaRPr lang="en-US" sz="2800" dirty="0">
              <a:solidFill>
                <a:srgbClr val="000000"/>
              </a:solidFill>
              <a:latin typeface="Monaco"/>
            </a:endParaRPr>
          </a:p>
          <a:p>
            <a:r>
              <a:rPr lang="en-US" sz="2800" dirty="0">
                <a:solidFill>
                  <a:srgbClr val="0000FF"/>
                </a:solidFill>
                <a:latin typeface="Monaco"/>
              </a:rPr>
              <a:t>using</a:t>
            </a:r>
            <a:r>
              <a:rPr lang="en-US" sz="2800" dirty="0">
                <a:solidFill>
                  <a:srgbClr val="000000"/>
                </a:solidFill>
                <a:latin typeface="Monaco"/>
              </a:rPr>
              <a:t> (</a:t>
            </a:r>
            <a:r>
              <a:rPr lang="en-US" sz="2800" dirty="0" err="1">
                <a:solidFill>
                  <a:srgbClr val="0000FF"/>
                </a:solidFill>
                <a:latin typeface="Monaco"/>
              </a:rPr>
              <a:t>var</a:t>
            </a:r>
            <a:r>
              <a:rPr lang="en-US" sz="2800" dirty="0">
                <a:solidFill>
                  <a:srgbClr val="000000"/>
                </a:solidFill>
                <a:latin typeface="Monaco"/>
              </a:rPr>
              <a:t> context = </a:t>
            </a:r>
            <a:r>
              <a:rPr lang="en-US" sz="2800" dirty="0" err="1">
                <a:solidFill>
                  <a:srgbClr val="000000"/>
                </a:solidFill>
                <a:latin typeface="Monaco"/>
              </a:rPr>
              <a:t>CreateContext</a:t>
            </a:r>
            <a:r>
              <a:rPr lang="en-US" sz="2800" dirty="0">
                <a:solidFill>
                  <a:srgbClr val="000000"/>
                </a:solidFill>
                <a:latin typeface="Monaco"/>
              </a:rPr>
              <a:t>())</a:t>
            </a:r>
          </a:p>
          <a:p>
            <a:r>
              <a:rPr lang="en-US" sz="2800" dirty="0">
                <a:solidFill>
                  <a:srgbClr val="000000"/>
                </a:solidFill>
                <a:latin typeface="Monaco"/>
              </a:rPr>
              <a:t>{</a:t>
            </a:r>
          </a:p>
          <a:p>
            <a:r>
              <a:rPr lang="en-US" sz="2800" dirty="0">
                <a:solidFill>
                  <a:srgbClr val="000000"/>
                </a:solidFill>
                <a:latin typeface="Monaco"/>
              </a:rPr>
              <a:t>	</a:t>
            </a:r>
            <a:r>
              <a:rPr lang="en-US" sz="2800" dirty="0" err="1">
                <a:solidFill>
                  <a:srgbClr val="000000"/>
                </a:solidFill>
                <a:latin typeface="Monaco"/>
              </a:rPr>
              <a:t>context.Customers.FromSql</a:t>
            </a:r>
            <a:r>
              <a:rPr lang="en-US" sz="2800" dirty="0">
                <a:solidFill>
                  <a:srgbClr val="000000"/>
                </a:solidFill>
                <a:latin typeface="Monaco"/>
              </a:rPr>
              <a:t>(</a:t>
            </a:r>
            <a:r>
              <a:rPr lang="en-US" sz="2800" dirty="0">
                <a:solidFill>
                  <a:srgbClr val="A31515"/>
                </a:solidFill>
                <a:latin typeface="Monaco"/>
              </a:rPr>
              <a:t>$@“</a:t>
            </a:r>
          </a:p>
          <a:p>
            <a:r>
              <a:rPr lang="en-US" sz="2800" dirty="0">
                <a:solidFill>
                  <a:srgbClr val="A31515"/>
                </a:solidFill>
                <a:latin typeface="Monaco"/>
              </a:rPr>
              <a:t>		SELECT *</a:t>
            </a:r>
          </a:p>
          <a:p>
            <a:r>
              <a:rPr lang="en-US" sz="2800" dirty="0">
                <a:solidFill>
                  <a:srgbClr val="A31515"/>
                </a:solidFill>
                <a:latin typeface="Monaco"/>
              </a:rPr>
              <a:t>		FROM Customers</a:t>
            </a:r>
          </a:p>
          <a:p>
            <a:r>
              <a:rPr lang="en-US" sz="2800" dirty="0">
                <a:solidFill>
                  <a:srgbClr val="A31515"/>
                </a:solidFill>
                <a:latin typeface="Monaco"/>
              </a:rPr>
              <a:t>		WHERE City = </a:t>
            </a:r>
            <a:r>
              <a:rPr lang="en-US" sz="2800" dirty="0">
                <a:solidFill>
                  <a:srgbClr val="A31515"/>
                </a:solidFill>
                <a:latin typeface="inherit"/>
              </a:rPr>
              <a:t>{city}</a:t>
            </a:r>
            <a:r>
              <a:rPr lang="en-US" sz="2800" dirty="0">
                <a:solidFill>
                  <a:srgbClr val="A31515"/>
                </a:solidFill>
                <a:latin typeface="Monaco"/>
              </a:rPr>
              <a:t>"</a:t>
            </a:r>
            <a:r>
              <a:rPr lang="en-US" sz="2800" dirty="0">
                <a:solidFill>
                  <a:srgbClr val="000000"/>
                </a:solidFill>
                <a:latin typeface="Monaco"/>
              </a:rPr>
              <a:t>);</a:t>
            </a:r>
          </a:p>
          <a:p>
            <a:r>
              <a:rPr lang="en-US" sz="2800" dirty="0">
                <a:solidFill>
                  <a:srgbClr val="000000"/>
                </a:solidFill>
                <a:latin typeface="Monaco"/>
              </a:rPr>
              <a:t>}</a:t>
            </a:r>
            <a:endParaRPr lang="en-US" sz="2800" dirty="0"/>
          </a:p>
        </p:txBody>
      </p:sp>
      <p:sp>
        <p:nvSpPr>
          <p:cNvPr id="5" name="Rectangle 4">
            <a:extLst>
              <a:ext uri="{FF2B5EF4-FFF2-40B4-BE49-F238E27FC236}">
                <a16:creationId xmlns:a16="http://schemas.microsoft.com/office/drawing/2014/main" id="{579659A7-1423-4407-92F0-1BEAE587D352}"/>
              </a:ext>
            </a:extLst>
          </p:cNvPr>
          <p:cNvSpPr/>
          <p:nvPr/>
        </p:nvSpPr>
        <p:spPr>
          <a:xfrm>
            <a:off x="7881713" y="2736502"/>
            <a:ext cx="2945037" cy="1384995"/>
          </a:xfrm>
          <a:prstGeom prst="rect">
            <a:avLst/>
          </a:prstGeom>
        </p:spPr>
        <p:txBody>
          <a:bodyPr wrap="none">
            <a:spAutoFit/>
          </a:bodyPr>
          <a:lstStyle/>
          <a:p>
            <a:r>
              <a:rPr lang="en-US" sz="2800" dirty="0">
                <a:solidFill>
                  <a:srgbClr val="0000FF"/>
                </a:solidFill>
                <a:latin typeface="Monaco"/>
              </a:rPr>
              <a:t>SELECT</a:t>
            </a:r>
            <a:r>
              <a:rPr lang="en-US" sz="2800" dirty="0">
                <a:solidFill>
                  <a:srgbClr val="000000"/>
                </a:solidFill>
                <a:latin typeface="Monaco"/>
              </a:rPr>
              <a:t> *</a:t>
            </a:r>
          </a:p>
          <a:p>
            <a:r>
              <a:rPr lang="en-US" sz="2800" dirty="0">
                <a:solidFill>
                  <a:srgbClr val="0000FF"/>
                </a:solidFill>
                <a:latin typeface="Monaco"/>
              </a:rPr>
              <a:t>FROM</a:t>
            </a:r>
            <a:r>
              <a:rPr lang="en-US" sz="2800" dirty="0">
                <a:solidFill>
                  <a:srgbClr val="000000"/>
                </a:solidFill>
                <a:latin typeface="Monaco"/>
              </a:rPr>
              <a:t> Customers</a:t>
            </a:r>
          </a:p>
          <a:p>
            <a:r>
              <a:rPr lang="en-US" sz="2800" dirty="0">
                <a:solidFill>
                  <a:srgbClr val="0000FF"/>
                </a:solidFill>
                <a:latin typeface="Monaco"/>
              </a:rPr>
              <a:t>WHERE</a:t>
            </a:r>
            <a:r>
              <a:rPr lang="en-US" sz="2800" dirty="0">
                <a:solidFill>
                  <a:srgbClr val="000000"/>
                </a:solidFill>
                <a:latin typeface="Monaco"/>
              </a:rPr>
              <a:t> City = @p0</a:t>
            </a:r>
            <a:endParaRPr lang="en-US" sz="2800" dirty="0"/>
          </a:p>
        </p:txBody>
      </p:sp>
      <p:sp>
        <p:nvSpPr>
          <p:cNvPr id="6" name="Rectangle 5">
            <a:extLst>
              <a:ext uri="{FF2B5EF4-FFF2-40B4-BE49-F238E27FC236}">
                <a16:creationId xmlns:a16="http://schemas.microsoft.com/office/drawing/2014/main" id="{A3D9B755-FA01-4DBE-9EE2-C0307B7C3B57}"/>
              </a:ext>
            </a:extLst>
          </p:cNvPr>
          <p:cNvSpPr/>
          <p:nvPr/>
        </p:nvSpPr>
        <p:spPr>
          <a:xfrm>
            <a:off x="7881713" y="4717702"/>
            <a:ext cx="3831626" cy="1384995"/>
          </a:xfrm>
          <a:prstGeom prst="rect">
            <a:avLst/>
          </a:prstGeom>
        </p:spPr>
        <p:txBody>
          <a:bodyPr wrap="none">
            <a:spAutoFit/>
          </a:bodyPr>
          <a:lstStyle/>
          <a:p>
            <a:r>
              <a:rPr lang="en-US" sz="2800" dirty="0">
                <a:solidFill>
                  <a:srgbClr val="0000FF"/>
                </a:solidFill>
                <a:latin typeface="Monaco"/>
              </a:rPr>
              <a:t>SELECT</a:t>
            </a:r>
            <a:r>
              <a:rPr lang="en-US" sz="2800" dirty="0">
                <a:solidFill>
                  <a:srgbClr val="000000"/>
                </a:solidFill>
                <a:latin typeface="Monaco"/>
              </a:rPr>
              <a:t> *</a:t>
            </a:r>
          </a:p>
          <a:p>
            <a:r>
              <a:rPr lang="en-US" sz="2800" dirty="0">
                <a:solidFill>
                  <a:srgbClr val="0000FF"/>
                </a:solidFill>
                <a:latin typeface="Monaco"/>
              </a:rPr>
              <a:t>FROM</a:t>
            </a:r>
            <a:r>
              <a:rPr lang="en-US" sz="2800" dirty="0">
                <a:solidFill>
                  <a:srgbClr val="000000"/>
                </a:solidFill>
                <a:latin typeface="Monaco"/>
              </a:rPr>
              <a:t> Customers</a:t>
            </a:r>
          </a:p>
          <a:p>
            <a:r>
              <a:rPr lang="en-US" sz="2800" dirty="0">
                <a:solidFill>
                  <a:srgbClr val="0000FF"/>
                </a:solidFill>
                <a:latin typeface="Monaco"/>
              </a:rPr>
              <a:t>WHERE</a:t>
            </a:r>
            <a:r>
              <a:rPr lang="en-US" sz="2800" dirty="0">
                <a:solidFill>
                  <a:srgbClr val="000000"/>
                </a:solidFill>
                <a:latin typeface="Monaco"/>
              </a:rPr>
              <a:t> City = ‘Redmond’</a:t>
            </a:r>
            <a:endParaRPr lang="en-US" sz="2800" dirty="0"/>
          </a:p>
        </p:txBody>
      </p:sp>
      <p:sp>
        <p:nvSpPr>
          <p:cNvPr id="7" name="TextBox 6">
            <a:extLst>
              <a:ext uri="{FF2B5EF4-FFF2-40B4-BE49-F238E27FC236}">
                <a16:creationId xmlns:a16="http://schemas.microsoft.com/office/drawing/2014/main" id="{F3BE17C1-9D15-458F-B171-37FC7C27F23A}"/>
              </a:ext>
            </a:extLst>
          </p:cNvPr>
          <p:cNvSpPr txBox="1"/>
          <p:nvPr/>
        </p:nvSpPr>
        <p:spPr>
          <a:xfrm>
            <a:off x="9264650" y="6287643"/>
            <a:ext cx="2768600" cy="369332"/>
          </a:xfrm>
          <a:prstGeom prst="rect">
            <a:avLst/>
          </a:prstGeom>
          <a:noFill/>
        </p:spPr>
        <p:txBody>
          <a:bodyPr wrap="square" rtlCol="0">
            <a:spAutoFit/>
          </a:bodyPr>
          <a:lstStyle/>
          <a:p>
            <a:pPr algn="r"/>
            <a:r>
              <a:rPr lang="en-US" dirty="0"/>
              <a:t>EF Core 2.0</a:t>
            </a:r>
          </a:p>
        </p:txBody>
      </p:sp>
    </p:spTree>
    <p:extLst>
      <p:ext uri="{BB962C8B-B14F-4D97-AF65-F5344CB8AC3E}">
        <p14:creationId xmlns:p14="http://schemas.microsoft.com/office/powerpoint/2010/main" val="4132554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Explicitly Compiled Queries</a:t>
            </a:r>
          </a:p>
        </p:txBody>
      </p:sp>
      <p:sp>
        <p:nvSpPr>
          <p:cNvPr id="4" name="TextBox 3">
            <a:extLst>
              <a:ext uri="{FF2B5EF4-FFF2-40B4-BE49-F238E27FC236}">
                <a16:creationId xmlns:a16="http://schemas.microsoft.com/office/drawing/2014/main" id="{FDEE0D66-3F04-4D60-9832-96709027EE58}"/>
              </a:ext>
            </a:extLst>
          </p:cNvPr>
          <p:cNvSpPr txBox="1"/>
          <p:nvPr/>
        </p:nvSpPr>
        <p:spPr>
          <a:xfrm>
            <a:off x="9264650" y="6287643"/>
            <a:ext cx="2768600" cy="369332"/>
          </a:xfrm>
          <a:prstGeom prst="rect">
            <a:avLst/>
          </a:prstGeom>
          <a:noFill/>
        </p:spPr>
        <p:txBody>
          <a:bodyPr wrap="square" rtlCol="0">
            <a:spAutoFit/>
          </a:bodyPr>
          <a:lstStyle/>
          <a:p>
            <a:pPr algn="r"/>
            <a:r>
              <a:rPr lang="en-US" dirty="0"/>
              <a:t>EF Core 2.0</a:t>
            </a:r>
          </a:p>
        </p:txBody>
      </p:sp>
    </p:spTree>
    <p:extLst>
      <p:ext uri="{BB962C8B-B14F-4D97-AF65-F5344CB8AC3E}">
        <p14:creationId xmlns:p14="http://schemas.microsoft.com/office/powerpoint/2010/main" val="40873965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E169F9F-DAB6-46F7-8EEE-F94192D2139A}"/>
              </a:ext>
            </a:extLst>
          </p:cNvPr>
          <p:cNvSpPr>
            <a:spLocks noGrp="1"/>
          </p:cNvSpPr>
          <p:nvPr>
            <p:ph type="title"/>
          </p:nvPr>
        </p:nvSpPr>
        <p:spPr/>
        <p:txBody>
          <a:bodyPr/>
          <a:lstStyle/>
          <a:p>
            <a:r>
              <a:rPr lang="en-US" dirty="0"/>
              <a:t>Explicitly Compiled Queries</a:t>
            </a:r>
          </a:p>
        </p:txBody>
      </p:sp>
      <p:sp>
        <p:nvSpPr>
          <p:cNvPr id="6" name="Rectangle 5">
            <a:extLst>
              <a:ext uri="{FF2B5EF4-FFF2-40B4-BE49-F238E27FC236}">
                <a16:creationId xmlns:a16="http://schemas.microsoft.com/office/drawing/2014/main" id="{F2C01C53-9895-4029-81C8-AF0FA7BB1AF0}"/>
              </a:ext>
            </a:extLst>
          </p:cNvPr>
          <p:cNvSpPr/>
          <p:nvPr/>
        </p:nvSpPr>
        <p:spPr>
          <a:xfrm>
            <a:off x="527990" y="2501037"/>
            <a:ext cx="11467160" cy="1569660"/>
          </a:xfrm>
          <a:prstGeom prst="rect">
            <a:avLst/>
          </a:prstGeom>
        </p:spPr>
        <p:txBody>
          <a:bodyPr wrap="square">
            <a:spAutoFit/>
          </a:bodyPr>
          <a:lstStyle/>
          <a:p>
            <a:r>
              <a:rPr lang="en-US" sz="2400" dirty="0">
                <a:latin typeface="Monaco"/>
              </a:rPr>
              <a:t>static </a:t>
            </a:r>
            <a:r>
              <a:rPr lang="en-US" sz="2400" dirty="0" err="1">
                <a:latin typeface="Monaco"/>
              </a:rPr>
              <a:t>readonly</a:t>
            </a:r>
            <a:r>
              <a:rPr lang="en-US" sz="2400" dirty="0">
                <a:latin typeface="Monaco"/>
              </a:rPr>
              <a:t> </a:t>
            </a:r>
            <a:r>
              <a:rPr lang="en-US" sz="2400" dirty="0" err="1">
                <a:latin typeface="Monaco"/>
              </a:rPr>
              <a:t>Func</a:t>
            </a:r>
            <a:r>
              <a:rPr lang="en-US" sz="2400" dirty="0">
                <a:latin typeface="Monaco"/>
              </a:rPr>
              <a:t>&lt;</a:t>
            </a:r>
            <a:r>
              <a:rPr lang="en-US" sz="2400" dirty="0" err="1">
                <a:latin typeface="Monaco"/>
              </a:rPr>
              <a:t>MyEntityContext</a:t>
            </a:r>
            <a:r>
              <a:rPr lang="en-US" sz="2400" dirty="0">
                <a:latin typeface="Monaco"/>
              </a:rPr>
              <a:t>, int, IEnumerable&lt;</a:t>
            </a:r>
            <a:r>
              <a:rPr lang="en-US" sz="2400" dirty="0" err="1">
                <a:latin typeface="Monaco"/>
              </a:rPr>
              <a:t>MyEntity</a:t>
            </a:r>
            <a:r>
              <a:rPr lang="en-US" sz="2400" dirty="0">
                <a:latin typeface="Monaco"/>
              </a:rPr>
              <a:t>&gt;&gt; </a:t>
            </a:r>
          </a:p>
          <a:p>
            <a:r>
              <a:rPr lang="en-US" sz="2400" dirty="0" err="1">
                <a:latin typeface="Monaco"/>
              </a:rPr>
              <a:t>CompiledQuery</a:t>
            </a:r>
            <a:r>
              <a:rPr lang="en-US" sz="2400" dirty="0">
                <a:latin typeface="Monaco"/>
              </a:rPr>
              <a:t> = </a:t>
            </a:r>
          </a:p>
          <a:p>
            <a:r>
              <a:rPr lang="en-US" sz="2400" dirty="0" err="1">
                <a:latin typeface="Monaco"/>
              </a:rPr>
              <a:t>EF.CompileQuery</a:t>
            </a:r>
            <a:r>
              <a:rPr lang="en-US" sz="2400" dirty="0">
                <a:latin typeface="Monaco"/>
              </a:rPr>
              <a:t>&lt;</a:t>
            </a:r>
            <a:r>
              <a:rPr lang="en-US" sz="2400" dirty="0" err="1">
                <a:latin typeface="Monaco"/>
              </a:rPr>
              <a:t>MyEntityContext</a:t>
            </a:r>
            <a:r>
              <a:rPr lang="en-US" sz="2400" dirty="0">
                <a:latin typeface="Monaco"/>
              </a:rPr>
              <a:t>, int, </a:t>
            </a:r>
            <a:r>
              <a:rPr lang="en-US" sz="2400" dirty="0" err="1">
                <a:latin typeface="Monaco"/>
              </a:rPr>
              <a:t>MyEntity</a:t>
            </a:r>
            <a:r>
              <a:rPr lang="en-US" sz="2400" dirty="0">
                <a:latin typeface="Monaco"/>
              </a:rPr>
              <a:t>&gt;((</a:t>
            </a:r>
            <a:r>
              <a:rPr lang="en-US" sz="2400" dirty="0" err="1">
                <a:latin typeface="Monaco"/>
              </a:rPr>
              <a:t>ctx</a:t>
            </a:r>
            <a:r>
              <a:rPr lang="en-US" sz="2400" dirty="0">
                <a:latin typeface="Monaco"/>
              </a:rPr>
              <a:t>, id) =&gt; </a:t>
            </a:r>
          </a:p>
          <a:p>
            <a:r>
              <a:rPr lang="en-US" sz="2400" dirty="0">
                <a:latin typeface="Monaco"/>
              </a:rPr>
              <a:t>	</a:t>
            </a:r>
            <a:r>
              <a:rPr lang="en-US" sz="2400" dirty="0" err="1">
                <a:latin typeface="Monaco"/>
              </a:rPr>
              <a:t>ctx.MyEntities.Where</a:t>
            </a:r>
            <a:r>
              <a:rPr lang="en-US" sz="2400" dirty="0">
                <a:latin typeface="Monaco"/>
              </a:rPr>
              <a:t>(x =&gt; </a:t>
            </a:r>
            <a:r>
              <a:rPr lang="en-US" sz="2400" dirty="0" err="1">
                <a:latin typeface="Monaco"/>
              </a:rPr>
              <a:t>x.Id</a:t>
            </a:r>
            <a:r>
              <a:rPr lang="en-US" sz="2400" dirty="0">
                <a:latin typeface="Monaco"/>
              </a:rPr>
              <a:t> == id).Include(x =&gt; </a:t>
            </a:r>
            <a:r>
              <a:rPr lang="en-US" sz="2400" dirty="0" err="1">
                <a:latin typeface="Monaco"/>
              </a:rPr>
              <a:t>x.Others</a:t>
            </a:r>
            <a:r>
              <a:rPr lang="en-US" sz="2400" dirty="0">
                <a:latin typeface="Monaco"/>
              </a:rPr>
              <a:t>).OrderBy(x =&gt; </a:t>
            </a:r>
            <a:r>
              <a:rPr lang="en-US" sz="2400" dirty="0" err="1">
                <a:latin typeface="Monaco"/>
              </a:rPr>
              <a:t>x.Name</a:t>
            </a:r>
            <a:r>
              <a:rPr lang="en-US" sz="2400" dirty="0">
                <a:latin typeface="Monaco"/>
              </a:rPr>
              <a:t>));</a:t>
            </a:r>
          </a:p>
        </p:txBody>
      </p:sp>
      <p:sp>
        <p:nvSpPr>
          <p:cNvPr id="7" name="Rectangle 6">
            <a:extLst>
              <a:ext uri="{FF2B5EF4-FFF2-40B4-BE49-F238E27FC236}">
                <a16:creationId xmlns:a16="http://schemas.microsoft.com/office/drawing/2014/main" id="{909FB3FC-3E6F-49FF-8EB2-0D238FA560BE}"/>
              </a:ext>
            </a:extLst>
          </p:cNvPr>
          <p:cNvSpPr/>
          <p:nvPr/>
        </p:nvSpPr>
        <p:spPr>
          <a:xfrm>
            <a:off x="527990" y="5390634"/>
            <a:ext cx="6884705" cy="523220"/>
          </a:xfrm>
          <a:prstGeom prst="rect">
            <a:avLst/>
          </a:prstGeom>
        </p:spPr>
        <p:txBody>
          <a:bodyPr wrap="none">
            <a:spAutoFit/>
          </a:bodyPr>
          <a:lstStyle/>
          <a:p>
            <a:r>
              <a:rPr lang="en-US" sz="2800" dirty="0" err="1">
                <a:latin typeface="Monaco"/>
              </a:rPr>
              <a:t>var</a:t>
            </a:r>
            <a:r>
              <a:rPr lang="en-US" sz="2800" dirty="0">
                <a:latin typeface="Monaco"/>
              </a:rPr>
              <a:t> results = </a:t>
            </a:r>
            <a:r>
              <a:rPr lang="en-US" sz="2800" dirty="0" err="1">
                <a:latin typeface="Monaco"/>
              </a:rPr>
              <a:t>CompiledQuery</a:t>
            </a:r>
            <a:r>
              <a:rPr lang="en-US" sz="2800" dirty="0">
                <a:latin typeface="Monaco"/>
              </a:rPr>
              <a:t>(</a:t>
            </a:r>
            <a:r>
              <a:rPr lang="en-US" sz="2800" dirty="0" err="1">
                <a:latin typeface="Monaco"/>
              </a:rPr>
              <a:t>ctx</a:t>
            </a:r>
            <a:r>
              <a:rPr lang="en-US" sz="2800" dirty="0">
                <a:latin typeface="Monaco"/>
              </a:rPr>
              <a:t>, 100).</a:t>
            </a:r>
            <a:r>
              <a:rPr lang="en-US" sz="2800" dirty="0" err="1">
                <a:latin typeface="Monaco"/>
              </a:rPr>
              <a:t>ToList</a:t>
            </a:r>
            <a:r>
              <a:rPr lang="en-US" sz="2800" dirty="0">
                <a:latin typeface="Monaco"/>
              </a:rPr>
              <a:t>();</a:t>
            </a:r>
          </a:p>
        </p:txBody>
      </p:sp>
      <p:sp>
        <p:nvSpPr>
          <p:cNvPr id="5" name="TextBox 4">
            <a:extLst>
              <a:ext uri="{FF2B5EF4-FFF2-40B4-BE49-F238E27FC236}">
                <a16:creationId xmlns:a16="http://schemas.microsoft.com/office/drawing/2014/main" id="{0643D8E9-C09E-4FE7-AAA8-C56F42AFF783}"/>
              </a:ext>
            </a:extLst>
          </p:cNvPr>
          <p:cNvSpPr txBox="1"/>
          <p:nvPr/>
        </p:nvSpPr>
        <p:spPr>
          <a:xfrm>
            <a:off x="9264650" y="6287643"/>
            <a:ext cx="2768600" cy="369332"/>
          </a:xfrm>
          <a:prstGeom prst="rect">
            <a:avLst/>
          </a:prstGeom>
          <a:noFill/>
        </p:spPr>
        <p:txBody>
          <a:bodyPr wrap="square" rtlCol="0">
            <a:spAutoFit/>
          </a:bodyPr>
          <a:lstStyle/>
          <a:p>
            <a:pPr algn="r"/>
            <a:r>
              <a:rPr lang="en-US" dirty="0"/>
              <a:t>EF Core 2.0</a:t>
            </a:r>
          </a:p>
        </p:txBody>
      </p:sp>
    </p:spTree>
    <p:extLst>
      <p:ext uri="{BB962C8B-B14F-4D97-AF65-F5344CB8AC3E}">
        <p14:creationId xmlns:p14="http://schemas.microsoft.com/office/powerpoint/2010/main" val="3138077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3889DE-46CF-43C0-9859-9C9BF3AD7368}"/>
              </a:ext>
            </a:extLst>
          </p:cNvPr>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12715100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Database scalar function mapping</a:t>
            </a:r>
          </a:p>
        </p:txBody>
      </p:sp>
      <p:sp>
        <p:nvSpPr>
          <p:cNvPr id="4" name="TextBox 3">
            <a:extLst>
              <a:ext uri="{FF2B5EF4-FFF2-40B4-BE49-F238E27FC236}">
                <a16:creationId xmlns:a16="http://schemas.microsoft.com/office/drawing/2014/main" id="{0F671B7F-A1BE-417E-8E19-5662A82B5D30}"/>
              </a:ext>
            </a:extLst>
          </p:cNvPr>
          <p:cNvSpPr txBox="1"/>
          <p:nvPr/>
        </p:nvSpPr>
        <p:spPr>
          <a:xfrm>
            <a:off x="9264650" y="6287643"/>
            <a:ext cx="2768600" cy="369332"/>
          </a:xfrm>
          <a:prstGeom prst="rect">
            <a:avLst/>
          </a:prstGeom>
          <a:noFill/>
        </p:spPr>
        <p:txBody>
          <a:bodyPr wrap="square" rtlCol="0">
            <a:spAutoFit/>
          </a:bodyPr>
          <a:lstStyle/>
          <a:p>
            <a:pPr algn="r"/>
            <a:r>
              <a:rPr lang="en-US" dirty="0"/>
              <a:t>EF Core 2.0</a:t>
            </a:r>
          </a:p>
        </p:txBody>
      </p:sp>
    </p:spTree>
    <p:extLst>
      <p:ext uri="{BB962C8B-B14F-4D97-AF65-F5344CB8AC3E}">
        <p14:creationId xmlns:p14="http://schemas.microsoft.com/office/powerpoint/2010/main" val="37286227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D2B393-CA40-48D4-8928-7A42FC4D077D}"/>
              </a:ext>
            </a:extLst>
          </p:cNvPr>
          <p:cNvSpPr>
            <a:spLocks noGrp="1"/>
          </p:cNvSpPr>
          <p:nvPr>
            <p:ph type="title"/>
          </p:nvPr>
        </p:nvSpPr>
        <p:spPr/>
        <p:txBody>
          <a:bodyPr/>
          <a:lstStyle/>
          <a:p>
            <a:r>
              <a:rPr lang="en-US" dirty="0"/>
              <a:t>Database Scalar Function Mapping</a:t>
            </a:r>
          </a:p>
        </p:txBody>
      </p:sp>
      <p:sp>
        <p:nvSpPr>
          <p:cNvPr id="4" name="Rectangle 3">
            <a:extLst>
              <a:ext uri="{FF2B5EF4-FFF2-40B4-BE49-F238E27FC236}">
                <a16:creationId xmlns:a16="http://schemas.microsoft.com/office/drawing/2014/main" id="{A1F4371F-DEDD-463B-90B4-4857E175C0B3}"/>
              </a:ext>
            </a:extLst>
          </p:cNvPr>
          <p:cNvSpPr/>
          <p:nvPr/>
        </p:nvSpPr>
        <p:spPr>
          <a:xfrm>
            <a:off x="527990" y="1378635"/>
            <a:ext cx="10120960" cy="3108543"/>
          </a:xfrm>
          <a:prstGeom prst="rect">
            <a:avLst/>
          </a:prstGeom>
        </p:spPr>
        <p:txBody>
          <a:bodyPr wrap="square">
            <a:spAutoFit/>
          </a:bodyPr>
          <a:lstStyle/>
          <a:p>
            <a:r>
              <a:rPr lang="en-US" sz="2800" dirty="0">
                <a:solidFill>
                  <a:srgbClr val="0000FF"/>
                </a:solidFill>
                <a:latin typeface="Monaco"/>
              </a:rPr>
              <a:t>public</a:t>
            </a:r>
            <a:r>
              <a:rPr lang="en-US" sz="2800" dirty="0">
                <a:solidFill>
                  <a:srgbClr val="000000"/>
                </a:solidFill>
                <a:latin typeface="Monaco"/>
              </a:rPr>
              <a:t> </a:t>
            </a:r>
            <a:r>
              <a:rPr lang="en-US" sz="2800" dirty="0">
                <a:solidFill>
                  <a:srgbClr val="0000FF"/>
                </a:solidFill>
                <a:latin typeface="Monaco"/>
              </a:rPr>
              <a:t>class</a:t>
            </a:r>
            <a:r>
              <a:rPr lang="en-US" sz="2800" dirty="0">
                <a:solidFill>
                  <a:srgbClr val="000000"/>
                </a:solidFill>
                <a:latin typeface="Monaco"/>
              </a:rPr>
              <a:t> </a:t>
            </a:r>
            <a:r>
              <a:rPr lang="en-US" sz="2800" dirty="0" err="1">
                <a:solidFill>
                  <a:srgbClr val="A31515"/>
                </a:solidFill>
                <a:latin typeface="Monaco"/>
              </a:rPr>
              <a:t>BloggingContext</a:t>
            </a:r>
            <a:r>
              <a:rPr lang="en-US" sz="2800" dirty="0">
                <a:solidFill>
                  <a:srgbClr val="000000"/>
                </a:solidFill>
                <a:latin typeface="Monaco"/>
              </a:rPr>
              <a:t> : </a:t>
            </a:r>
            <a:r>
              <a:rPr lang="en-US" sz="2800" dirty="0">
                <a:solidFill>
                  <a:srgbClr val="A31515"/>
                </a:solidFill>
                <a:latin typeface="Monaco"/>
              </a:rPr>
              <a:t>DbContext</a:t>
            </a:r>
            <a:r>
              <a:rPr lang="en-US" sz="2800" dirty="0">
                <a:solidFill>
                  <a:srgbClr val="000000"/>
                </a:solidFill>
                <a:latin typeface="Monaco"/>
              </a:rPr>
              <a:t> {</a:t>
            </a:r>
          </a:p>
          <a:p>
            <a:r>
              <a:rPr lang="en-US" sz="2800" dirty="0">
                <a:solidFill>
                  <a:srgbClr val="000000"/>
                </a:solidFill>
                <a:latin typeface="Monaco"/>
              </a:rPr>
              <a:t>	[</a:t>
            </a:r>
            <a:r>
              <a:rPr lang="en-US" sz="2800" dirty="0" err="1">
                <a:solidFill>
                  <a:srgbClr val="000000"/>
                </a:solidFill>
                <a:latin typeface="Monaco"/>
              </a:rPr>
              <a:t>DbFunction</a:t>
            </a:r>
            <a:r>
              <a:rPr lang="en-US" sz="2800" dirty="0">
                <a:solidFill>
                  <a:srgbClr val="000000"/>
                </a:solidFill>
                <a:latin typeface="Monaco"/>
              </a:rPr>
              <a:t>]</a:t>
            </a:r>
          </a:p>
          <a:p>
            <a:r>
              <a:rPr lang="en-US" sz="2800" dirty="0">
                <a:solidFill>
                  <a:srgbClr val="000000"/>
                </a:solidFill>
                <a:latin typeface="Monaco"/>
              </a:rPr>
              <a:t>	</a:t>
            </a:r>
            <a:r>
              <a:rPr lang="en-US" sz="2800" dirty="0">
                <a:solidFill>
                  <a:srgbClr val="0000FF"/>
                </a:solidFill>
                <a:latin typeface="Monaco"/>
              </a:rPr>
              <a:t>public</a:t>
            </a:r>
            <a:r>
              <a:rPr lang="en-US" sz="2800" dirty="0">
                <a:solidFill>
                  <a:srgbClr val="000000"/>
                </a:solidFill>
                <a:latin typeface="Monaco"/>
              </a:rPr>
              <a:t> </a:t>
            </a:r>
            <a:r>
              <a:rPr lang="en-US" sz="2800" dirty="0">
                <a:solidFill>
                  <a:srgbClr val="0000FF"/>
                </a:solidFill>
                <a:latin typeface="Monaco"/>
              </a:rPr>
              <a:t>static</a:t>
            </a:r>
            <a:r>
              <a:rPr lang="en-US" sz="2800" dirty="0">
                <a:solidFill>
                  <a:srgbClr val="000000"/>
                </a:solidFill>
                <a:latin typeface="Monaco"/>
              </a:rPr>
              <a:t> </a:t>
            </a:r>
            <a:r>
              <a:rPr lang="en-US" sz="2800" dirty="0">
                <a:solidFill>
                  <a:srgbClr val="0000FF"/>
                </a:solidFill>
                <a:latin typeface="Monaco"/>
              </a:rPr>
              <a:t>int</a:t>
            </a:r>
            <a:r>
              <a:rPr lang="en-US" sz="2800" dirty="0">
                <a:solidFill>
                  <a:srgbClr val="000000"/>
                </a:solidFill>
                <a:latin typeface="Monaco"/>
              </a:rPr>
              <a:t> </a:t>
            </a:r>
            <a:r>
              <a:rPr lang="en-US" sz="2800" dirty="0" err="1">
                <a:solidFill>
                  <a:srgbClr val="A31515"/>
                </a:solidFill>
                <a:latin typeface="Monaco"/>
              </a:rPr>
              <a:t>PostReadCount</a:t>
            </a:r>
            <a:r>
              <a:rPr lang="en-US" sz="2800" dirty="0">
                <a:solidFill>
                  <a:srgbClr val="000000"/>
                </a:solidFill>
                <a:latin typeface="Monaco"/>
              </a:rPr>
              <a:t>(</a:t>
            </a:r>
            <a:r>
              <a:rPr lang="en-US" sz="2800" dirty="0">
                <a:solidFill>
                  <a:srgbClr val="0000FF"/>
                </a:solidFill>
                <a:latin typeface="Monaco"/>
              </a:rPr>
              <a:t>int</a:t>
            </a:r>
            <a:r>
              <a:rPr lang="en-US" sz="2800" dirty="0">
                <a:solidFill>
                  <a:srgbClr val="000000"/>
                </a:solidFill>
                <a:latin typeface="Monaco"/>
              </a:rPr>
              <a:t> </a:t>
            </a:r>
            <a:r>
              <a:rPr lang="en-US" sz="2800" dirty="0" err="1">
                <a:solidFill>
                  <a:srgbClr val="000000"/>
                </a:solidFill>
                <a:latin typeface="Monaco"/>
              </a:rPr>
              <a:t>blogId</a:t>
            </a:r>
            <a:r>
              <a:rPr lang="en-US" sz="2800" dirty="0">
                <a:solidFill>
                  <a:srgbClr val="000000"/>
                </a:solidFill>
                <a:latin typeface="Monaco"/>
              </a:rPr>
              <a:t>)</a:t>
            </a:r>
          </a:p>
          <a:p>
            <a:r>
              <a:rPr lang="en-US" sz="2800" dirty="0">
                <a:solidFill>
                  <a:srgbClr val="000000"/>
                </a:solidFill>
                <a:latin typeface="Monaco"/>
              </a:rPr>
              <a:t>	{</a:t>
            </a:r>
          </a:p>
          <a:p>
            <a:r>
              <a:rPr lang="en-US" sz="2800" dirty="0">
                <a:solidFill>
                  <a:srgbClr val="000000"/>
                </a:solidFill>
                <a:latin typeface="Monaco"/>
              </a:rPr>
              <a:t>		</a:t>
            </a:r>
            <a:r>
              <a:rPr lang="en-US" sz="2800" dirty="0">
                <a:solidFill>
                  <a:srgbClr val="0000FF"/>
                </a:solidFill>
                <a:latin typeface="Monaco"/>
              </a:rPr>
              <a:t>throw</a:t>
            </a:r>
            <a:r>
              <a:rPr lang="en-US" sz="2800" dirty="0">
                <a:solidFill>
                  <a:srgbClr val="000000"/>
                </a:solidFill>
                <a:latin typeface="Monaco"/>
              </a:rPr>
              <a:t> </a:t>
            </a:r>
            <a:r>
              <a:rPr lang="en-US" sz="2800" dirty="0">
                <a:solidFill>
                  <a:srgbClr val="0000FF"/>
                </a:solidFill>
                <a:latin typeface="Monaco"/>
              </a:rPr>
              <a:t>new</a:t>
            </a:r>
            <a:r>
              <a:rPr lang="en-US" sz="2800" dirty="0">
                <a:solidFill>
                  <a:srgbClr val="000000"/>
                </a:solidFill>
                <a:latin typeface="Monaco"/>
              </a:rPr>
              <a:t> Exception();</a:t>
            </a:r>
          </a:p>
          <a:p>
            <a:r>
              <a:rPr lang="en-US" sz="2800" dirty="0">
                <a:solidFill>
                  <a:srgbClr val="000000"/>
                </a:solidFill>
                <a:latin typeface="Monaco"/>
              </a:rPr>
              <a:t>	}</a:t>
            </a:r>
          </a:p>
          <a:p>
            <a:r>
              <a:rPr lang="en-US" sz="2800" dirty="0">
                <a:solidFill>
                  <a:srgbClr val="000000"/>
                </a:solidFill>
                <a:latin typeface="Monaco"/>
              </a:rPr>
              <a:t>}</a:t>
            </a:r>
            <a:endParaRPr lang="en-US" sz="2800" dirty="0">
              <a:latin typeface="Monaco"/>
            </a:endParaRPr>
          </a:p>
        </p:txBody>
      </p:sp>
      <p:sp>
        <p:nvSpPr>
          <p:cNvPr id="5" name="Rectangle 4">
            <a:extLst>
              <a:ext uri="{FF2B5EF4-FFF2-40B4-BE49-F238E27FC236}">
                <a16:creationId xmlns:a16="http://schemas.microsoft.com/office/drawing/2014/main" id="{B26DDEF1-5C5C-49E3-A2DD-0CCDF06D397B}"/>
              </a:ext>
            </a:extLst>
          </p:cNvPr>
          <p:cNvSpPr/>
          <p:nvPr/>
        </p:nvSpPr>
        <p:spPr>
          <a:xfrm>
            <a:off x="527990" y="4787246"/>
            <a:ext cx="9587560" cy="1384995"/>
          </a:xfrm>
          <a:prstGeom prst="rect">
            <a:avLst/>
          </a:prstGeom>
        </p:spPr>
        <p:txBody>
          <a:bodyPr wrap="square">
            <a:spAutoFit/>
          </a:bodyPr>
          <a:lstStyle/>
          <a:p>
            <a:r>
              <a:rPr lang="en-US" sz="2800" dirty="0" err="1">
                <a:solidFill>
                  <a:srgbClr val="0000FF"/>
                </a:solidFill>
                <a:latin typeface="Monaco"/>
              </a:rPr>
              <a:t>var</a:t>
            </a:r>
            <a:r>
              <a:rPr lang="en-US" sz="2800" dirty="0">
                <a:solidFill>
                  <a:srgbClr val="000000"/>
                </a:solidFill>
                <a:latin typeface="Monaco"/>
              </a:rPr>
              <a:t> query = </a:t>
            </a:r>
            <a:r>
              <a:rPr lang="en-US" sz="2800" dirty="0">
                <a:solidFill>
                  <a:srgbClr val="0000FF"/>
                </a:solidFill>
                <a:latin typeface="Monaco"/>
              </a:rPr>
              <a:t>from</a:t>
            </a:r>
            <a:r>
              <a:rPr lang="en-US" sz="2800" dirty="0">
                <a:solidFill>
                  <a:srgbClr val="000000"/>
                </a:solidFill>
                <a:latin typeface="Monaco"/>
              </a:rPr>
              <a:t> p </a:t>
            </a:r>
            <a:r>
              <a:rPr lang="en-US" sz="2800" dirty="0">
                <a:solidFill>
                  <a:srgbClr val="0000FF"/>
                </a:solidFill>
                <a:latin typeface="Monaco"/>
              </a:rPr>
              <a:t>in</a:t>
            </a:r>
            <a:r>
              <a:rPr lang="en-US" sz="2800" dirty="0">
                <a:solidFill>
                  <a:srgbClr val="000000"/>
                </a:solidFill>
                <a:latin typeface="Monaco"/>
              </a:rPr>
              <a:t> </a:t>
            </a:r>
            <a:r>
              <a:rPr lang="en-US" sz="2800" dirty="0" err="1">
                <a:solidFill>
                  <a:srgbClr val="000000"/>
                </a:solidFill>
                <a:latin typeface="Monaco"/>
              </a:rPr>
              <a:t>context.Posts</a:t>
            </a:r>
            <a:endParaRPr lang="en-US" sz="2800" dirty="0">
              <a:solidFill>
                <a:srgbClr val="000000"/>
              </a:solidFill>
              <a:latin typeface="Monaco"/>
            </a:endParaRPr>
          </a:p>
          <a:p>
            <a:r>
              <a:rPr lang="en-US" sz="2800" dirty="0">
                <a:solidFill>
                  <a:srgbClr val="000000"/>
                </a:solidFill>
                <a:latin typeface="Monaco"/>
              </a:rPr>
              <a:t>	</a:t>
            </a:r>
            <a:r>
              <a:rPr lang="en-US" sz="2800" dirty="0">
                <a:solidFill>
                  <a:srgbClr val="0000FF"/>
                </a:solidFill>
                <a:latin typeface="Monaco"/>
              </a:rPr>
              <a:t>where</a:t>
            </a:r>
            <a:r>
              <a:rPr lang="en-US" sz="2800" dirty="0">
                <a:solidFill>
                  <a:srgbClr val="000000"/>
                </a:solidFill>
                <a:latin typeface="Monaco"/>
              </a:rPr>
              <a:t> </a:t>
            </a:r>
            <a:r>
              <a:rPr lang="en-US" sz="2800" dirty="0" err="1">
                <a:solidFill>
                  <a:srgbClr val="000000"/>
                </a:solidFill>
                <a:latin typeface="Monaco"/>
              </a:rPr>
              <a:t>BloggingContext.PostReadCount</a:t>
            </a:r>
            <a:r>
              <a:rPr lang="en-US" sz="2800" dirty="0">
                <a:solidFill>
                  <a:srgbClr val="000000"/>
                </a:solidFill>
                <a:latin typeface="Monaco"/>
              </a:rPr>
              <a:t>(</a:t>
            </a:r>
            <a:r>
              <a:rPr lang="en-US" sz="2800" dirty="0" err="1">
                <a:solidFill>
                  <a:srgbClr val="000000"/>
                </a:solidFill>
                <a:latin typeface="Monaco"/>
              </a:rPr>
              <a:t>p.Id</a:t>
            </a:r>
            <a:r>
              <a:rPr lang="en-US" sz="2800" dirty="0">
                <a:solidFill>
                  <a:srgbClr val="000000"/>
                </a:solidFill>
                <a:latin typeface="Monaco"/>
              </a:rPr>
              <a:t>) &gt; 5</a:t>
            </a:r>
          </a:p>
          <a:p>
            <a:r>
              <a:rPr lang="en-US" sz="2800" dirty="0">
                <a:solidFill>
                  <a:srgbClr val="000000"/>
                </a:solidFill>
                <a:latin typeface="Monaco"/>
              </a:rPr>
              <a:t>	</a:t>
            </a:r>
            <a:r>
              <a:rPr lang="en-US" sz="2800" dirty="0">
                <a:solidFill>
                  <a:srgbClr val="0000FF"/>
                </a:solidFill>
                <a:latin typeface="Monaco"/>
              </a:rPr>
              <a:t>select</a:t>
            </a:r>
            <a:r>
              <a:rPr lang="en-US" sz="2800" dirty="0">
                <a:solidFill>
                  <a:srgbClr val="000000"/>
                </a:solidFill>
                <a:latin typeface="Monaco"/>
              </a:rPr>
              <a:t> p;</a:t>
            </a:r>
            <a:endParaRPr lang="en-US" sz="2800" dirty="0"/>
          </a:p>
        </p:txBody>
      </p:sp>
      <p:sp>
        <p:nvSpPr>
          <p:cNvPr id="6" name="TextBox 5">
            <a:extLst>
              <a:ext uri="{FF2B5EF4-FFF2-40B4-BE49-F238E27FC236}">
                <a16:creationId xmlns:a16="http://schemas.microsoft.com/office/drawing/2014/main" id="{DC5A66E6-DA6E-4462-9A16-ECADAD7A2257}"/>
              </a:ext>
            </a:extLst>
          </p:cNvPr>
          <p:cNvSpPr txBox="1"/>
          <p:nvPr/>
        </p:nvSpPr>
        <p:spPr>
          <a:xfrm>
            <a:off x="9264650" y="6287643"/>
            <a:ext cx="2768600" cy="369332"/>
          </a:xfrm>
          <a:prstGeom prst="rect">
            <a:avLst/>
          </a:prstGeom>
          <a:noFill/>
        </p:spPr>
        <p:txBody>
          <a:bodyPr wrap="square" rtlCol="0">
            <a:spAutoFit/>
          </a:bodyPr>
          <a:lstStyle/>
          <a:p>
            <a:pPr algn="r"/>
            <a:r>
              <a:rPr lang="en-US" dirty="0"/>
              <a:t>EF Core 2.0</a:t>
            </a:r>
          </a:p>
        </p:txBody>
      </p:sp>
    </p:spTree>
    <p:extLst>
      <p:ext uri="{BB962C8B-B14F-4D97-AF65-F5344CB8AC3E}">
        <p14:creationId xmlns:p14="http://schemas.microsoft.com/office/powerpoint/2010/main" val="460163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Data Seeding</a:t>
            </a:r>
          </a:p>
        </p:txBody>
      </p:sp>
    </p:spTree>
    <p:extLst>
      <p:ext uri="{BB962C8B-B14F-4D97-AF65-F5344CB8AC3E}">
        <p14:creationId xmlns:p14="http://schemas.microsoft.com/office/powerpoint/2010/main" val="36745561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D2B393-CA40-48D4-8928-7A42FC4D077D}"/>
              </a:ext>
            </a:extLst>
          </p:cNvPr>
          <p:cNvSpPr>
            <a:spLocks noGrp="1"/>
          </p:cNvSpPr>
          <p:nvPr>
            <p:ph type="title"/>
          </p:nvPr>
        </p:nvSpPr>
        <p:spPr/>
        <p:txBody>
          <a:bodyPr>
            <a:normAutofit/>
          </a:bodyPr>
          <a:lstStyle/>
          <a:p>
            <a:r>
              <a:rPr lang="en-US" dirty="0"/>
              <a:t>Entity Constructor Parameters</a:t>
            </a:r>
          </a:p>
        </p:txBody>
      </p:sp>
      <p:sp>
        <p:nvSpPr>
          <p:cNvPr id="2" name="Rectangle 1">
            <a:extLst>
              <a:ext uri="{FF2B5EF4-FFF2-40B4-BE49-F238E27FC236}">
                <a16:creationId xmlns:a16="http://schemas.microsoft.com/office/drawing/2014/main" id="{ED090A65-0292-476C-965F-AFF6F62BCFB2}"/>
              </a:ext>
            </a:extLst>
          </p:cNvPr>
          <p:cNvSpPr>
            <a:spLocks noChangeArrowheads="1"/>
          </p:cNvSpPr>
          <p:nvPr/>
        </p:nvSpPr>
        <p:spPr bwMode="auto">
          <a:xfrm>
            <a:off x="527990" y="1427156"/>
            <a:ext cx="11429732"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80"/>
                </a:solidFill>
                <a:effectLst/>
                <a:latin typeface="Source Code Pro" panose="020B0509030403020204" pitchFamily="49" charset="0"/>
              </a:rPr>
              <a:t>public class </a:t>
            </a:r>
            <a:r>
              <a:rPr kumimoji="0" lang="en-US" altLang="en-US" sz="2400" b="0" i="0" u="none" strike="noStrike" cap="none" normalizeH="0" baseline="0" dirty="0">
                <a:ln>
                  <a:noFill/>
                </a:ln>
                <a:solidFill>
                  <a:srgbClr val="000000"/>
                </a:solidFill>
                <a:effectLst/>
                <a:latin typeface="Source Code Pro" panose="020B0509030403020204" pitchFamily="49" charset="0"/>
              </a:rPr>
              <a:t>Blog</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public int </a:t>
            </a:r>
            <a:r>
              <a:rPr kumimoji="0" lang="en-US" altLang="en-US" sz="2400" b="1" i="0" u="none" strike="noStrike" cap="none" normalizeH="0" baseline="0" dirty="0" err="1">
                <a:ln>
                  <a:noFill/>
                </a:ln>
                <a:solidFill>
                  <a:srgbClr val="660E7A"/>
                </a:solidFill>
                <a:effectLst/>
                <a:latin typeface="Source Code Pro" panose="020B0509030403020204" pitchFamily="49" charset="0"/>
              </a:rPr>
              <a:t>BlogId</a:t>
            </a:r>
            <a:r>
              <a:rPr kumimoji="0" lang="en-US" altLang="en-US" sz="2400" b="1" i="0" u="none" strike="noStrike" cap="none" normalizeH="0" baseline="0" dirty="0">
                <a:ln>
                  <a:noFill/>
                </a:ln>
                <a:solidFill>
                  <a:srgbClr val="660E7A"/>
                </a:solidFill>
                <a:effectLst/>
                <a:latin typeface="Source Code Pro" panose="020B0509030403020204" pitchFamily="49" charset="0"/>
              </a:rPr>
              <a:t> </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get</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0" i="0" u="none" strike="noStrike" cap="none" normalizeH="0" baseline="0" dirty="0">
                <a:ln>
                  <a:noFill/>
                </a:ln>
                <a:solidFill>
                  <a:srgbClr val="808080"/>
                </a:solidFill>
                <a:effectLst/>
                <a:latin typeface="Source Code Pro" panose="020B0509030403020204" pitchFamily="49" charset="0"/>
              </a:rPr>
              <a:t>set; </a:t>
            </a: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public string </a:t>
            </a:r>
            <a:r>
              <a:rPr kumimoji="0" lang="en-US" altLang="en-US" sz="2400" b="1" i="0" u="none" strike="noStrike" cap="none" normalizeH="0" baseline="0" dirty="0" err="1">
                <a:ln>
                  <a:noFill/>
                </a:ln>
                <a:solidFill>
                  <a:srgbClr val="660E7A"/>
                </a:solidFill>
                <a:effectLst/>
                <a:latin typeface="Source Code Pro" panose="020B0509030403020204" pitchFamily="49" charset="0"/>
              </a:rPr>
              <a:t>Url</a:t>
            </a:r>
            <a:r>
              <a:rPr kumimoji="0" lang="en-US" altLang="en-US" sz="2400" b="1" i="0" u="none" strike="noStrike" cap="none" normalizeH="0" baseline="0" dirty="0">
                <a:ln>
                  <a:noFill/>
                </a:ln>
                <a:solidFill>
                  <a:srgbClr val="660E7A"/>
                </a:solidFill>
                <a:effectLst/>
                <a:latin typeface="Source Code Pro" panose="020B0509030403020204" pitchFamily="49" charset="0"/>
              </a:rPr>
              <a:t> </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get</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0" i="0" u="none" strike="noStrike" cap="none" normalizeH="0" baseline="0" dirty="0">
                <a:ln>
                  <a:noFill/>
                </a:ln>
                <a:solidFill>
                  <a:srgbClr val="808080"/>
                </a:solidFill>
                <a:effectLst/>
                <a:latin typeface="Source Code Pro" panose="020B0509030403020204" pitchFamily="49" charset="0"/>
              </a:rPr>
              <a:t>set; </a:t>
            </a: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public </a:t>
            </a:r>
            <a:r>
              <a:rPr kumimoji="0" lang="en-US" altLang="en-US" sz="2400" b="0" i="0" u="none" strike="noStrike" cap="none" normalizeH="0" baseline="0" dirty="0">
                <a:ln>
                  <a:noFill/>
                </a:ln>
                <a:solidFill>
                  <a:srgbClr val="000000"/>
                </a:solidFill>
                <a:effectLst/>
                <a:latin typeface="Source Code Pro" panose="020B0509030403020204" pitchFamily="49" charset="0"/>
              </a:rPr>
              <a:t>List&lt;Post&gt; </a:t>
            </a:r>
            <a:r>
              <a:rPr kumimoji="0" lang="en-US" altLang="en-US" sz="2400" b="0" i="0" u="none" strike="noStrike" cap="none" normalizeH="0" baseline="0" dirty="0">
                <a:ln>
                  <a:noFill/>
                </a:ln>
                <a:solidFill>
                  <a:srgbClr val="808080"/>
                </a:solidFill>
                <a:effectLst/>
                <a:latin typeface="Source Code Pro" panose="020B0509030403020204" pitchFamily="49" charset="0"/>
              </a:rPr>
              <a:t>Posts </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get</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set</a:t>
            </a:r>
            <a:r>
              <a:rPr kumimoji="0" lang="en-US" altLang="en-US" sz="2400" b="0" i="0" u="none" strike="noStrike" cap="none" normalizeH="0" baseline="0" dirty="0">
                <a:ln>
                  <a:noFill/>
                </a:ln>
                <a:solidFill>
                  <a:srgbClr val="000000"/>
                </a:solidFill>
                <a:effectLst/>
                <a:latin typeface="Source Code Pro" panose="020B0509030403020204" pitchFamily="49" charset="0"/>
              </a:rPr>
              <a:t>; } = </a:t>
            </a:r>
            <a:r>
              <a:rPr kumimoji="0" lang="en-US" altLang="en-US" sz="2400" b="1" i="0" u="none" strike="noStrike" cap="none" normalizeH="0" baseline="0" dirty="0">
                <a:ln>
                  <a:noFill/>
                </a:ln>
                <a:solidFill>
                  <a:srgbClr val="000080"/>
                </a:solidFill>
                <a:effectLst/>
                <a:latin typeface="Source Code Pro" panose="020B0509030403020204" pitchFamily="49" charset="0"/>
              </a:rPr>
              <a:t>new </a:t>
            </a:r>
            <a:r>
              <a:rPr kumimoji="0" lang="en-US" altLang="en-US" sz="2400" b="0" i="0" u="none" strike="noStrike" cap="none" normalizeH="0" baseline="0" dirty="0">
                <a:ln>
                  <a:noFill/>
                </a:ln>
                <a:solidFill>
                  <a:srgbClr val="000000"/>
                </a:solidFill>
                <a:effectLst/>
                <a:latin typeface="Source Code Pro" panose="020B0509030403020204" pitchFamily="49" charset="0"/>
              </a:rPr>
              <a:t>List&lt;Post&gt;();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a:t>
            </a:r>
            <a:endParaRPr kumimoji="0" lang="en-US" altLang="en-US" sz="8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26193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A97E0-CF0C-4628-9FBF-EBC1CC7F8088}"/>
              </a:ext>
            </a:extLst>
          </p:cNvPr>
          <p:cNvSpPr>
            <a:spLocks noGrp="1"/>
          </p:cNvSpPr>
          <p:nvPr>
            <p:ph type="title"/>
          </p:nvPr>
        </p:nvSpPr>
        <p:spPr/>
        <p:txBody>
          <a:bodyPr/>
          <a:lstStyle/>
          <a:p>
            <a:r>
              <a:rPr lang="en-US" dirty="0"/>
              <a:t>Entity Constructor Parameters</a:t>
            </a:r>
          </a:p>
        </p:txBody>
      </p:sp>
      <p:sp>
        <p:nvSpPr>
          <p:cNvPr id="3" name="Rectangle 2">
            <a:extLst>
              <a:ext uri="{FF2B5EF4-FFF2-40B4-BE49-F238E27FC236}">
                <a16:creationId xmlns:a16="http://schemas.microsoft.com/office/drawing/2014/main" id="{75D0DFF4-5509-44C4-A337-2F15BB221BA5}"/>
              </a:ext>
            </a:extLst>
          </p:cNvPr>
          <p:cNvSpPr>
            <a:spLocks noChangeArrowheads="1"/>
          </p:cNvSpPr>
          <p:nvPr/>
        </p:nvSpPr>
        <p:spPr bwMode="auto">
          <a:xfrm>
            <a:off x="527990" y="1427156"/>
            <a:ext cx="11429732" cy="489364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80"/>
                </a:solidFill>
                <a:effectLst/>
                <a:latin typeface="Source Code Pro" panose="020B0509030403020204" pitchFamily="49" charset="0"/>
              </a:rPr>
              <a:t>public class </a:t>
            </a:r>
            <a:r>
              <a:rPr kumimoji="0" lang="en-US" altLang="en-US" sz="2400" b="0" i="0" u="none" strike="noStrike" cap="none" normalizeH="0" baseline="0" dirty="0">
                <a:ln>
                  <a:noFill/>
                </a:ln>
                <a:solidFill>
                  <a:srgbClr val="000000"/>
                </a:solidFill>
                <a:effectLst/>
                <a:latin typeface="Source Code Pro" panose="020B0509030403020204" pitchFamily="49" charset="0"/>
              </a:rPr>
              <a:t>Blog</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public </a:t>
            </a:r>
            <a:r>
              <a:rPr kumimoji="0" lang="en-US" altLang="en-US" sz="2400" b="0" i="0" u="none" strike="noStrike" cap="none" normalizeH="0" baseline="0" dirty="0">
                <a:ln>
                  <a:noFill/>
                </a:ln>
                <a:solidFill>
                  <a:srgbClr val="000000"/>
                </a:solidFill>
                <a:effectLst/>
                <a:latin typeface="Source Code Pro" panose="020B0509030403020204" pitchFamily="49" charset="0"/>
              </a:rPr>
              <a:t>Blog(</a:t>
            </a:r>
            <a:r>
              <a:rPr kumimoji="0" lang="en-US" altLang="en-US" sz="2400" b="1" i="0" u="none" strike="noStrike" cap="none" normalizeH="0" baseline="0" dirty="0">
                <a:ln>
                  <a:noFill/>
                </a:ln>
                <a:solidFill>
                  <a:srgbClr val="000080"/>
                </a:solidFill>
                <a:effectLst/>
                <a:latin typeface="Source Code Pro" panose="020B0509030403020204" pitchFamily="49" charset="0"/>
              </a:rPr>
              <a:t>int </a:t>
            </a:r>
            <a:r>
              <a:rPr kumimoji="0" lang="en-US" altLang="en-US" sz="2400" b="0" i="0" u="none" strike="noStrike" cap="none" normalizeH="0" baseline="0" dirty="0" err="1">
                <a:ln>
                  <a:noFill/>
                </a:ln>
                <a:solidFill>
                  <a:srgbClr val="000000"/>
                </a:solidFill>
                <a:effectLst/>
                <a:latin typeface="Source Code Pro" panose="020B0509030403020204" pitchFamily="49" charset="0"/>
              </a:rPr>
              <a:t>blogId</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string </a:t>
            </a:r>
            <a:r>
              <a:rPr kumimoji="0" lang="en-US" altLang="en-US" sz="2400" b="0" i="0" u="none" strike="noStrike" cap="none" normalizeH="0" baseline="0" dirty="0" err="1">
                <a:ln>
                  <a:noFill/>
                </a:ln>
                <a:solidFill>
                  <a:srgbClr val="000000"/>
                </a:solidFill>
                <a:effectLst/>
                <a:latin typeface="Source Code Pro" panose="020B0509030403020204" pitchFamily="49" charset="0"/>
              </a:rPr>
              <a:t>url</a:t>
            </a: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err="1">
                <a:ln>
                  <a:noFill/>
                </a:ln>
                <a:solidFill>
                  <a:srgbClr val="660E7A"/>
                </a:solidFill>
                <a:effectLst/>
                <a:latin typeface="Source Code Pro" panose="020B0509030403020204" pitchFamily="49" charset="0"/>
              </a:rPr>
              <a:t>BlogId</a:t>
            </a:r>
            <a:r>
              <a:rPr kumimoji="0" lang="en-US" altLang="en-US" sz="2400" b="1" i="0" u="none" strike="noStrike" cap="none" normalizeH="0" baseline="0" dirty="0">
                <a:ln>
                  <a:noFill/>
                </a:ln>
                <a:solidFill>
                  <a:srgbClr val="660E7A"/>
                </a:solidFill>
                <a:effectLst/>
                <a:latin typeface="Source Code Pro" panose="020B0509030403020204" pitchFamily="49" charset="0"/>
              </a:rPr>
              <a:t> </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0" i="0" u="none" strike="noStrike" cap="none" normalizeH="0" baseline="0" dirty="0" err="1">
                <a:ln>
                  <a:noFill/>
                </a:ln>
                <a:solidFill>
                  <a:srgbClr val="000000"/>
                </a:solidFill>
                <a:effectLst/>
                <a:latin typeface="Source Code Pro" panose="020B0509030403020204" pitchFamily="49" charset="0"/>
              </a:rPr>
              <a:t>blogId</a:t>
            </a: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err="1">
                <a:ln>
                  <a:noFill/>
                </a:ln>
                <a:solidFill>
                  <a:srgbClr val="660E7A"/>
                </a:solidFill>
                <a:effectLst/>
                <a:latin typeface="Source Code Pro" panose="020B0509030403020204" pitchFamily="49" charset="0"/>
              </a:rPr>
              <a:t>Url</a:t>
            </a:r>
            <a:r>
              <a:rPr kumimoji="0" lang="en-US" altLang="en-US" sz="2400" b="1" i="0" u="none" strike="noStrike" cap="none" normalizeH="0" baseline="0" dirty="0">
                <a:ln>
                  <a:noFill/>
                </a:ln>
                <a:solidFill>
                  <a:srgbClr val="660E7A"/>
                </a:solidFill>
                <a:effectLst/>
                <a:latin typeface="Source Code Pro" panose="020B0509030403020204" pitchFamily="49" charset="0"/>
              </a:rPr>
              <a:t> </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0" i="0" u="none" strike="noStrike" cap="none" normalizeH="0" baseline="0" dirty="0" err="1">
                <a:ln>
                  <a:noFill/>
                </a:ln>
                <a:solidFill>
                  <a:srgbClr val="000000"/>
                </a:solidFill>
                <a:effectLst/>
                <a:latin typeface="Source Code Pro" panose="020B0509030403020204" pitchFamily="49" charset="0"/>
              </a:rPr>
              <a:t>url</a:t>
            </a: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br>
              <a:rPr kumimoji="0" lang="en-US" altLang="en-US" sz="2400" b="0" i="0" u="none" strike="noStrike" cap="none" normalizeH="0" baseline="0" dirty="0">
                <a:ln>
                  <a:noFill/>
                </a:ln>
                <a:solidFill>
                  <a:srgbClr val="000000"/>
                </a:solidFill>
                <a:effectLst/>
                <a:latin typeface="Source Code Pro" panose="020B0509030403020204" pitchFamily="49" charset="0"/>
              </a:rPr>
            </a:b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public int </a:t>
            </a:r>
            <a:r>
              <a:rPr kumimoji="0" lang="en-US" altLang="en-US" sz="2400" b="1" i="0" u="none" strike="noStrike" cap="none" normalizeH="0" baseline="0" dirty="0" err="1">
                <a:ln>
                  <a:noFill/>
                </a:ln>
                <a:solidFill>
                  <a:srgbClr val="660E7A"/>
                </a:solidFill>
                <a:effectLst/>
                <a:latin typeface="Source Code Pro" panose="020B0509030403020204" pitchFamily="49" charset="0"/>
              </a:rPr>
              <a:t>BlogId</a:t>
            </a:r>
            <a:r>
              <a:rPr kumimoji="0" lang="en-US" altLang="en-US" sz="2400" b="1" i="0" u="none" strike="noStrike" cap="none" normalizeH="0" baseline="0" dirty="0">
                <a:ln>
                  <a:noFill/>
                </a:ln>
                <a:solidFill>
                  <a:srgbClr val="660E7A"/>
                </a:solidFill>
                <a:effectLst/>
                <a:latin typeface="Source Code Pro" panose="020B0509030403020204" pitchFamily="49" charset="0"/>
              </a:rPr>
              <a:t> </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get</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0" i="0" u="none" strike="noStrike" cap="none" normalizeH="0" baseline="0" dirty="0">
                <a:ln>
                  <a:noFill/>
                </a:ln>
                <a:solidFill>
                  <a:srgbClr val="808080"/>
                </a:solidFill>
                <a:effectLst/>
                <a:latin typeface="Source Code Pro" panose="020B0509030403020204" pitchFamily="49" charset="0"/>
              </a:rPr>
              <a:t>set; </a:t>
            </a: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public string </a:t>
            </a:r>
            <a:r>
              <a:rPr kumimoji="0" lang="en-US" altLang="en-US" sz="2400" b="1" i="0" u="none" strike="noStrike" cap="none" normalizeH="0" baseline="0" dirty="0" err="1">
                <a:ln>
                  <a:noFill/>
                </a:ln>
                <a:solidFill>
                  <a:srgbClr val="660E7A"/>
                </a:solidFill>
                <a:effectLst/>
                <a:latin typeface="Source Code Pro" panose="020B0509030403020204" pitchFamily="49" charset="0"/>
              </a:rPr>
              <a:t>Url</a:t>
            </a:r>
            <a:r>
              <a:rPr kumimoji="0" lang="en-US" altLang="en-US" sz="2400" b="1" i="0" u="none" strike="noStrike" cap="none" normalizeH="0" baseline="0" dirty="0">
                <a:ln>
                  <a:noFill/>
                </a:ln>
                <a:solidFill>
                  <a:srgbClr val="660E7A"/>
                </a:solidFill>
                <a:effectLst/>
                <a:latin typeface="Source Code Pro" panose="020B0509030403020204" pitchFamily="49" charset="0"/>
              </a:rPr>
              <a:t> </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get</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0" i="0" u="none" strike="noStrike" cap="none" normalizeH="0" baseline="0" dirty="0">
                <a:ln>
                  <a:noFill/>
                </a:ln>
                <a:solidFill>
                  <a:srgbClr val="808080"/>
                </a:solidFill>
                <a:effectLst/>
                <a:latin typeface="Source Code Pro" panose="020B0509030403020204" pitchFamily="49" charset="0"/>
              </a:rPr>
              <a:t>set; </a:t>
            </a: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public </a:t>
            </a:r>
            <a:r>
              <a:rPr kumimoji="0" lang="en-US" altLang="en-US" sz="2400" b="0" i="0" u="none" strike="noStrike" cap="none" normalizeH="0" baseline="0" dirty="0">
                <a:ln>
                  <a:noFill/>
                </a:ln>
                <a:solidFill>
                  <a:srgbClr val="000000"/>
                </a:solidFill>
                <a:effectLst/>
                <a:latin typeface="Source Code Pro" panose="020B0509030403020204" pitchFamily="49" charset="0"/>
              </a:rPr>
              <a:t>List&lt;Post&gt; </a:t>
            </a:r>
            <a:r>
              <a:rPr kumimoji="0" lang="en-US" altLang="en-US" sz="2400" b="0" i="0" u="none" strike="noStrike" cap="none" normalizeH="0" baseline="0" dirty="0">
                <a:ln>
                  <a:noFill/>
                </a:ln>
                <a:solidFill>
                  <a:srgbClr val="808080"/>
                </a:solidFill>
                <a:effectLst/>
                <a:latin typeface="Source Code Pro" panose="020B0509030403020204" pitchFamily="49" charset="0"/>
              </a:rPr>
              <a:t>Posts </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get</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set</a:t>
            </a:r>
            <a:r>
              <a:rPr kumimoji="0" lang="en-US" altLang="en-US" sz="2400" b="0" i="0" u="none" strike="noStrike" cap="none" normalizeH="0" baseline="0" dirty="0">
                <a:ln>
                  <a:noFill/>
                </a:ln>
                <a:solidFill>
                  <a:srgbClr val="000000"/>
                </a:solidFill>
                <a:effectLst/>
                <a:latin typeface="Source Code Pro" panose="020B0509030403020204" pitchFamily="49" charset="0"/>
              </a:rPr>
              <a:t>; } = </a:t>
            </a:r>
            <a:r>
              <a:rPr kumimoji="0" lang="en-US" altLang="en-US" sz="2400" b="1" i="0" u="none" strike="noStrike" cap="none" normalizeH="0" baseline="0" dirty="0">
                <a:ln>
                  <a:noFill/>
                </a:ln>
                <a:solidFill>
                  <a:srgbClr val="000080"/>
                </a:solidFill>
                <a:effectLst/>
                <a:latin typeface="Source Code Pro" panose="020B0509030403020204" pitchFamily="49" charset="0"/>
              </a:rPr>
              <a:t>new </a:t>
            </a:r>
            <a:r>
              <a:rPr kumimoji="0" lang="en-US" altLang="en-US" sz="2400" b="0" i="0" u="none" strike="noStrike" cap="none" normalizeH="0" baseline="0" dirty="0">
                <a:ln>
                  <a:noFill/>
                </a:ln>
                <a:solidFill>
                  <a:srgbClr val="000000"/>
                </a:solidFill>
                <a:effectLst/>
                <a:latin typeface="Source Code Pro" panose="020B0509030403020204" pitchFamily="49" charset="0"/>
              </a:rPr>
              <a:t>List&lt;Post&gt;();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a:t>
            </a:r>
            <a:endParaRPr kumimoji="0" lang="en-US" altLang="en-US" sz="8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7168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4"/>
          </p:nvPr>
        </p:nvSpPr>
        <p:spPr>
          <a:xfrm>
            <a:off x="1236663" y="4065588"/>
            <a:ext cx="3381720" cy="354012"/>
          </a:xfrm>
        </p:spPr>
        <p:txBody>
          <a:bodyPr>
            <a:normAutofit/>
          </a:bodyPr>
          <a:lstStyle/>
          <a:p>
            <a:r>
              <a:rPr lang="en-US" sz="1400" dirty="0">
                <a:solidFill>
                  <a:schemeClr val="tx1"/>
                </a:solidFill>
                <a:latin typeface="+mn-lt"/>
              </a:rPr>
              <a:t>www.facebook.com/chris.woodruff</a:t>
            </a:r>
          </a:p>
        </p:txBody>
      </p:sp>
      <p:sp>
        <p:nvSpPr>
          <p:cNvPr id="11" name="Text Placeholder 10"/>
          <p:cNvSpPr>
            <a:spLocks noGrp="1"/>
          </p:cNvSpPr>
          <p:nvPr>
            <p:ph type="body" sz="quarter" idx="15"/>
          </p:nvPr>
        </p:nvSpPr>
        <p:spPr>
          <a:xfrm>
            <a:off x="1236662" y="4760173"/>
            <a:ext cx="3023911" cy="354012"/>
          </a:xfrm>
        </p:spPr>
        <p:txBody>
          <a:bodyPr>
            <a:normAutofit/>
          </a:bodyPr>
          <a:lstStyle/>
          <a:p>
            <a:r>
              <a:rPr lang="en-US" dirty="0">
                <a:solidFill>
                  <a:schemeClr val="tx1"/>
                </a:solidFill>
              </a:rPr>
              <a:t>www.twitter.com/cwoodruff</a:t>
            </a:r>
          </a:p>
        </p:txBody>
      </p:sp>
      <p:sp>
        <p:nvSpPr>
          <p:cNvPr id="2" name="Title 1"/>
          <p:cNvSpPr>
            <a:spLocks noGrp="1"/>
          </p:cNvSpPr>
          <p:nvPr>
            <p:ph type="title"/>
          </p:nvPr>
        </p:nvSpPr>
        <p:spPr/>
        <p:txBody>
          <a:bodyPr/>
          <a:lstStyle/>
          <a:p>
            <a:r>
              <a:rPr lang="en-US" dirty="0"/>
              <a:t>Chris Woodruff</a:t>
            </a:r>
          </a:p>
        </p:txBody>
      </p:sp>
      <p:sp>
        <p:nvSpPr>
          <p:cNvPr id="3" name="Text Placeholder 2"/>
          <p:cNvSpPr>
            <a:spLocks noGrp="1"/>
          </p:cNvSpPr>
          <p:nvPr>
            <p:ph type="body" sz="quarter" idx="10"/>
          </p:nvPr>
        </p:nvSpPr>
        <p:spPr/>
        <p:txBody>
          <a:bodyPr/>
          <a:lstStyle/>
          <a:p>
            <a:r>
              <a:rPr lang="en-US" sz="2400" dirty="0"/>
              <a:t>Developer Advocate at JetBrains</a:t>
            </a:r>
          </a:p>
        </p:txBody>
      </p:sp>
      <p:sp>
        <p:nvSpPr>
          <p:cNvPr id="4" name="Text Placeholder 3"/>
          <p:cNvSpPr>
            <a:spLocks noGrp="1"/>
          </p:cNvSpPr>
          <p:nvPr>
            <p:ph type="body" sz="quarter" idx="11"/>
          </p:nvPr>
        </p:nvSpPr>
        <p:spPr>
          <a:xfrm>
            <a:off x="5218113" y="2750860"/>
            <a:ext cx="5697537" cy="1104860"/>
          </a:xfrm>
        </p:spPr>
        <p:txBody>
          <a:bodyPr>
            <a:normAutofit/>
          </a:bodyPr>
          <a:lstStyle/>
          <a:p>
            <a:r>
              <a:rPr lang="en-US" sz="1600" dirty="0"/>
              <a:t>.NET, Data, Web</a:t>
            </a:r>
          </a:p>
          <a:p>
            <a:endParaRPr lang="en-US" sz="1600" dirty="0"/>
          </a:p>
          <a:p>
            <a:r>
              <a:rPr lang="en-US" sz="1600" b="1" dirty="0">
                <a:solidFill>
                  <a:schemeClr val="tx1"/>
                </a:solidFill>
              </a:rPr>
              <a:t>Chris.Woodruff@Jetbrains.com</a:t>
            </a:r>
          </a:p>
        </p:txBody>
      </p:sp>
      <p:pic>
        <p:nvPicPr>
          <p:cNvPr id="13" name="Picture Placeholder 12">
            <a:extLst>
              <a:ext uri="{FF2B5EF4-FFF2-40B4-BE49-F238E27FC236}">
                <a16:creationId xmlns:a16="http://schemas.microsoft.com/office/drawing/2014/main" id="{9F5CC9CF-E2FA-4EF9-B52F-CB6E1EBAD715}"/>
              </a:ext>
            </a:extLst>
          </p:cNvPr>
          <p:cNvPicPr>
            <a:picLocks noGrp="1" noChangeAspect="1"/>
          </p:cNvPicPr>
          <p:nvPr>
            <p:ph type="pic" sz="quarter" idx="16"/>
          </p:nvPr>
        </p:nvPicPr>
        <p:blipFill>
          <a:blip r:embed="rId2">
            <a:extLst>
              <a:ext uri="{28A0092B-C50C-407E-A947-70E740481C1C}">
                <a14:useLocalDpi xmlns:a14="http://schemas.microsoft.com/office/drawing/2010/main" val="0"/>
              </a:ext>
            </a:extLst>
          </a:blip>
          <a:srcRect/>
          <a:stretch>
            <a:fillRect/>
          </a:stretch>
        </p:blipFill>
        <p:spPr>
          <a:solidFill>
            <a:srgbClr val="EDEDED"/>
          </a:solidFill>
        </p:spPr>
      </p:pic>
      <p:sp>
        <p:nvSpPr>
          <p:cNvPr id="12" name="Text Placeholder 11"/>
          <p:cNvSpPr>
            <a:spLocks noGrp="1"/>
          </p:cNvSpPr>
          <p:nvPr>
            <p:ph type="body" sz="quarter" idx="17"/>
          </p:nvPr>
        </p:nvSpPr>
        <p:spPr>
          <a:xfrm>
            <a:off x="1236662" y="5432470"/>
            <a:ext cx="3381719" cy="354012"/>
          </a:xfrm>
        </p:spPr>
        <p:txBody>
          <a:bodyPr/>
          <a:lstStyle/>
          <a:p>
            <a:r>
              <a:rPr lang="en-US" sz="1400" dirty="0">
                <a:solidFill>
                  <a:schemeClr val="tx1"/>
                </a:solidFill>
              </a:rPr>
              <a:t>www.linkedin.com/in/chriswoodruff</a:t>
            </a:r>
          </a:p>
        </p:txBody>
      </p:sp>
      <p:pic>
        <p:nvPicPr>
          <p:cNvPr id="2050" name="Picture 2" descr="See the source image">
            <a:extLst>
              <a:ext uri="{FF2B5EF4-FFF2-40B4-BE49-F238E27FC236}">
                <a16:creationId xmlns:a16="http://schemas.microsoft.com/office/drawing/2014/main" id="{791AF075-0E86-437D-AD16-9816259633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8113" y="4377055"/>
            <a:ext cx="1560513" cy="168852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ee the source image">
            <a:extLst>
              <a:ext uri="{FF2B5EF4-FFF2-40B4-BE49-F238E27FC236}">
                <a16:creationId xmlns:a16="http://schemas.microsoft.com/office/drawing/2014/main" id="{E180DCA0-77AC-412E-949F-FE0E8E4C86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78357" y="4377056"/>
            <a:ext cx="1684364" cy="168436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a:extLst>
              <a:ext uri="{FF2B5EF4-FFF2-40B4-BE49-F238E27FC236}">
                <a16:creationId xmlns:a16="http://schemas.microsoft.com/office/drawing/2014/main" id="{65660C44-0691-40D3-A9A7-1E774DDBBD9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62453" y="4378061"/>
            <a:ext cx="1684364" cy="1684364"/>
          </a:xfrm>
          <a:prstGeom prst="rect">
            <a:avLst/>
          </a:prstGeom>
        </p:spPr>
      </p:pic>
    </p:spTree>
    <p:extLst>
      <p:ext uri="{BB962C8B-B14F-4D97-AF65-F5344CB8AC3E}">
        <p14:creationId xmlns:p14="http://schemas.microsoft.com/office/powerpoint/2010/main" val="17647606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D2B393-CA40-48D4-8928-7A42FC4D077D}"/>
              </a:ext>
            </a:extLst>
          </p:cNvPr>
          <p:cNvSpPr>
            <a:spLocks noGrp="1"/>
          </p:cNvSpPr>
          <p:nvPr>
            <p:ph type="title"/>
          </p:nvPr>
        </p:nvSpPr>
        <p:spPr/>
        <p:txBody>
          <a:bodyPr/>
          <a:lstStyle/>
          <a:p>
            <a:r>
              <a:rPr lang="en-US" dirty="0"/>
              <a:t>Data Seeding Example</a:t>
            </a:r>
          </a:p>
        </p:txBody>
      </p:sp>
      <p:sp>
        <p:nvSpPr>
          <p:cNvPr id="9" name="Rectangle 5">
            <a:extLst>
              <a:ext uri="{FF2B5EF4-FFF2-40B4-BE49-F238E27FC236}">
                <a16:creationId xmlns:a16="http://schemas.microsoft.com/office/drawing/2014/main" id="{E4CDA4F5-3EDF-4ECA-A737-E550CCDE4197}"/>
              </a:ext>
            </a:extLst>
          </p:cNvPr>
          <p:cNvSpPr>
            <a:spLocks noChangeArrowheads="1"/>
          </p:cNvSpPr>
          <p:nvPr/>
        </p:nvSpPr>
        <p:spPr bwMode="auto">
          <a:xfrm>
            <a:off x="527990" y="1403822"/>
            <a:ext cx="10937570" cy="489364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80"/>
                </a:solidFill>
                <a:effectLst/>
                <a:latin typeface="Source Code Pro" panose="020B0509030403020204" pitchFamily="49" charset="0"/>
              </a:rPr>
              <a:t>private void </a:t>
            </a:r>
            <a:r>
              <a:rPr kumimoji="0" lang="en-US" altLang="en-US" sz="2400" b="0" i="0" u="none" strike="noStrike" cap="none" normalizeH="0" baseline="0" dirty="0" err="1">
                <a:ln>
                  <a:noFill/>
                </a:ln>
                <a:solidFill>
                  <a:srgbClr val="000000"/>
                </a:solidFill>
                <a:effectLst/>
                <a:latin typeface="Source Code Pro" panose="020B0509030403020204" pitchFamily="49" charset="0"/>
              </a:rPr>
              <a:t>DataSeeding</a:t>
            </a:r>
            <a:r>
              <a:rPr kumimoji="0" lang="en-US" altLang="en-US" sz="2400" b="0" i="0" u="none" strike="noStrike" cap="none" normalizeH="0" baseline="0" dirty="0">
                <a:ln>
                  <a:noFill/>
                </a:ln>
                <a:solidFill>
                  <a:srgbClr val="000000"/>
                </a:solidFill>
                <a:effectLst/>
                <a:latin typeface="Source Code Pro" panose="020B0509030403020204" pitchFamily="49" charset="0"/>
              </a:rPr>
              <a:t>(</a:t>
            </a:r>
            <a:r>
              <a:rPr kumimoji="0" lang="en-US" altLang="en-US" sz="2400" b="0" i="0" u="none" strike="noStrike" cap="none" normalizeH="0" baseline="0" dirty="0" err="1">
                <a:ln>
                  <a:noFill/>
                </a:ln>
                <a:solidFill>
                  <a:srgbClr val="000000"/>
                </a:solidFill>
                <a:effectLst/>
                <a:latin typeface="Source Code Pro" panose="020B0509030403020204" pitchFamily="49" charset="0"/>
              </a:rPr>
              <a:t>ModelBuilder</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0" i="0" u="none" strike="noStrike" cap="none" normalizeH="0" baseline="0" dirty="0" err="1">
                <a:ln>
                  <a:noFill/>
                </a:ln>
                <a:solidFill>
                  <a:srgbClr val="000000"/>
                </a:solidFill>
                <a:effectLst/>
                <a:latin typeface="Source Code Pro" panose="020B0509030403020204" pitchFamily="49" charset="0"/>
              </a:rPr>
              <a:t>modelBuilder</a:t>
            </a: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0" i="0" u="none" strike="noStrike" cap="none" normalizeH="0" baseline="0" dirty="0" err="1">
                <a:ln>
                  <a:noFill/>
                </a:ln>
                <a:solidFill>
                  <a:srgbClr val="000000"/>
                </a:solidFill>
                <a:effectLst/>
                <a:latin typeface="Source Code Pro" panose="020B0509030403020204" pitchFamily="49" charset="0"/>
              </a:rPr>
              <a:t>modelBuilder.Entity</a:t>
            </a:r>
            <a:r>
              <a:rPr kumimoji="0" lang="en-US" altLang="en-US" sz="2400" b="0" i="0" u="none" strike="noStrike" cap="none" normalizeH="0" baseline="0" dirty="0">
                <a:ln>
                  <a:noFill/>
                </a:ln>
                <a:solidFill>
                  <a:srgbClr val="000000"/>
                </a:solidFill>
                <a:effectLst/>
                <a:latin typeface="Source Code Pro" panose="020B0509030403020204" pitchFamily="49" charset="0"/>
              </a:rPr>
              <a:t>&lt;Vendor&gt;().</a:t>
            </a:r>
            <a:r>
              <a:rPr kumimoji="0" lang="en-US" altLang="en-US" sz="2400" b="0" i="0" u="none" strike="noStrike" cap="none" normalizeH="0" baseline="0" dirty="0" err="1">
                <a:ln>
                  <a:noFill/>
                </a:ln>
                <a:solidFill>
                  <a:srgbClr val="000000"/>
                </a:solidFill>
                <a:effectLst/>
                <a:latin typeface="Source Code Pro" panose="020B0509030403020204" pitchFamily="49" charset="0"/>
              </a:rPr>
              <a:t>HasData</a:t>
            </a: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new </a:t>
            </a:r>
            <a:r>
              <a:rPr kumimoji="0" lang="en-US" altLang="en-US" sz="2400" b="0" i="0" u="none" strike="noStrike" cap="none" normalizeH="0" baseline="0" dirty="0">
                <a:ln>
                  <a:noFill/>
                </a:ln>
                <a:solidFill>
                  <a:srgbClr val="000000"/>
                </a:solidFill>
                <a:effectLst/>
                <a:latin typeface="Source Code Pro" panose="020B0509030403020204" pitchFamily="49" charset="0"/>
              </a:rPr>
              <a:t>Vendor</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err="1">
                <a:ln>
                  <a:noFill/>
                </a:ln>
                <a:solidFill>
                  <a:srgbClr val="660E7A"/>
                </a:solidFill>
                <a:effectLst/>
                <a:latin typeface="Source Code Pro" panose="020B0509030403020204" pitchFamily="49" charset="0"/>
              </a:rPr>
              <a:t>BusinessEntityID</a:t>
            </a:r>
            <a:r>
              <a:rPr kumimoji="0" lang="en-US" altLang="en-US" sz="2400" b="1" i="0" u="none" strike="noStrike" cap="none" normalizeH="0" baseline="0" dirty="0">
                <a:ln>
                  <a:noFill/>
                </a:ln>
                <a:solidFill>
                  <a:srgbClr val="660E7A"/>
                </a:solidFill>
                <a:effectLst/>
                <a:latin typeface="Source Code Pro" panose="020B0509030403020204" pitchFamily="49" charset="0"/>
              </a:rPr>
              <a:t> </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0" i="0" u="none" strike="noStrike" cap="none" normalizeH="0" baseline="0" dirty="0">
                <a:ln>
                  <a:noFill/>
                </a:ln>
                <a:solidFill>
                  <a:srgbClr val="0000FF"/>
                </a:solidFill>
                <a:effectLst/>
                <a:latin typeface="Source Code Pro" panose="020B0509030403020204" pitchFamily="49" charset="0"/>
              </a:rPr>
              <a:t>1</a:t>
            </a: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err="1">
                <a:ln>
                  <a:noFill/>
                </a:ln>
                <a:solidFill>
                  <a:srgbClr val="660E7A"/>
                </a:solidFill>
                <a:effectLst/>
                <a:latin typeface="Source Code Pro" panose="020B0509030403020204" pitchFamily="49" charset="0"/>
              </a:rPr>
              <a:t>AccountNumber</a:t>
            </a:r>
            <a:r>
              <a:rPr kumimoji="0" lang="en-US" altLang="en-US" sz="2400" b="1" i="0" u="none" strike="noStrike" cap="none" normalizeH="0" baseline="0" dirty="0">
                <a:ln>
                  <a:noFill/>
                </a:ln>
                <a:solidFill>
                  <a:srgbClr val="660E7A"/>
                </a:solidFill>
                <a:effectLst/>
                <a:latin typeface="Source Code Pro" panose="020B0509030403020204" pitchFamily="49" charset="0"/>
              </a:rPr>
              <a:t> </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8000"/>
                </a:solidFill>
                <a:effectLst/>
                <a:latin typeface="Source Code Pro" panose="020B0509030403020204" pitchFamily="49" charset="0"/>
              </a:rPr>
              <a:t>"838383"</a:t>
            </a: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660E7A"/>
                </a:solidFill>
                <a:effectLst/>
                <a:latin typeface="Source Code Pro" panose="020B0509030403020204" pitchFamily="49" charset="0"/>
              </a:rPr>
              <a:t>Name </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8000"/>
                </a:solidFill>
                <a:effectLst/>
                <a:latin typeface="Source Code Pro" panose="020B0509030403020204" pitchFamily="49" charset="0"/>
              </a:rPr>
              <a:t>"Acme Products"</a:t>
            </a: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err="1">
                <a:ln>
                  <a:noFill/>
                </a:ln>
                <a:solidFill>
                  <a:srgbClr val="660E7A"/>
                </a:solidFill>
                <a:effectLst/>
                <a:latin typeface="Source Code Pro" panose="020B0509030403020204" pitchFamily="49" charset="0"/>
              </a:rPr>
              <a:t>CreditRating</a:t>
            </a:r>
            <a:r>
              <a:rPr kumimoji="0" lang="en-US" altLang="en-US" sz="2400" b="1" i="0" u="none" strike="noStrike" cap="none" normalizeH="0" baseline="0" dirty="0">
                <a:ln>
                  <a:noFill/>
                </a:ln>
                <a:solidFill>
                  <a:srgbClr val="660E7A"/>
                </a:solidFill>
                <a:effectLst/>
                <a:latin typeface="Source Code Pro" panose="020B0509030403020204" pitchFamily="49" charset="0"/>
              </a:rPr>
              <a:t> </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0" i="0" u="none" strike="noStrike" cap="none" normalizeH="0" baseline="0" dirty="0">
                <a:ln>
                  <a:noFill/>
                </a:ln>
                <a:solidFill>
                  <a:srgbClr val="0000FF"/>
                </a:solidFill>
                <a:effectLst/>
                <a:latin typeface="Source Code Pro" panose="020B0509030403020204" pitchFamily="49" charset="0"/>
              </a:rPr>
              <a:t>4</a:t>
            </a: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err="1">
                <a:ln>
                  <a:noFill/>
                </a:ln>
                <a:solidFill>
                  <a:srgbClr val="660E7A"/>
                </a:solidFill>
                <a:effectLst/>
                <a:latin typeface="Source Code Pro" panose="020B0509030403020204" pitchFamily="49" charset="0"/>
              </a:rPr>
              <a:t>PreferredVendorStatus</a:t>
            </a:r>
            <a:r>
              <a:rPr kumimoji="0" lang="en-US" altLang="en-US" sz="2400" b="1" i="0" u="none" strike="noStrike" cap="none" normalizeH="0" baseline="0" dirty="0">
                <a:ln>
                  <a:noFill/>
                </a:ln>
                <a:solidFill>
                  <a:srgbClr val="660E7A"/>
                </a:solidFill>
                <a:effectLst/>
                <a:latin typeface="Source Code Pro" panose="020B0509030403020204" pitchFamily="49" charset="0"/>
              </a:rPr>
              <a:t> </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false</a:t>
            </a: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err="1">
                <a:ln>
                  <a:noFill/>
                </a:ln>
                <a:solidFill>
                  <a:srgbClr val="660E7A"/>
                </a:solidFill>
                <a:effectLst/>
                <a:latin typeface="Source Code Pro" panose="020B0509030403020204" pitchFamily="49" charset="0"/>
              </a:rPr>
              <a:t>ActiveFlag</a:t>
            </a:r>
            <a:r>
              <a:rPr kumimoji="0" lang="en-US" altLang="en-US" sz="2400" b="1" i="0" u="none" strike="noStrike" cap="none" normalizeH="0" baseline="0" dirty="0">
                <a:ln>
                  <a:noFill/>
                </a:ln>
                <a:solidFill>
                  <a:srgbClr val="660E7A"/>
                </a:solidFill>
                <a:effectLst/>
                <a:latin typeface="Source Code Pro" panose="020B0509030403020204" pitchFamily="49" charset="0"/>
              </a:rPr>
              <a:t> </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true</a:t>
            </a:r>
            <a:br>
              <a:rPr kumimoji="0" lang="en-US" altLang="en-US" sz="2400" b="1" i="0" u="none" strike="noStrike" cap="none" normalizeH="0" baseline="0" dirty="0">
                <a:ln>
                  <a:noFill/>
                </a:ln>
                <a:solidFill>
                  <a:srgbClr val="000080"/>
                </a:solidFill>
                <a:effectLst/>
                <a:latin typeface="Source Code Pro" panose="020B0509030403020204" pitchFamily="49" charset="0"/>
              </a:rPr>
            </a:br>
            <a:r>
              <a:rPr kumimoji="0" lang="en-US" altLang="en-US" sz="2400" b="1" i="0" u="none" strike="noStrike" cap="none" normalizeH="0" baseline="0" dirty="0">
                <a:ln>
                  <a:noFill/>
                </a:ln>
                <a:solidFill>
                  <a:srgbClr val="000080"/>
                </a:solidFill>
                <a:effectLst/>
                <a:latin typeface="Source Code Pro" panose="020B0509030403020204" pitchFamily="49" charset="0"/>
              </a:rPr>
              <a:t>        </a:t>
            </a: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a:t>
            </a:r>
            <a:endParaRPr kumimoji="0" lang="en-US" altLang="en-US" sz="8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340966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Lazy Loading</a:t>
            </a:r>
          </a:p>
        </p:txBody>
      </p:sp>
    </p:spTree>
    <p:extLst>
      <p:ext uri="{BB962C8B-B14F-4D97-AF65-F5344CB8AC3E}">
        <p14:creationId xmlns:p14="http://schemas.microsoft.com/office/powerpoint/2010/main" val="3604440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D2B393-CA40-48D4-8928-7A42FC4D077D}"/>
              </a:ext>
            </a:extLst>
          </p:cNvPr>
          <p:cNvSpPr>
            <a:spLocks noGrp="1"/>
          </p:cNvSpPr>
          <p:nvPr>
            <p:ph type="title"/>
          </p:nvPr>
        </p:nvSpPr>
        <p:spPr/>
        <p:txBody>
          <a:bodyPr/>
          <a:lstStyle/>
          <a:p>
            <a:r>
              <a:rPr lang="en-US" dirty="0"/>
              <a:t>Lazy Loading Example</a:t>
            </a:r>
          </a:p>
        </p:txBody>
      </p:sp>
      <p:sp>
        <p:nvSpPr>
          <p:cNvPr id="12" name="Rectangle 11">
            <a:extLst>
              <a:ext uri="{FF2B5EF4-FFF2-40B4-BE49-F238E27FC236}">
                <a16:creationId xmlns:a16="http://schemas.microsoft.com/office/drawing/2014/main" id="{9252F5E7-DC45-4615-8728-E402351D680C}"/>
              </a:ext>
            </a:extLst>
          </p:cNvPr>
          <p:cNvSpPr/>
          <p:nvPr/>
        </p:nvSpPr>
        <p:spPr>
          <a:xfrm>
            <a:off x="527990" y="1674614"/>
            <a:ext cx="10799751" cy="4524315"/>
          </a:xfrm>
          <a:prstGeom prst="rect">
            <a:avLst/>
          </a:prstGeom>
        </p:spPr>
        <p:txBody>
          <a:bodyPr wrap="none">
            <a:spAutoFit/>
          </a:bodyPr>
          <a:lstStyle/>
          <a:p>
            <a:pPr marL="285750" indent="-285750">
              <a:buFont typeface="Arial" panose="020B0604020202020204" pitchFamily="34" charset="0"/>
              <a:buChar char="•"/>
            </a:pPr>
            <a:r>
              <a:rPr lang="en-US" sz="2400" dirty="0"/>
              <a:t>Install the </a:t>
            </a:r>
            <a:r>
              <a:rPr lang="en-US" sz="2400" b="1" dirty="0" err="1"/>
              <a:t>Microsoft.EntityFrameworkCore.Proxies</a:t>
            </a:r>
            <a:r>
              <a:rPr lang="en-US" sz="2400" b="1" dirty="0"/>
              <a:t> </a:t>
            </a:r>
            <a:r>
              <a:rPr lang="en-US" sz="2400" dirty="0"/>
              <a:t>NuGet package</a:t>
            </a:r>
          </a:p>
          <a:p>
            <a:pPr marL="285750" indent="-285750">
              <a:buFont typeface="Arial" panose="020B0604020202020204" pitchFamily="34" charset="0"/>
              <a:buChar char="•"/>
            </a:pPr>
            <a:endParaRPr lang="en-US" sz="2400" dirty="0"/>
          </a:p>
          <a:p>
            <a:r>
              <a:rPr lang="en-US" sz="2400" dirty="0"/>
              <a:t>Either way to enabling:</a:t>
            </a:r>
          </a:p>
          <a:p>
            <a:endParaRPr lang="en-US" sz="2400" dirty="0"/>
          </a:p>
          <a:p>
            <a:pPr lvl="0" eaLnBrk="0" fontAlgn="base" hangingPunct="0">
              <a:spcBef>
                <a:spcPct val="0"/>
              </a:spcBef>
              <a:spcAft>
                <a:spcPct val="0"/>
              </a:spcAft>
            </a:pPr>
            <a:r>
              <a:rPr lang="en-US" altLang="en-US" b="1" dirty="0">
                <a:solidFill>
                  <a:srgbClr val="000080"/>
                </a:solidFill>
                <a:latin typeface="Source Code Pro" panose="020B0509030403020204" pitchFamily="49" charset="0"/>
              </a:rPr>
              <a:t>protected override void </a:t>
            </a:r>
            <a:r>
              <a:rPr lang="en-US" altLang="en-US" dirty="0" err="1">
                <a:solidFill>
                  <a:srgbClr val="000000"/>
                </a:solidFill>
                <a:latin typeface="Source Code Pro" panose="020B0509030403020204" pitchFamily="49" charset="0"/>
              </a:rPr>
              <a:t>OnConfiguring</a:t>
            </a:r>
            <a:r>
              <a:rPr lang="en-US" altLang="en-US" dirty="0">
                <a:solidFill>
                  <a:srgbClr val="000000"/>
                </a:solidFill>
                <a:latin typeface="Source Code Pro" panose="020B0509030403020204" pitchFamily="49" charset="0"/>
              </a:rPr>
              <a:t>(</a:t>
            </a:r>
            <a:r>
              <a:rPr lang="en-US" altLang="en-US" dirty="0" err="1">
                <a:solidFill>
                  <a:srgbClr val="000000"/>
                </a:solidFill>
                <a:latin typeface="Source Code Pro" panose="020B0509030403020204" pitchFamily="49" charset="0"/>
              </a:rPr>
              <a:t>DbContextOptionsBuilder</a:t>
            </a:r>
            <a:r>
              <a:rPr lang="en-US" altLang="en-US" dirty="0">
                <a:solidFill>
                  <a:srgbClr val="000000"/>
                </a:solidFill>
                <a:latin typeface="Source Code Pro" panose="020B0509030403020204" pitchFamily="49" charset="0"/>
              </a:rPr>
              <a:t> </a:t>
            </a:r>
            <a:r>
              <a:rPr lang="en-US" altLang="en-US" dirty="0" err="1">
                <a:solidFill>
                  <a:srgbClr val="000000"/>
                </a:solidFill>
                <a:latin typeface="Source Code Pro" panose="020B0509030403020204" pitchFamily="49" charset="0"/>
              </a:rPr>
              <a:t>optionsBuilder</a:t>
            </a:r>
            <a:r>
              <a:rPr lang="en-US" altLang="en-US" dirty="0">
                <a:solidFill>
                  <a:srgbClr val="000000"/>
                </a:solidFill>
                <a:latin typeface="Source Code Pro" panose="020B0509030403020204" pitchFamily="49" charset="0"/>
              </a:rPr>
              <a:t>)</a:t>
            </a:r>
            <a:br>
              <a:rPr lang="en-US" altLang="en-US" dirty="0">
                <a:solidFill>
                  <a:srgbClr val="000000"/>
                </a:solidFill>
                <a:latin typeface="Source Code Pro" panose="020B0509030403020204" pitchFamily="49" charset="0"/>
              </a:rPr>
            </a:br>
            <a:r>
              <a:rPr lang="en-US" altLang="en-US" dirty="0">
                <a:solidFill>
                  <a:srgbClr val="000000"/>
                </a:solidFill>
                <a:latin typeface="Source Code Pro" panose="020B0509030403020204" pitchFamily="49" charset="0"/>
              </a:rPr>
              <a:t>{</a:t>
            </a:r>
            <a:br>
              <a:rPr lang="en-US" altLang="en-US" dirty="0">
                <a:solidFill>
                  <a:srgbClr val="000000"/>
                </a:solidFill>
                <a:latin typeface="Source Code Pro" panose="020B0509030403020204" pitchFamily="49" charset="0"/>
              </a:rPr>
            </a:br>
            <a:r>
              <a:rPr lang="en-US" altLang="en-US" dirty="0">
                <a:solidFill>
                  <a:srgbClr val="000000"/>
                </a:solidFill>
                <a:latin typeface="Source Code Pro" panose="020B0509030403020204" pitchFamily="49" charset="0"/>
              </a:rPr>
              <a:t>    </a:t>
            </a:r>
            <a:r>
              <a:rPr lang="en-US" altLang="en-US" dirty="0" err="1">
                <a:solidFill>
                  <a:srgbClr val="000000"/>
                </a:solidFill>
                <a:latin typeface="Source Code Pro" panose="020B0509030403020204" pitchFamily="49" charset="0"/>
              </a:rPr>
              <a:t>optionsBuilder.UseLazyLoadingProxies</a:t>
            </a:r>
            <a:r>
              <a:rPr lang="en-US" altLang="en-US" dirty="0">
                <a:solidFill>
                  <a:srgbClr val="000000"/>
                </a:solidFill>
                <a:latin typeface="Source Code Pro" panose="020B0509030403020204" pitchFamily="49" charset="0"/>
              </a:rPr>
              <a:t>().</a:t>
            </a:r>
            <a:br>
              <a:rPr lang="en-US" altLang="en-US" dirty="0">
                <a:solidFill>
                  <a:srgbClr val="000000"/>
                </a:solidFill>
                <a:latin typeface="Source Code Pro" panose="020B0509030403020204" pitchFamily="49" charset="0"/>
              </a:rPr>
            </a:br>
            <a:r>
              <a:rPr lang="en-US" altLang="en-US" dirty="0">
                <a:solidFill>
                  <a:srgbClr val="000000"/>
                </a:solidFill>
                <a:latin typeface="Source Code Pro" panose="020B0509030403020204" pitchFamily="49" charset="0"/>
              </a:rPr>
              <a:t>        </a:t>
            </a:r>
            <a:r>
              <a:rPr lang="en-US" altLang="en-US" dirty="0" err="1">
                <a:solidFill>
                  <a:srgbClr val="000000"/>
                </a:solidFill>
                <a:latin typeface="Source Code Pro" panose="020B0509030403020204" pitchFamily="49" charset="0"/>
              </a:rPr>
              <a:t>UseSqlServer</a:t>
            </a:r>
            <a:r>
              <a:rPr lang="en-US" altLang="en-US" dirty="0">
                <a:solidFill>
                  <a:srgbClr val="000000"/>
                </a:solidFill>
                <a:latin typeface="Source Code Pro" panose="020B0509030403020204" pitchFamily="49" charset="0"/>
              </a:rPr>
              <a:t>(</a:t>
            </a:r>
            <a:r>
              <a:rPr lang="en-US" altLang="en-US" b="1" dirty="0" err="1">
                <a:solidFill>
                  <a:srgbClr val="008000"/>
                </a:solidFill>
                <a:latin typeface="Source Code Pro" panose="020B0509030403020204" pitchFamily="49" charset="0"/>
              </a:rPr>
              <a:t>myConnectionString</a:t>
            </a:r>
            <a:r>
              <a:rPr lang="en-US" altLang="en-US" dirty="0">
                <a:solidFill>
                  <a:srgbClr val="000000"/>
                </a:solidFill>
                <a:latin typeface="Source Code Pro" panose="020B0509030403020204" pitchFamily="49" charset="0"/>
              </a:rPr>
              <a:t>);</a:t>
            </a:r>
            <a:br>
              <a:rPr lang="en-US" altLang="en-US" dirty="0">
                <a:solidFill>
                  <a:srgbClr val="000000"/>
                </a:solidFill>
                <a:latin typeface="Source Code Pro" panose="020B0509030403020204" pitchFamily="49" charset="0"/>
              </a:rPr>
            </a:br>
            <a:r>
              <a:rPr lang="en-US" altLang="en-US" dirty="0">
                <a:solidFill>
                  <a:srgbClr val="000000"/>
                </a:solidFill>
                <a:latin typeface="Source Code Pro" panose="020B0509030403020204" pitchFamily="49" charset="0"/>
              </a:rPr>
              <a:t>}</a:t>
            </a:r>
            <a:endParaRPr lang="en-US" altLang="en-US" sz="6600" dirty="0">
              <a:solidFill>
                <a:srgbClr val="101820"/>
              </a:solidFill>
              <a:latin typeface="Arial" panose="020B0604020202020204" pitchFamily="34" charset="0"/>
            </a:endParaRPr>
          </a:p>
          <a:p>
            <a:endParaRPr lang="en-US" sz="2400" dirty="0"/>
          </a:p>
          <a:p>
            <a:pPr lvl="0" eaLnBrk="0" fontAlgn="base" hangingPunct="0">
              <a:spcBef>
                <a:spcPct val="0"/>
              </a:spcBef>
              <a:spcAft>
                <a:spcPct val="0"/>
              </a:spcAft>
            </a:pPr>
            <a:r>
              <a:rPr lang="en-US" altLang="en-US" dirty="0" err="1">
                <a:solidFill>
                  <a:srgbClr val="000000"/>
                </a:solidFill>
                <a:latin typeface="Source Code Pro" panose="020B0509030403020204" pitchFamily="49" charset="0"/>
              </a:rPr>
              <a:t>services.AddDbContext</a:t>
            </a:r>
            <a:r>
              <a:rPr lang="en-US" altLang="en-US" dirty="0">
                <a:solidFill>
                  <a:srgbClr val="000000"/>
                </a:solidFill>
                <a:latin typeface="Source Code Pro" panose="020B0509030403020204" pitchFamily="49" charset="0"/>
              </a:rPr>
              <a:t>&lt;</a:t>
            </a:r>
            <a:r>
              <a:rPr lang="en-US" altLang="en-US" dirty="0" err="1">
                <a:solidFill>
                  <a:srgbClr val="000000"/>
                </a:solidFill>
                <a:latin typeface="Source Code Pro" panose="020B0509030403020204" pitchFamily="49" charset="0"/>
              </a:rPr>
              <a:t>ChinookContext</a:t>
            </a:r>
            <a:r>
              <a:rPr lang="en-US" altLang="en-US" dirty="0">
                <a:solidFill>
                  <a:srgbClr val="000000"/>
                </a:solidFill>
                <a:latin typeface="Source Code Pro" panose="020B0509030403020204" pitchFamily="49" charset="0"/>
              </a:rPr>
              <a:t>&gt;(</a:t>
            </a:r>
            <a:br>
              <a:rPr lang="en-US" altLang="en-US" dirty="0">
                <a:solidFill>
                  <a:srgbClr val="000000"/>
                </a:solidFill>
                <a:latin typeface="Source Code Pro" panose="020B0509030403020204" pitchFamily="49" charset="0"/>
              </a:rPr>
            </a:br>
            <a:r>
              <a:rPr lang="en-US" altLang="en-US" dirty="0">
                <a:solidFill>
                  <a:srgbClr val="000000"/>
                </a:solidFill>
                <a:latin typeface="Source Code Pro" panose="020B0509030403020204" pitchFamily="49" charset="0"/>
              </a:rPr>
              <a:t>    options =&gt; </a:t>
            </a:r>
            <a:r>
              <a:rPr lang="en-US" altLang="en-US" dirty="0" err="1">
                <a:solidFill>
                  <a:srgbClr val="000000"/>
                </a:solidFill>
                <a:latin typeface="Source Code Pro" panose="020B0509030403020204" pitchFamily="49" charset="0"/>
              </a:rPr>
              <a:t>options.UseSqlServer</a:t>
            </a:r>
            <a:r>
              <a:rPr lang="en-US" altLang="en-US" dirty="0">
                <a:solidFill>
                  <a:srgbClr val="000000"/>
                </a:solidFill>
                <a:latin typeface="Source Code Pro" panose="020B0509030403020204" pitchFamily="49" charset="0"/>
              </a:rPr>
              <a:t>(connection).</a:t>
            </a:r>
            <a:r>
              <a:rPr lang="en-US" altLang="en-US" dirty="0" err="1">
                <a:solidFill>
                  <a:srgbClr val="000000"/>
                </a:solidFill>
                <a:latin typeface="Source Code Pro" panose="020B0509030403020204" pitchFamily="49" charset="0"/>
              </a:rPr>
              <a:t>UseLazyLoadingProxies</a:t>
            </a:r>
            <a:r>
              <a:rPr lang="en-US" altLang="en-US" dirty="0">
                <a:solidFill>
                  <a:srgbClr val="000000"/>
                </a:solidFill>
                <a:latin typeface="Source Code Pro" panose="020B0509030403020204" pitchFamily="49" charset="0"/>
              </a:rPr>
              <a:t>()</a:t>
            </a:r>
            <a:br>
              <a:rPr lang="en-US" altLang="en-US" dirty="0">
                <a:solidFill>
                  <a:srgbClr val="000000"/>
                </a:solidFill>
                <a:latin typeface="Source Code Pro" panose="020B0509030403020204" pitchFamily="49" charset="0"/>
              </a:rPr>
            </a:br>
            <a:r>
              <a:rPr lang="en-US" altLang="en-US" dirty="0">
                <a:solidFill>
                  <a:srgbClr val="000000"/>
                </a:solidFill>
                <a:latin typeface="Source Code Pro" panose="020B0509030403020204" pitchFamily="49" charset="0"/>
              </a:rPr>
              <a:t>);</a:t>
            </a:r>
            <a:endParaRPr lang="en-US" altLang="en-US" sz="6600" dirty="0">
              <a:solidFill>
                <a:srgbClr val="101820"/>
              </a:solidFill>
              <a:latin typeface="Arial" panose="020B0604020202020204" pitchFamily="34" charset="0"/>
            </a:endParaRPr>
          </a:p>
          <a:p>
            <a:endParaRPr lang="en-US" sz="2400" dirty="0"/>
          </a:p>
        </p:txBody>
      </p:sp>
    </p:spTree>
    <p:extLst>
      <p:ext uri="{BB962C8B-B14F-4D97-AF65-F5344CB8AC3E}">
        <p14:creationId xmlns:p14="http://schemas.microsoft.com/office/powerpoint/2010/main" val="5995157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LINQ </a:t>
            </a:r>
            <a:r>
              <a:rPr lang="en-US" dirty="0" err="1"/>
              <a:t>GroupBy</a:t>
            </a:r>
            <a:endParaRPr lang="en-US" dirty="0"/>
          </a:p>
        </p:txBody>
      </p:sp>
    </p:spTree>
    <p:extLst>
      <p:ext uri="{BB962C8B-B14F-4D97-AF65-F5344CB8AC3E}">
        <p14:creationId xmlns:p14="http://schemas.microsoft.com/office/powerpoint/2010/main" val="22266689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D2B393-CA40-48D4-8928-7A42FC4D077D}"/>
              </a:ext>
            </a:extLst>
          </p:cNvPr>
          <p:cNvSpPr>
            <a:spLocks noGrp="1"/>
          </p:cNvSpPr>
          <p:nvPr>
            <p:ph type="title"/>
          </p:nvPr>
        </p:nvSpPr>
        <p:spPr/>
        <p:txBody>
          <a:bodyPr/>
          <a:lstStyle/>
          <a:p>
            <a:r>
              <a:rPr lang="en-US" dirty="0"/>
              <a:t>LINQ </a:t>
            </a:r>
            <a:r>
              <a:rPr lang="en-US" dirty="0" err="1"/>
              <a:t>GroupBy</a:t>
            </a:r>
            <a:endParaRPr lang="en-US" dirty="0"/>
          </a:p>
        </p:txBody>
      </p:sp>
      <p:sp>
        <p:nvSpPr>
          <p:cNvPr id="6" name="Rectangle 5">
            <a:extLst>
              <a:ext uri="{FF2B5EF4-FFF2-40B4-BE49-F238E27FC236}">
                <a16:creationId xmlns:a16="http://schemas.microsoft.com/office/drawing/2014/main" id="{322E5A72-57AA-4D02-AA9F-5C9158781E3E}"/>
              </a:ext>
            </a:extLst>
          </p:cNvPr>
          <p:cNvSpPr/>
          <p:nvPr/>
        </p:nvSpPr>
        <p:spPr>
          <a:xfrm>
            <a:off x="527990" y="1520596"/>
            <a:ext cx="10373690" cy="3477875"/>
          </a:xfrm>
          <a:prstGeom prst="rect">
            <a:avLst/>
          </a:prstGeom>
        </p:spPr>
        <p:txBody>
          <a:bodyPr wrap="square">
            <a:spAutoFit/>
          </a:bodyPr>
          <a:lstStyle/>
          <a:p>
            <a:r>
              <a:rPr lang="en-US" sz="2000" dirty="0">
                <a:solidFill>
                  <a:srgbClr val="0101FD"/>
                </a:solidFill>
                <a:latin typeface="Consolas" panose="020B0609020204030204" pitchFamily="49" charset="0"/>
              </a:rPr>
              <a:t>var</a:t>
            </a:r>
            <a:r>
              <a:rPr lang="en-US" sz="2000" dirty="0">
                <a:solidFill>
                  <a:srgbClr val="000000"/>
                </a:solidFill>
                <a:latin typeface="Consolas" panose="020B0609020204030204" pitchFamily="49" charset="0"/>
              </a:rPr>
              <a:t> query = </a:t>
            </a:r>
            <a:r>
              <a:rPr lang="en-US" sz="2000" dirty="0" err="1">
                <a:solidFill>
                  <a:srgbClr val="000000"/>
                </a:solidFill>
                <a:latin typeface="Consolas" panose="020B0609020204030204" pitchFamily="49" charset="0"/>
              </a:rPr>
              <a:t>context.Orders</a:t>
            </a:r>
            <a:endParaRPr lang="en-US" sz="2000" dirty="0">
              <a:solidFill>
                <a:srgbClr val="000000"/>
              </a:solidFill>
              <a:latin typeface="Consolas" panose="020B0609020204030204" pitchFamily="49" charset="0"/>
            </a:endParaRPr>
          </a:p>
          <a:p>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GroupBy</a:t>
            </a:r>
            <a:r>
              <a:rPr lang="en-US" sz="2000" dirty="0">
                <a:solidFill>
                  <a:srgbClr val="000000"/>
                </a:solidFill>
                <a:latin typeface="Consolas" panose="020B0609020204030204" pitchFamily="49" charset="0"/>
              </a:rPr>
              <a:t>(o =&gt; </a:t>
            </a:r>
            <a:r>
              <a:rPr lang="en-US" sz="2000" dirty="0">
                <a:solidFill>
                  <a:srgbClr val="0101FD"/>
                </a:solidFill>
                <a:latin typeface="Consolas" panose="020B0609020204030204" pitchFamily="49" charset="0"/>
              </a:rPr>
              <a:t>new</a:t>
            </a:r>
            <a:r>
              <a:rPr lang="en-US" sz="2000" dirty="0">
                <a:solidFill>
                  <a:srgbClr val="000000"/>
                </a:solidFill>
                <a:latin typeface="Consolas" panose="020B0609020204030204" pitchFamily="49" charset="0"/>
              </a:rPr>
              <a:t> { </a:t>
            </a:r>
            <a:r>
              <a:rPr lang="en-US" sz="2000" dirty="0" err="1">
                <a:solidFill>
                  <a:srgbClr val="000000"/>
                </a:solidFill>
                <a:latin typeface="Consolas" panose="020B0609020204030204" pitchFamily="49" charset="0"/>
              </a:rPr>
              <a:t>o.CustomerId</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o.EmployeeId</a:t>
            </a:r>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.Select(g =&gt; </a:t>
            </a:r>
            <a:r>
              <a:rPr lang="en-US" sz="2000" dirty="0">
                <a:solidFill>
                  <a:srgbClr val="0101FD"/>
                </a:solidFill>
                <a:latin typeface="Consolas" panose="020B0609020204030204" pitchFamily="49" charset="0"/>
              </a:rPr>
              <a:t>new</a:t>
            </a:r>
            <a:endParaRPr lang="en-US" sz="2000" dirty="0">
              <a:solidFill>
                <a:srgbClr val="000000"/>
              </a:solidFill>
              <a:latin typeface="Consolas" panose="020B0609020204030204" pitchFamily="49" charset="0"/>
            </a:endParaRPr>
          </a:p>
          <a:p>
            <a:r>
              <a:rPr lang="en-US" sz="2000" dirty="0">
                <a:solidFill>
                  <a:srgbClr val="000000"/>
                </a:solidFill>
                <a:latin typeface="Consolas" panose="020B0609020204030204" pitchFamily="49" charset="0"/>
              </a:rPr>
              <a:t>      { </a:t>
            </a:r>
            <a:r>
              <a:rPr lang="en-US" sz="2000" dirty="0" err="1">
                <a:solidFill>
                  <a:srgbClr val="000000"/>
                </a:solidFill>
                <a:latin typeface="Consolas" panose="020B0609020204030204" pitchFamily="49" charset="0"/>
              </a:rPr>
              <a:t>g.Key.CustomerId</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g.Key.EmployeeId</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Sum = </a:t>
            </a:r>
            <a:r>
              <a:rPr lang="en-US" sz="2000" dirty="0" err="1">
                <a:solidFill>
                  <a:srgbClr val="000000"/>
                </a:solidFill>
                <a:latin typeface="Consolas" panose="020B0609020204030204" pitchFamily="49" charset="0"/>
              </a:rPr>
              <a:t>g.Sum</a:t>
            </a:r>
            <a:r>
              <a:rPr lang="en-US" sz="2000" dirty="0">
                <a:solidFill>
                  <a:srgbClr val="000000"/>
                </a:solidFill>
                <a:latin typeface="Consolas" panose="020B0609020204030204" pitchFamily="49" charset="0"/>
              </a:rPr>
              <a:t>(o =&gt; </a:t>
            </a:r>
            <a:r>
              <a:rPr lang="en-US" sz="2000" dirty="0" err="1">
                <a:solidFill>
                  <a:srgbClr val="000000"/>
                </a:solidFill>
                <a:latin typeface="Consolas" panose="020B0609020204030204" pitchFamily="49" charset="0"/>
              </a:rPr>
              <a:t>o.Amount</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Min = </a:t>
            </a:r>
            <a:r>
              <a:rPr lang="en-US" sz="2000" dirty="0" err="1">
                <a:solidFill>
                  <a:srgbClr val="000000"/>
                </a:solidFill>
                <a:latin typeface="Consolas" panose="020B0609020204030204" pitchFamily="49" charset="0"/>
              </a:rPr>
              <a:t>g.Min</a:t>
            </a:r>
            <a:r>
              <a:rPr lang="en-US" sz="2000" dirty="0">
                <a:solidFill>
                  <a:srgbClr val="000000"/>
                </a:solidFill>
                <a:latin typeface="Consolas" panose="020B0609020204030204" pitchFamily="49" charset="0"/>
              </a:rPr>
              <a:t>(o =&gt; </a:t>
            </a:r>
            <a:r>
              <a:rPr lang="en-US" sz="2000" dirty="0" err="1">
                <a:solidFill>
                  <a:srgbClr val="000000"/>
                </a:solidFill>
                <a:latin typeface="Consolas" panose="020B0609020204030204" pitchFamily="49" charset="0"/>
              </a:rPr>
              <a:t>o.Amount</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Max = </a:t>
            </a:r>
            <a:r>
              <a:rPr lang="en-US" sz="2000" dirty="0" err="1">
                <a:solidFill>
                  <a:srgbClr val="000000"/>
                </a:solidFill>
                <a:latin typeface="Consolas" panose="020B0609020204030204" pitchFamily="49" charset="0"/>
              </a:rPr>
              <a:t>g.Max</a:t>
            </a:r>
            <a:r>
              <a:rPr lang="en-US" sz="2000" dirty="0">
                <a:solidFill>
                  <a:srgbClr val="000000"/>
                </a:solidFill>
                <a:latin typeface="Consolas" panose="020B0609020204030204" pitchFamily="49" charset="0"/>
              </a:rPr>
              <a:t>(o =&gt; </a:t>
            </a:r>
            <a:r>
              <a:rPr lang="en-US" sz="2000" dirty="0" err="1">
                <a:solidFill>
                  <a:srgbClr val="000000"/>
                </a:solidFill>
                <a:latin typeface="Consolas" panose="020B0609020204030204" pitchFamily="49" charset="0"/>
              </a:rPr>
              <a:t>o.Amount</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Avg = </a:t>
            </a:r>
            <a:r>
              <a:rPr lang="en-US" sz="2000" dirty="0" err="1">
                <a:solidFill>
                  <a:srgbClr val="000000"/>
                </a:solidFill>
                <a:latin typeface="Consolas" panose="020B0609020204030204" pitchFamily="49" charset="0"/>
              </a:rPr>
              <a:t>g.Average</a:t>
            </a:r>
            <a:r>
              <a:rPr lang="en-US" sz="2000" dirty="0">
                <a:solidFill>
                  <a:srgbClr val="000000"/>
                </a:solidFill>
                <a:latin typeface="Consolas" panose="020B0609020204030204" pitchFamily="49" charset="0"/>
              </a:rPr>
              <a:t>(o =&gt; Amount)</a:t>
            </a:r>
          </a:p>
          <a:p>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a:t>
            </a:r>
            <a:endParaRPr lang="en-US" sz="2000" dirty="0"/>
          </a:p>
        </p:txBody>
      </p:sp>
      <p:sp>
        <p:nvSpPr>
          <p:cNvPr id="7" name="Rectangle 6">
            <a:extLst>
              <a:ext uri="{FF2B5EF4-FFF2-40B4-BE49-F238E27FC236}">
                <a16:creationId xmlns:a16="http://schemas.microsoft.com/office/drawing/2014/main" id="{2D47F324-D27F-4EDB-8073-5023B3802BE5}"/>
              </a:ext>
            </a:extLst>
          </p:cNvPr>
          <p:cNvSpPr/>
          <p:nvPr/>
        </p:nvSpPr>
        <p:spPr>
          <a:xfrm>
            <a:off x="527990" y="5006816"/>
            <a:ext cx="10480370" cy="1323439"/>
          </a:xfrm>
          <a:prstGeom prst="rect">
            <a:avLst/>
          </a:prstGeom>
        </p:spPr>
        <p:txBody>
          <a:bodyPr wrap="square">
            <a:spAutoFit/>
          </a:bodyPr>
          <a:lstStyle/>
          <a:p>
            <a:r>
              <a:rPr lang="en-US" sz="2000" dirty="0">
                <a:solidFill>
                  <a:srgbClr val="0101FD"/>
                </a:solidFill>
                <a:latin typeface="Consolas" panose="020B0609020204030204" pitchFamily="49" charset="0"/>
              </a:rPr>
              <a:t>SELECT</a:t>
            </a:r>
            <a:r>
              <a:rPr lang="en-US" sz="2000" dirty="0">
                <a:solidFill>
                  <a:srgbClr val="000000"/>
                </a:solidFill>
                <a:latin typeface="Consolas" panose="020B0609020204030204" pitchFamily="49" charset="0"/>
              </a:rPr>
              <a:t> [o].[</a:t>
            </a:r>
            <a:r>
              <a:rPr lang="en-US" sz="2000" dirty="0" err="1">
                <a:solidFill>
                  <a:srgbClr val="000000"/>
                </a:solidFill>
                <a:latin typeface="Consolas" panose="020B0609020204030204" pitchFamily="49" charset="0"/>
              </a:rPr>
              <a:t>CustomerId</a:t>
            </a:r>
            <a:r>
              <a:rPr lang="en-US" sz="2000" dirty="0">
                <a:solidFill>
                  <a:srgbClr val="000000"/>
                </a:solidFill>
                <a:latin typeface="Consolas" panose="020B0609020204030204" pitchFamily="49" charset="0"/>
              </a:rPr>
              <a:t>], [o].[</a:t>
            </a:r>
            <a:r>
              <a:rPr lang="en-US" sz="2000" dirty="0" err="1">
                <a:solidFill>
                  <a:srgbClr val="000000"/>
                </a:solidFill>
                <a:latin typeface="Consolas" panose="020B0609020204030204" pitchFamily="49" charset="0"/>
              </a:rPr>
              <a:t>EmployeeId</a:t>
            </a:r>
            <a:r>
              <a:rPr lang="en-US" sz="2000" dirty="0">
                <a:solidFill>
                  <a:srgbClr val="000000"/>
                </a:solidFill>
                <a:latin typeface="Consolas" panose="020B0609020204030204" pitchFamily="49" charset="0"/>
              </a:rPr>
              <a:t>], </a:t>
            </a:r>
            <a:r>
              <a:rPr lang="en-US" sz="2000" dirty="0">
                <a:solidFill>
                  <a:srgbClr val="0101FD"/>
                </a:solidFill>
                <a:latin typeface="Consolas" panose="020B0609020204030204" pitchFamily="49" charset="0"/>
              </a:rPr>
              <a:t>SUM</a:t>
            </a:r>
            <a:r>
              <a:rPr lang="en-US" sz="2000" dirty="0">
                <a:solidFill>
                  <a:srgbClr val="000000"/>
                </a:solidFill>
                <a:latin typeface="Consolas" panose="020B0609020204030204" pitchFamily="49" charset="0"/>
              </a:rPr>
              <a:t>([o].[Amount]), </a:t>
            </a:r>
            <a:r>
              <a:rPr lang="en-US" sz="2000" dirty="0">
                <a:solidFill>
                  <a:srgbClr val="0101FD"/>
                </a:solidFill>
                <a:latin typeface="Consolas" panose="020B0609020204030204" pitchFamily="49" charset="0"/>
              </a:rPr>
              <a:t>MIN</a:t>
            </a:r>
            <a:r>
              <a:rPr lang="en-US" sz="2000" dirty="0">
                <a:solidFill>
                  <a:srgbClr val="000000"/>
                </a:solidFill>
                <a:latin typeface="Consolas" panose="020B0609020204030204" pitchFamily="49" charset="0"/>
              </a:rPr>
              <a:t>([o].[Amount]), </a:t>
            </a:r>
            <a:r>
              <a:rPr lang="en-US" sz="2000" dirty="0">
                <a:solidFill>
                  <a:srgbClr val="0101FD"/>
                </a:solidFill>
                <a:latin typeface="Consolas" panose="020B0609020204030204" pitchFamily="49" charset="0"/>
              </a:rPr>
              <a:t>MAX</a:t>
            </a:r>
            <a:r>
              <a:rPr lang="en-US" sz="2000" dirty="0">
                <a:solidFill>
                  <a:srgbClr val="000000"/>
                </a:solidFill>
                <a:latin typeface="Consolas" panose="020B0609020204030204" pitchFamily="49" charset="0"/>
              </a:rPr>
              <a:t>([o].[Amount]), </a:t>
            </a:r>
            <a:r>
              <a:rPr lang="en-US" sz="2000" dirty="0">
                <a:solidFill>
                  <a:srgbClr val="0101FD"/>
                </a:solidFill>
                <a:latin typeface="Consolas" panose="020B0609020204030204" pitchFamily="49" charset="0"/>
              </a:rPr>
              <a:t>AVG</a:t>
            </a:r>
            <a:r>
              <a:rPr lang="en-US" sz="2000" dirty="0">
                <a:solidFill>
                  <a:srgbClr val="000000"/>
                </a:solidFill>
                <a:latin typeface="Consolas" panose="020B0609020204030204" pitchFamily="49" charset="0"/>
              </a:rPr>
              <a:t>([o].[Amount])</a:t>
            </a:r>
          </a:p>
          <a:p>
            <a:r>
              <a:rPr lang="en-US" sz="2000" dirty="0">
                <a:solidFill>
                  <a:srgbClr val="0101FD"/>
                </a:solidFill>
                <a:latin typeface="Consolas" panose="020B0609020204030204" pitchFamily="49" charset="0"/>
              </a:rPr>
              <a:t>FROM</a:t>
            </a:r>
            <a:r>
              <a:rPr lang="en-US" sz="2000" dirty="0">
                <a:solidFill>
                  <a:srgbClr val="000000"/>
                </a:solidFill>
                <a:latin typeface="Consolas" panose="020B0609020204030204" pitchFamily="49" charset="0"/>
              </a:rPr>
              <a:t> [Orders] </a:t>
            </a:r>
            <a:r>
              <a:rPr lang="en-US" sz="2000" dirty="0">
                <a:solidFill>
                  <a:srgbClr val="0101FD"/>
                </a:solidFill>
                <a:latin typeface="Consolas" panose="020B0609020204030204" pitchFamily="49" charset="0"/>
              </a:rPr>
              <a:t>AS</a:t>
            </a:r>
            <a:r>
              <a:rPr lang="en-US" sz="2000" dirty="0">
                <a:solidFill>
                  <a:srgbClr val="000000"/>
                </a:solidFill>
                <a:latin typeface="Consolas" panose="020B0609020204030204" pitchFamily="49" charset="0"/>
              </a:rPr>
              <a:t> [o]</a:t>
            </a:r>
          </a:p>
          <a:p>
            <a:r>
              <a:rPr lang="en-US" sz="2000" dirty="0">
                <a:solidFill>
                  <a:srgbClr val="0101FD"/>
                </a:solidFill>
                <a:latin typeface="Consolas" panose="020B0609020204030204" pitchFamily="49" charset="0"/>
              </a:rPr>
              <a:t>GROUP</a:t>
            </a:r>
            <a:r>
              <a:rPr lang="en-US" sz="2000" dirty="0">
                <a:solidFill>
                  <a:srgbClr val="000000"/>
                </a:solidFill>
                <a:latin typeface="Consolas" panose="020B0609020204030204" pitchFamily="49" charset="0"/>
              </a:rPr>
              <a:t> </a:t>
            </a:r>
            <a:r>
              <a:rPr lang="en-US" sz="2000" dirty="0">
                <a:solidFill>
                  <a:srgbClr val="0101FD"/>
                </a:solidFill>
                <a:latin typeface="Consolas" panose="020B0609020204030204" pitchFamily="49" charset="0"/>
              </a:rPr>
              <a:t>BY</a:t>
            </a:r>
            <a:r>
              <a:rPr lang="en-US" sz="2000" dirty="0">
                <a:solidFill>
                  <a:srgbClr val="000000"/>
                </a:solidFill>
                <a:latin typeface="Consolas" panose="020B0609020204030204" pitchFamily="49" charset="0"/>
              </a:rPr>
              <a:t> [o].[</a:t>
            </a:r>
            <a:r>
              <a:rPr lang="en-US" sz="2000" dirty="0" err="1">
                <a:solidFill>
                  <a:srgbClr val="000000"/>
                </a:solidFill>
                <a:latin typeface="Consolas" panose="020B0609020204030204" pitchFamily="49" charset="0"/>
              </a:rPr>
              <a:t>CustomerId</a:t>
            </a:r>
            <a:r>
              <a:rPr lang="en-US" sz="2000" dirty="0">
                <a:solidFill>
                  <a:srgbClr val="000000"/>
                </a:solidFill>
                <a:latin typeface="Consolas" panose="020B0609020204030204" pitchFamily="49" charset="0"/>
              </a:rPr>
              <a:t>], [o].[</a:t>
            </a:r>
            <a:r>
              <a:rPr lang="en-US" sz="2000" dirty="0" err="1">
                <a:solidFill>
                  <a:srgbClr val="000000"/>
                </a:solidFill>
                <a:latin typeface="Consolas" panose="020B0609020204030204" pitchFamily="49" charset="0"/>
              </a:rPr>
              <a:t>EmployeeId</a:t>
            </a:r>
            <a:r>
              <a:rPr lang="en-US" sz="2000" dirty="0">
                <a:solidFill>
                  <a:srgbClr val="000000"/>
                </a:solidFill>
                <a:latin typeface="Consolas" panose="020B0609020204030204" pitchFamily="49" charset="0"/>
              </a:rPr>
              <a:t>];</a:t>
            </a:r>
            <a:endParaRPr lang="en-US" sz="2000" dirty="0"/>
          </a:p>
        </p:txBody>
      </p:sp>
    </p:spTree>
    <p:extLst>
      <p:ext uri="{BB962C8B-B14F-4D97-AF65-F5344CB8AC3E}">
        <p14:creationId xmlns:p14="http://schemas.microsoft.com/office/powerpoint/2010/main" val="2031969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E2CC5F2-E052-4248-9A2C-CB07B2AD98E2}"/>
              </a:ext>
            </a:extLst>
          </p:cNvPr>
          <p:cNvSpPr>
            <a:spLocks noGrp="1"/>
          </p:cNvSpPr>
          <p:nvPr>
            <p:ph type="title"/>
          </p:nvPr>
        </p:nvSpPr>
        <p:spPr/>
        <p:txBody>
          <a:bodyPr/>
          <a:lstStyle/>
          <a:p>
            <a:r>
              <a:rPr lang="en-US" dirty="0"/>
              <a:t>Things to know</a:t>
            </a:r>
          </a:p>
        </p:txBody>
      </p:sp>
      <p:sp>
        <p:nvSpPr>
          <p:cNvPr id="10" name="Rectangle 9">
            <a:extLst>
              <a:ext uri="{FF2B5EF4-FFF2-40B4-BE49-F238E27FC236}">
                <a16:creationId xmlns:a16="http://schemas.microsoft.com/office/drawing/2014/main" id="{81F95C49-F46E-4A7C-B5D9-4C13FC1604A3}"/>
              </a:ext>
            </a:extLst>
          </p:cNvPr>
          <p:cNvSpPr/>
          <p:nvPr/>
        </p:nvSpPr>
        <p:spPr>
          <a:xfrm>
            <a:off x="527991" y="1224336"/>
            <a:ext cx="7485570" cy="4524315"/>
          </a:xfrm>
          <a:prstGeom prst="rect">
            <a:avLst/>
          </a:prstGeom>
        </p:spPr>
        <p:txBody>
          <a:bodyPr wrap="square">
            <a:spAutoFit/>
          </a:bodyPr>
          <a:lstStyle/>
          <a:p>
            <a:pPr marL="285750" indent="-285750">
              <a:buFont typeface="Arial" panose="020B0604020202020204" pitchFamily="34" charset="0"/>
              <a:buChar char="•"/>
            </a:pPr>
            <a:r>
              <a:rPr lang="en-US" dirty="0"/>
              <a:t>EF </a:t>
            </a:r>
            <a:r>
              <a:rPr lang="en-US"/>
              <a:t>Core 2.1 </a:t>
            </a:r>
            <a:r>
              <a:rPr lang="en-US" dirty="0"/>
              <a:t>won’t be binary compatible with EF Core 1.0</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minimum version of .NET Framework supported is 4.6.1</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minimum version of </a:t>
            </a:r>
            <a:r>
              <a:rPr lang="en-US" dirty="0" err="1"/>
              <a:t>Xamarin.iOS</a:t>
            </a:r>
            <a:r>
              <a:rPr lang="en-US" dirty="0"/>
              <a:t> supported is 10.14</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minimum version of </a:t>
            </a:r>
            <a:r>
              <a:rPr lang="en-US" dirty="0" err="1"/>
              <a:t>Xamarin.Android</a:t>
            </a:r>
            <a:r>
              <a:rPr lang="en-US" dirty="0"/>
              <a:t> supported is 8.0</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minimum version of UWP supported is 10.0.16299</a:t>
            </a:r>
          </a:p>
          <a:p>
            <a:endParaRPr lang="en-US" dirty="0"/>
          </a:p>
          <a:p>
            <a:pPr marL="285750" indent="-285750">
              <a:buFont typeface="Arial" panose="020B0604020202020204" pitchFamily="34" charset="0"/>
              <a:buChar char="•"/>
            </a:pPr>
            <a:r>
              <a:rPr lang="en-US" dirty="0"/>
              <a:t>Spatial Data Types high priority for EF Core 2.2</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Working with Views may happen in EF Core 3.0</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Stored Procedures native support not support but work arounds using string interpolation in raw SQL methods</a:t>
            </a:r>
          </a:p>
        </p:txBody>
      </p:sp>
    </p:spTree>
    <p:extLst>
      <p:ext uri="{BB962C8B-B14F-4D97-AF65-F5344CB8AC3E}">
        <p14:creationId xmlns:p14="http://schemas.microsoft.com/office/powerpoint/2010/main" val="35955870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C8AEB7CE-EBD0-4A58-B210-C4A8D6403316}"/>
              </a:ext>
            </a:extLst>
          </p:cNvPr>
          <p:cNvSpPr>
            <a:spLocks noGrp="1"/>
          </p:cNvSpPr>
          <p:nvPr>
            <p:ph type="title"/>
          </p:nvPr>
        </p:nvSpPr>
        <p:spPr/>
        <p:txBody>
          <a:bodyPr/>
          <a:lstStyle/>
          <a:p>
            <a:r>
              <a:rPr lang="en-US" dirty="0"/>
              <a:t>More information?</a:t>
            </a:r>
          </a:p>
        </p:txBody>
      </p:sp>
      <p:sp>
        <p:nvSpPr>
          <p:cNvPr id="10" name="Text Placeholder 5">
            <a:extLst>
              <a:ext uri="{FF2B5EF4-FFF2-40B4-BE49-F238E27FC236}">
                <a16:creationId xmlns:a16="http://schemas.microsoft.com/office/drawing/2014/main" id="{6884B891-4B4F-4A01-BBB7-C609760C2C81}"/>
              </a:ext>
            </a:extLst>
          </p:cNvPr>
          <p:cNvSpPr>
            <a:spLocks noGrp="1"/>
          </p:cNvSpPr>
          <p:nvPr>
            <p:ph type="body" sz="quarter" idx="4294967295"/>
          </p:nvPr>
        </p:nvSpPr>
        <p:spPr>
          <a:xfrm>
            <a:off x="528746" y="1385888"/>
            <a:ext cx="11719134" cy="4796472"/>
          </a:xfrm>
        </p:spPr>
        <p:txBody>
          <a:bodyPr>
            <a:normAutofit/>
          </a:bodyPr>
          <a:lstStyle/>
          <a:p>
            <a:pPr marL="0" indent="0">
              <a:buNone/>
            </a:pPr>
            <a:r>
              <a:rPr lang="en-US" sz="3600" dirty="0"/>
              <a:t>Docs https://docs.microsoft.com/ef/core </a:t>
            </a:r>
          </a:p>
          <a:p>
            <a:pPr marL="0" indent="0">
              <a:buNone/>
            </a:pPr>
            <a:r>
              <a:rPr lang="en-US" sz="3600" dirty="0"/>
              <a:t>Project https://github.com/aspnet/EntityFrameworkCore </a:t>
            </a:r>
          </a:p>
          <a:p>
            <a:pPr marL="0" indent="0">
              <a:buNone/>
            </a:pPr>
            <a:r>
              <a:rPr lang="en-US" sz="3600" dirty="0"/>
              <a:t>Blog https://blogs.msdn.microsoft.com/dotnet/</a:t>
            </a:r>
          </a:p>
          <a:p>
            <a:pPr marL="0" indent="0">
              <a:buNone/>
            </a:pPr>
            <a:r>
              <a:rPr lang="en-US" sz="3600" dirty="0"/>
              <a:t> </a:t>
            </a:r>
            <a:endParaRPr lang="en-US" sz="3600" dirty="0">
              <a:hlinkClick r:id="rId2"/>
            </a:endParaRPr>
          </a:p>
          <a:p>
            <a:pPr marL="0" indent="0">
              <a:buNone/>
            </a:pPr>
            <a:r>
              <a:rPr lang="en-US" sz="3600" dirty="0"/>
              <a:t>Demos https://github.com/cwoodruff/EFCore21Demos</a:t>
            </a:r>
          </a:p>
          <a:p>
            <a:pPr marL="0" indent="0">
              <a:buNone/>
            </a:pPr>
            <a:endParaRPr lang="en-US" sz="3600" dirty="0"/>
          </a:p>
        </p:txBody>
      </p:sp>
    </p:spTree>
    <p:extLst>
      <p:ext uri="{BB962C8B-B14F-4D97-AF65-F5344CB8AC3E}">
        <p14:creationId xmlns:p14="http://schemas.microsoft.com/office/powerpoint/2010/main" val="27379689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48291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56957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4"/>
          </p:nvPr>
        </p:nvSpPr>
        <p:spPr>
          <a:xfrm>
            <a:off x="1236663" y="4065588"/>
            <a:ext cx="3381720" cy="354012"/>
          </a:xfrm>
        </p:spPr>
        <p:txBody>
          <a:bodyPr>
            <a:normAutofit/>
          </a:bodyPr>
          <a:lstStyle/>
          <a:p>
            <a:r>
              <a:rPr lang="en-US" sz="1400" dirty="0">
                <a:solidFill>
                  <a:schemeClr val="tx1"/>
                </a:solidFill>
                <a:latin typeface="+mn-lt"/>
              </a:rPr>
              <a:t>www.facebook.com/chris.woodruff</a:t>
            </a:r>
          </a:p>
        </p:txBody>
      </p:sp>
      <p:sp>
        <p:nvSpPr>
          <p:cNvPr id="11" name="Text Placeholder 10"/>
          <p:cNvSpPr>
            <a:spLocks noGrp="1"/>
          </p:cNvSpPr>
          <p:nvPr>
            <p:ph type="body" sz="quarter" idx="15"/>
          </p:nvPr>
        </p:nvSpPr>
        <p:spPr>
          <a:xfrm>
            <a:off x="1236662" y="4760173"/>
            <a:ext cx="3023911" cy="354012"/>
          </a:xfrm>
        </p:spPr>
        <p:txBody>
          <a:bodyPr>
            <a:normAutofit/>
          </a:bodyPr>
          <a:lstStyle/>
          <a:p>
            <a:r>
              <a:rPr lang="en-US" dirty="0">
                <a:solidFill>
                  <a:schemeClr val="tx1"/>
                </a:solidFill>
              </a:rPr>
              <a:t>www.twitter.com/cwoodruff</a:t>
            </a:r>
          </a:p>
        </p:txBody>
      </p:sp>
      <p:sp>
        <p:nvSpPr>
          <p:cNvPr id="2" name="Title 1"/>
          <p:cNvSpPr>
            <a:spLocks noGrp="1"/>
          </p:cNvSpPr>
          <p:nvPr>
            <p:ph type="title"/>
          </p:nvPr>
        </p:nvSpPr>
        <p:spPr/>
        <p:txBody>
          <a:bodyPr/>
          <a:lstStyle/>
          <a:p>
            <a:r>
              <a:rPr lang="en-US" dirty="0"/>
              <a:t>Chris Woodruff</a:t>
            </a:r>
          </a:p>
        </p:txBody>
      </p:sp>
      <p:sp>
        <p:nvSpPr>
          <p:cNvPr id="3" name="Text Placeholder 2"/>
          <p:cNvSpPr>
            <a:spLocks noGrp="1"/>
          </p:cNvSpPr>
          <p:nvPr>
            <p:ph type="body" sz="quarter" idx="10"/>
          </p:nvPr>
        </p:nvSpPr>
        <p:spPr/>
        <p:txBody>
          <a:bodyPr/>
          <a:lstStyle/>
          <a:p>
            <a:r>
              <a:rPr lang="en-US" sz="2400" dirty="0"/>
              <a:t>Developer Advocate at JetBrains</a:t>
            </a:r>
          </a:p>
        </p:txBody>
      </p:sp>
      <p:sp>
        <p:nvSpPr>
          <p:cNvPr id="4" name="Text Placeholder 3"/>
          <p:cNvSpPr>
            <a:spLocks noGrp="1"/>
          </p:cNvSpPr>
          <p:nvPr>
            <p:ph type="body" sz="quarter" idx="11"/>
          </p:nvPr>
        </p:nvSpPr>
        <p:spPr>
          <a:xfrm>
            <a:off x="5218113" y="2750860"/>
            <a:ext cx="5697537" cy="1104860"/>
          </a:xfrm>
        </p:spPr>
        <p:txBody>
          <a:bodyPr>
            <a:normAutofit/>
          </a:bodyPr>
          <a:lstStyle/>
          <a:p>
            <a:r>
              <a:rPr lang="en-US" sz="1600" dirty="0"/>
              <a:t>.NET, Data, Web</a:t>
            </a:r>
          </a:p>
          <a:p>
            <a:endParaRPr lang="en-US" sz="1600" dirty="0"/>
          </a:p>
          <a:p>
            <a:r>
              <a:rPr lang="en-US" sz="1600" b="1" dirty="0">
                <a:solidFill>
                  <a:schemeClr val="tx1"/>
                </a:solidFill>
              </a:rPr>
              <a:t>Chris.Woodruff@Jetbrains.com</a:t>
            </a:r>
          </a:p>
        </p:txBody>
      </p:sp>
      <p:pic>
        <p:nvPicPr>
          <p:cNvPr id="13" name="Picture Placeholder 12">
            <a:extLst>
              <a:ext uri="{FF2B5EF4-FFF2-40B4-BE49-F238E27FC236}">
                <a16:creationId xmlns:a16="http://schemas.microsoft.com/office/drawing/2014/main" id="{9F5CC9CF-E2FA-4EF9-B52F-CB6E1EBAD715}"/>
              </a:ext>
            </a:extLst>
          </p:cNvPr>
          <p:cNvPicPr>
            <a:picLocks noGrp="1" noChangeAspect="1"/>
          </p:cNvPicPr>
          <p:nvPr>
            <p:ph type="pic" sz="quarter" idx="16"/>
          </p:nvPr>
        </p:nvPicPr>
        <p:blipFill>
          <a:blip r:embed="rId2">
            <a:extLst>
              <a:ext uri="{28A0092B-C50C-407E-A947-70E740481C1C}">
                <a14:useLocalDpi xmlns:a14="http://schemas.microsoft.com/office/drawing/2010/main" val="0"/>
              </a:ext>
            </a:extLst>
          </a:blip>
          <a:srcRect/>
          <a:stretch>
            <a:fillRect/>
          </a:stretch>
        </p:blipFill>
        <p:spPr>
          <a:solidFill>
            <a:srgbClr val="EDEDED"/>
          </a:solidFill>
        </p:spPr>
      </p:pic>
      <p:sp>
        <p:nvSpPr>
          <p:cNvPr id="12" name="Text Placeholder 11"/>
          <p:cNvSpPr>
            <a:spLocks noGrp="1"/>
          </p:cNvSpPr>
          <p:nvPr>
            <p:ph type="body" sz="quarter" idx="17"/>
          </p:nvPr>
        </p:nvSpPr>
        <p:spPr>
          <a:xfrm>
            <a:off x="1236662" y="5432470"/>
            <a:ext cx="3381719" cy="354012"/>
          </a:xfrm>
        </p:spPr>
        <p:txBody>
          <a:bodyPr/>
          <a:lstStyle/>
          <a:p>
            <a:r>
              <a:rPr lang="en-US" sz="1400" dirty="0">
                <a:solidFill>
                  <a:schemeClr val="tx1"/>
                </a:solidFill>
              </a:rPr>
              <a:t>www.linkedin.com/in/chriswoodruff</a:t>
            </a:r>
          </a:p>
        </p:txBody>
      </p:sp>
      <p:pic>
        <p:nvPicPr>
          <p:cNvPr id="2050" name="Picture 2" descr="See the source image">
            <a:extLst>
              <a:ext uri="{FF2B5EF4-FFF2-40B4-BE49-F238E27FC236}">
                <a16:creationId xmlns:a16="http://schemas.microsoft.com/office/drawing/2014/main" id="{791AF075-0E86-437D-AD16-9816259633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8113" y="4377055"/>
            <a:ext cx="1560513" cy="168852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ee the source image">
            <a:extLst>
              <a:ext uri="{FF2B5EF4-FFF2-40B4-BE49-F238E27FC236}">
                <a16:creationId xmlns:a16="http://schemas.microsoft.com/office/drawing/2014/main" id="{E180DCA0-77AC-412E-949F-FE0E8E4C86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78357" y="4377056"/>
            <a:ext cx="1684364" cy="168436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a:extLst>
              <a:ext uri="{FF2B5EF4-FFF2-40B4-BE49-F238E27FC236}">
                <a16:creationId xmlns:a16="http://schemas.microsoft.com/office/drawing/2014/main" id="{65660C44-0691-40D3-A9A7-1E774DDBBD9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62453" y="4378061"/>
            <a:ext cx="1684364" cy="1684364"/>
          </a:xfrm>
          <a:prstGeom prst="rect">
            <a:avLst/>
          </a:prstGeom>
        </p:spPr>
      </p:pic>
      <p:sp>
        <p:nvSpPr>
          <p:cNvPr id="5" name="Rectangle 4">
            <a:extLst>
              <a:ext uri="{FF2B5EF4-FFF2-40B4-BE49-F238E27FC236}">
                <a16:creationId xmlns:a16="http://schemas.microsoft.com/office/drawing/2014/main" id="{4DE6ECD1-A124-450C-BAC5-2F12E83C1813}"/>
              </a:ext>
            </a:extLst>
          </p:cNvPr>
          <p:cNvSpPr/>
          <p:nvPr/>
        </p:nvSpPr>
        <p:spPr>
          <a:xfrm>
            <a:off x="4554718" y="199518"/>
            <a:ext cx="7637668" cy="523220"/>
          </a:xfrm>
          <a:prstGeom prst="rect">
            <a:avLst/>
          </a:prstGeom>
        </p:spPr>
        <p:txBody>
          <a:bodyPr wrap="none">
            <a:spAutoFit/>
          </a:bodyPr>
          <a:lstStyle/>
          <a:p>
            <a:r>
              <a:rPr lang="en-US" sz="2800" dirty="0"/>
              <a:t>https://github.com/cwoodruff/EFCore21Demos</a:t>
            </a:r>
          </a:p>
        </p:txBody>
      </p:sp>
    </p:spTree>
    <p:extLst>
      <p:ext uri="{BB962C8B-B14F-4D97-AF65-F5344CB8AC3E}">
        <p14:creationId xmlns:p14="http://schemas.microsoft.com/office/powerpoint/2010/main" val="4154484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21" name="Content Placeholder 2">
            <a:extLst>
              <a:ext uri="{FF2B5EF4-FFF2-40B4-BE49-F238E27FC236}">
                <a16:creationId xmlns:a16="http://schemas.microsoft.com/office/drawing/2014/main" id="{1FAB10AD-8E22-4551-8406-D9F6B0C8D31C}"/>
              </a:ext>
            </a:extLst>
          </p:cNvPr>
          <p:cNvSpPr txBox="1">
            <a:spLocks/>
          </p:cNvSpPr>
          <p:nvPr/>
        </p:nvSpPr>
        <p:spPr>
          <a:xfrm>
            <a:off x="527990" y="1422400"/>
            <a:ext cx="7729728" cy="567944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a:solidFill>
                  <a:schemeClr val="tx2"/>
                </a:solidFill>
                <a:latin typeface="+mn-lt"/>
                <a:ea typeface="Gotham Light" charset="0"/>
                <a:cs typeface="Gotham Light"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2"/>
                </a:solidFill>
                <a:latin typeface="+mn-lt"/>
                <a:ea typeface="Gotham Light" charset="0"/>
                <a:cs typeface="Gotham Light"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Gotham Light" charset="0"/>
                <a:cs typeface="Gotham Light"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Gotham Light" charset="0"/>
                <a:cs typeface="Gotham Light"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Gotham Light" charset="0"/>
                <a:cs typeface="Gotham Light"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dirty="0"/>
              <a:t>LINQ Like Function</a:t>
            </a:r>
          </a:p>
          <a:p>
            <a:r>
              <a:rPr lang="en-US" sz="2800" dirty="0"/>
              <a:t>Owned Entities</a:t>
            </a:r>
          </a:p>
          <a:p>
            <a:r>
              <a:rPr lang="en-US" sz="2800" dirty="0"/>
              <a:t>Global Query Filters</a:t>
            </a:r>
          </a:p>
          <a:p>
            <a:r>
              <a:rPr lang="en-US" sz="2800" dirty="0"/>
              <a:t>DbContext Pooling</a:t>
            </a:r>
          </a:p>
          <a:p>
            <a:r>
              <a:rPr lang="en-US" sz="2800" dirty="0"/>
              <a:t>String interpolation in raw SQL methods</a:t>
            </a:r>
          </a:p>
          <a:p>
            <a:r>
              <a:rPr lang="en-US" sz="2800" dirty="0"/>
              <a:t>Explicitly compiled queries</a:t>
            </a:r>
          </a:p>
          <a:p>
            <a:r>
              <a:rPr lang="en-US" sz="2800" dirty="0"/>
              <a:t>Database scalar function mapping</a:t>
            </a:r>
          </a:p>
          <a:p>
            <a:r>
              <a:rPr lang="en-US" sz="2800" dirty="0"/>
              <a:t>Data Seeding</a:t>
            </a:r>
          </a:p>
          <a:p>
            <a:r>
              <a:rPr lang="en-US" sz="2800" dirty="0"/>
              <a:t>Lazy Loading</a:t>
            </a:r>
          </a:p>
          <a:p>
            <a:r>
              <a:rPr lang="en-US" sz="2800" dirty="0"/>
              <a:t>LINQ </a:t>
            </a:r>
            <a:r>
              <a:rPr lang="en-US" sz="2800" dirty="0" err="1"/>
              <a:t>Groupby</a:t>
            </a:r>
            <a:endParaRPr lang="en-US" sz="2800" dirty="0"/>
          </a:p>
        </p:txBody>
      </p:sp>
    </p:spTree>
    <p:extLst>
      <p:ext uri="{BB962C8B-B14F-4D97-AF65-F5344CB8AC3E}">
        <p14:creationId xmlns:p14="http://schemas.microsoft.com/office/powerpoint/2010/main" val="342056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41B7A324-029E-40A6-9601-B6615D377F7C}"/>
              </a:ext>
            </a:extLst>
          </p:cNvPr>
          <p:cNvSpPr>
            <a:spLocks noGrp="1"/>
          </p:cNvSpPr>
          <p:nvPr>
            <p:ph type="title"/>
          </p:nvPr>
        </p:nvSpPr>
        <p:spPr/>
        <p:txBody>
          <a:bodyPr/>
          <a:lstStyle/>
          <a:p>
            <a:r>
              <a:rPr lang="en-US" dirty="0"/>
              <a:t>Entity Framework Core 2.0 Goals</a:t>
            </a:r>
          </a:p>
        </p:txBody>
      </p:sp>
      <p:sp>
        <p:nvSpPr>
          <p:cNvPr id="10" name="Text Placeholder 9">
            <a:extLst>
              <a:ext uri="{FF2B5EF4-FFF2-40B4-BE49-F238E27FC236}">
                <a16:creationId xmlns:a16="http://schemas.microsoft.com/office/drawing/2014/main" id="{B80EAEEE-F8EA-43A6-B8B2-FDB30FEAEFC1}"/>
              </a:ext>
            </a:extLst>
          </p:cNvPr>
          <p:cNvSpPr>
            <a:spLocks noGrp="1"/>
          </p:cNvSpPr>
          <p:nvPr>
            <p:ph type="body" sz="quarter" idx="4294967295"/>
          </p:nvPr>
        </p:nvSpPr>
        <p:spPr>
          <a:xfrm>
            <a:off x="527990" y="1462405"/>
            <a:ext cx="6221413" cy="4730750"/>
          </a:xfrm>
        </p:spPr>
        <p:txBody>
          <a:bodyPr>
            <a:normAutofit/>
          </a:bodyPr>
          <a:lstStyle/>
          <a:p>
            <a:pPr>
              <a:lnSpc>
                <a:spcPct val="150000"/>
              </a:lnSpc>
            </a:pPr>
            <a:r>
              <a:rPr lang="en-US" sz="3600" dirty="0">
                <a:latin typeface="+mj-lt"/>
              </a:rPr>
              <a:t>.NET Standard 2.0</a:t>
            </a:r>
          </a:p>
          <a:p>
            <a:pPr>
              <a:lnSpc>
                <a:spcPct val="150000"/>
              </a:lnSpc>
            </a:pPr>
            <a:r>
              <a:rPr lang="en-US" sz="3600" dirty="0">
                <a:latin typeface="+mj-lt"/>
              </a:rPr>
              <a:t>Quality</a:t>
            </a:r>
          </a:p>
          <a:p>
            <a:pPr>
              <a:lnSpc>
                <a:spcPct val="150000"/>
              </a:lnSpc>
            </a:pPr>
            <a:r>
              <a:rPr lang="en-US" sz="3600" dirty="0">
                <a:latin typeface="+mj-lt"/>
              </a:rPr>
              <a:t>Performance</a:t>
            </a:r>
          </a:p>
          <a:p>
            <a:pPr>
              <a:lnSpc>
                <a:spcPct val="150000"/>
              </a:lnSpc>
            </a:pPr>
            <a:r>
              <a:rPr lang="en-US" sz="3600" dirty="0">
                <a:latin typeface="+mj-lt"/>
              </a:rPr>
              <a:t>Close feature gap with EF 6</a:t>
            </a:r>
          </a:p>
          <a:p>
            <a:pPr>
              <a:lnSpc>
                <a:spcPct val="150000"/>
              </a:lnSpc>
            </a:pPr>
            <a:r>
              <a:rPr lang="en-US" sz="3600" dirty="0">
                <a:latin typeface="+mj-lt"/>
              </a:rPr>
              <a:t>Reusable building blocks</a:t>
            </a:r>
          </a:p>
        </p:txBody>
      </p:sp>
    </p:spTree>
    <p:extLst>
      <p:ext uri="{BB962C8B-B14F-4D97-AF65-F5344CB8AC3E}">
        <p14:creationId xmlns:p14="http://schemas.microsoft.com/office/powerpoint/2010/main" val="1874987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4E1769A-2D4F-49D9-81C4-4727FEEC5D15}"/>
              </a:ext>
            </a:extLst>
          </p:cNvPr>
          <p:cNvSpPr>
            <a:spLocks noGrp="1"/>
          </p:cNvSpPr>
          <p:nvPr>
            <p:ph type="title"/>
          </p:nvPr>
        </p:nvSpPr>
        <p:spPr/>
        <p:txBody>
          <a:bodyPr/>
          <a:lstStyle/>
          <a:p>
            <a:r>
              <a:rPr lang="en-US" dirty="0"/>
              <a:t>.NET Standard 2.0</a:t>
            </a:r>
          </a:p>
        </p:txBody>
      </p:sp>
      <p:pic>
        <p:nvPicPr>
          <p:cNvPr id="10" name="Picture 9">
            <a:extLst>
              <a:ext uri="{FF2B5EF4-FFF2-40B4-BE49-F238E27FC236}">
                <a16:creationId xmlns:a16="http://schemas.microsoft.com/office/drawing/2014/main" id="{7F9FACB9-5355-42E2-B989-DF8B787D8A43}"/>
              </a:ext>
            </a:extLst>
          </p:cNvPr>
          <p:cNvPicPr>
            <a:picLocks noChangeAspect="1"/>
          </p:cNvPicPr>
          <p:nvPr/>
        </p:nvPicPr>
        <p:blipFill>
          <a:blip r:embed="rId2"/>
          <a:stretch>
            <a:fillRect/>
          </a:stretch>
        </p:blipFill>
        <p:spPr>
          <a:xfrm>
            <a:off x="266195" y="1573515"/>
            <a:ext cx="7910570" cy="3924329"/>
          </a:xfrm>
          <a:prstGeom prst="rect">
            <a:avLst/>
          </a:prstGeom>
        </p:spPr>
      </p:pic>
    </p:spTree>
    <p:extLst>
      <p:ext uri="{BB962C8B-B14F-4D97-AF65-F5344CB8AC3E}">
        <p14:creationId xmlns:p14="http://schemas.microsoft.com/office/powerpoint/2010/main" val="3231313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LINQ Like Function</a:t>
            </a:r>
          </a:p>
        </p:txBody>
      </p:sp>
      <p:sp>
        <p:nvSpPr>
          <p:cNvPr id="4" name="TextBox 3">
            <a:extLst>
              <a:ext uri="{FF2B5EF4-FFF2-40B4-BE49-F238E27FC236}">
                <a16:creationId xmlns:a16="http://schemas.microsoft.com/office/drawing/2014/main" id="{D26C781D-D5D1-4AA5-B34F-3BE7B1E8C5EB}"/>
              </a:ext>
            </a:extLst>
          </p:cNvPr>
          <p:cNvSpPr txBox="1"/>
          <p:nvPr/>
        </p:nvSpPr>
        <p:spPr>
          <a:xfrm>
            <a:off x="9264650" y="6287643"/>
            <a:ext cx="2768600" cy="369332"/>
          </a:xfrm>
          <a:prstGeom prst="rect">
            <a:avLst/>
          </a:prstGeom>
          <a:noFill/>
        </p:spPr>
        <p:txBody>
          <a:bodyPr wrap="square" rtlCol="0">
            <a:spAutoFit/>
          </a:bodyPr>
          <a:lstStyle/>
          <a:p>
            <a:pPr algn="r"/>
            <a:r>
              <a:rPr lang="en-US" dirty="0"/>
              <a:t>EF Core 2.0</a:t>
            </a:r>
          </a:p>
        </p:txBody>
      </p:sp>
    </p:spTree>
    <p:extLst>
      <p:ext uri="{BB962C8B-B14F-4D97-AF65-F5344CB8AC3E}">
        <p14:creationId xmlns:p14="http://schemas.microsoft.com/office/powerpoint/2010/main" val="2062710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10A9424-294F-4A33-A583-3379B67A6B84}"/>
              </a:ext>
            </a:extLst>
          </p:cNvPr>
          <p:cNvSpPr>
            <a:spLocks noGrp="1"/>
          </p:cNvSpPr>
          <p:nvPr>
            <p:ph type="title"/>
          </p:nvPr>
        </p:nvSpPr>
        <p:spPr/>
        <p:txBody>
          <a:bodyPr/>
          <a:lstStyle/>
          <a:p>
            <a:r>
              <a:rPr lang="en-US" dirty="0"/>
              <a:t>Like Query Operator</a:t>
            </a:r>
          </a:p>
        </p:txBody>
      </p:sp>
      <p:sp>
        <p:nvSpPr>
          <p:cNvPr id="4" name="Rectangle 3">
            <a:extLst>
              <a:ext uri="{FF2B5EF4-FFF2-40B4-BE49-F238E27FC236}">
                <a16:creationId xmlns:a16="http://schemas.microsoft.com/office/drawing/2014/main" id="{B75901EE-125B-4E92-9159-A140BAFEA611}"/>
              </a:ext>
            </a:extLst>
          </p:cNvPr>
          <p:cNvSpPr/>
          <p:nvPr/>
        </p:nvSpPr>
        <p:spPr>
          <a:xfrm>
            <a:off x="1378226" y="1674600"/>
            <a:ext cx="6447183" cy="1815882"/>
          </a:xfrm>
          <a:prstGeom prst="rect">
            <a:avLst/>
          </a:prstGeom>
        </p:spPr>
        <p:txBody>
          <a:bodyPr wrap="square">
            <a:spAutoFit/>
          </a:bodyPr>
          <a:lstStyle/>
          <a:p>
            <a:r>
              <a:rPr lang="en-US" sz="2800" dirty="0" err="1">
                <a:solidFill>
                  <a:srgbClr val="0000FF"/>
                </a:solidFill>
                <a:latin typeface="Monaco"/>
              </a:rPr>
              <a:t>var</a:t>
            </a:r>
            <a:r>
              <a:rPr lang="en-US" sz="2800" dirty="0">
                <a:solidFill>
                  <a:srgbClr val="000000"/>
                </a:solidFill>
                <a:latin typeface="Monaco"/>
              </a:rPr>
              <a:t> customers = </a:t>
            </a:r>
            <a:r>
              <a:rPr lang="en-US" sz="2800" dirty="0">
                <a:solidFill>
                  <a:srgbClr val="0000FF"/>
                </a:solidFill>
                <a:latin typeface="Monaco"/>
              </a:rPr>
              <a:t>from</a:t>
            </a:r>
            <a:r>
              <a:rPr lang="en-US" sz="2800" dirty="0">
                <a:solidFill>
                  <a:srgbClr val="000000"/>
                </a:solidFill>
                <a:latin typeface="Monaco"/>
              </a:rPr>
              <a:t> c </a:t>
            </a:r>
            <a:r>
              <a:rPr lang="en-US" sz="2800" dirty="0">
                <a:solidFill>
                  <a:srgbClr val="0000FF"/>
                </a:solidFill>
                <a:latin typeface="Monaco"/>
              </a:rPr>
              <a:t>in</a:t>
            </a:r>
            <a:r>
              <a:rPr lang="en-US" sz="2800" dirty="0">
                <a:solidFill>
                  <a:srgbClr val="000000"/>
                </a:solidFill>
                <a:latin typeface="Monaco"/>
              </a:rPr>
              <a:t> 	</a:t>
            </a:r>
            <a:r>
              <a:rPr lang="en-US" sz="2800" dirty="0" err="1">
                <a:solidFill>
                  <a:srgbClr val="000000"/>
                </a:solidFill>
                <a:latin typeface="Monaco"/>
              </a:rPr>
              <a:t>context.Customers</a:t>
            </a:r>
            <a:r>
              <a:rPr lang="en-US" sz="2800" dirty="0">
                <a:solidFill>
                  <a:srgbClr val="000000"/>
                </a:solidFill>
                <a:latin typeface="Monaco"/>
              </a:rPr>
              <a:t> </a:t>
            </a:r>
            <a:r>
              <a:rPr lang="en-US" sz="2800" dirty="0">
                <a:solidFill>
                  <a:srgbClr val="0000FF"/>
                </a:solidFill>
                <a:latin typeface="Monaco"/>
              </a:rPr>
              <a:t>where</a:t>
            </a:r>
            <a:r>
              <a:rPr lang="en-US" sz="2800" dirty="0">
                <a:solidFill>
                  <a:srgbClr val="000000"/>
                </a:solidFill>
                <a:latin typeface="Monaco"/>
              </a:rPr>
              <a:t> 	</a:t>
            </a:r>
            <a:r>
              <a:rPr lang="en-US" sz="2800" dirty="0" err="1">
                <a:solidFill>
                  <a:srgbClr val="000000"/>
                </a:solidFill>
                <a:latin typeface="Monaco"/>
              </a:rPr>
              <a:t>EF.Functions.Like</a:t>
            </a:r>
            <a:r>
              <a:rPr lang="en-US" sz="2800" dirty="0">
                <a:solidFill>
                  <a:srgbClr val="000000"/>
                </a:solidFill>
                <a:latin typeface="Monaco"/>
              </a:rPr>
              <a:t>(</a:t>
            </a:r>
            <a:r>
              <a:rPr lang="en-US" sz="2800" dirty="0" err="1">
                <a:solidFill>
                  <a:srgbClr val="000000"/>
                </a:solidFill>
                <a:latin typeface="Monaco"/>
              </a:rPr>
              <a:t>c.Name</a:t>
            </a:r>
            <a:r>
              <a:rPr lang="en-US" sz="2800" dirty="0">
                <a:solidFill>
                  <a:srgbClr val="000000"/>
                </a:solidFill>
                <a:latin typeface="Monaco"/>
              </a:rPr>
              <a:t>, </a:t>
            </a:r>
            <a:r>
              <a:rPr lang="en-US" sz="2800" dirty="0">
                <a:solidFill>
                  <a:srgbClr val="A31515"/>
                </a:solidFill>
                <a:latin typeface="Monaco"/>
              </a:rPr>
              <a:t>"a%"</a:t>
            </a:r>
            <a:r>
              <a:rPr lang="en-US" sz="2800" dirty="0">
                <a:solidFill>
                  <a:srgbClr val="000000"/>
                </a:solidFill>
                <a:latin typeface="Monaco"/>
              </a:rPr>
              <a:t>); 	</a:t>
            </a:r>
            <a:r>
              <a:rPr lang="en-US" sz="2800" dirty="0">
                <a:solidFill>
                  <a:srgbClr val="0000FF"/>
                </a:solidFill>
                <a:latin typeface="Monaco"/>
              </a:rPr>
              <a:t>select</a:t>
            </a:r>
            <a:r>
              <a:rPr lang="en-US" sz="2800" dirty="0">
                <a:solidFill>
                  <a:srgbClr val="000000"/>
                </a:solidFill>
                <a:latin typeface="Monaco"/>
              </a:rPr>
              <a:t> c;</a:t>
            </a:r>
            <a:endParaRPr lang="en-US" sz="2800" dirty="0"/>
          </a:p>
        </p:txBody>
      </p:sp>
      <p:sp>
        <p:nvSpPr>
          <p:cNvPr id="5" name="Rectangle 4">
            <a:extLst>
              <a:ext uri="{FF2B5EF4-FFF2-40B4-BE49-F238E27FC236}">
                <a16:creationId xmlns:a16="http://schemas.microsoft.com/office/drawing/2014/main" id="{F20A6441-9EDB-4E3A-BF95-D243B40FF390}"/>
              </a:ext>
            </a:extLst>
          </p:cNvPr>
          <p:cNvSpPr/>
          <p:nvPr/>
        </p:nvSpPr>
        <p:spPr>
          <a:xfrm>
            <a:off x="1378226" y="4086515"/>
            <a:ext cx="6096000" cy="954107"/>
          </a:xfrm>
          <a:prstGeom prst="rect">
            <a:avLst/>
          </a:prstGeom>
        </p:spPr>
        <p:txBody>
          <a:bodyPr>
            <a:spAutoFit/>
          </a:bodyPr>
          <a:lstStyle/>
          <a:p>
            <a:r>
              <a:rPr lang="en-US" sz="2800" dirty="0">
                <a:solidFill>
                  <a:srgbClr val="0000FF"/>
                </a:solidFill>
                <a:latin typeface="Monaco"/>
              </a:rPr>
              <a:t>SELECT</a:t>
            </a:r>
            <a:r>
              <a:rPr lang="en-US" sz="2800" dirty="0">
                <a:solidFill>
                  <a:srgbClr val="000000"/>
                </a:solidFill>
                <a:latin typeface="Monaco"/>
              </a:rPr>
              <a:t> .[</a:t>
            </a:r>
            <a:r>
              <a:rPr lang="en-US" sz="2800" dirty="0">
                <a:solidFill>
                  <a:srgbClr val="0000FF"/>
                </a:solidFill>
                <a:latin typeface="Monaco"/>
              </a:rPr>
              <a:t>Id</a:t>
            </a:r>
            <a:r>
              <a:rPr lang="en-US" sz="2800" dirty="0">
                <a:solidFill>
                  <a:srgbClr val="000000"/>
                </a:solidFill>
                <a:latin typeface="Monaco"/>
              </a:rPr>
              <a:t>], .[</a:t>
            </a:r>
            <a:r>
              <a:rPr lang="en-US" sz="2800" dirty="0">
                <a:solidFill>
                  <a:srgbClr val="0000FF"/>
                </a:solidFill>
                <a:latin typeface="Monaco"/>
              </a:rPr>
              <a:t>Name</a:t>
            </a:r>
            <a:r>
              <a:rPr lang="en-US" sz="2800" dirty="0">
                <a:solidFill>
                  <a:srgbClr val="000000"/>
                </a:solidFill>
                <a:latin typeface="Monaco"/>
              </a:rPr>
              <a:t>] </a:t>
            </a:r>
            <a:r>
              <a:rPr lang="en-US" sz="2800" dirty="0">
                <a:solidFill>
                  <a:srgbClr val="0000FF"/>
                </a:solidFill>
                <a:latin typeface="Monaco"/>
              </a:rPr>
              <a:t>FROM</a:t>
            </a:r>
            <a:r>
              <a:rPr lang="en-US" sz="2800" dirty="0">
                <a:solidFill>
                  <a:srgbClr val="000000"/>
                </a:solidFill>
                <a:latin typeface="Monaco"/>
              </a:rPr>
              <a:t> [Customers] </a:t>
            </a:r>
            <a:r>
              <a:rPr lang="en-US" sz="2800" dirty="0">
                <a:solidFill>
                  <a:srgbClr val="0000FF"/>
                </a:solidFill>
                <a:latin typeface="Monaco"/>
              </a:rPr>
              <a:t>AS</a:t>
            </a:r>
            <a:r>
              <a:rPr lang="en-US" sz="2800" dirty="0">
                <a:solidFill>
                  <a:srgbClr val="000000"/>
                </a:solidFill>
                <a:latin typeface="Monaco"/>
              </a:rPr>
              <a:t> </a:t>
            </a:r>
            <a:r>
              <a:rPr lang="en-US" sz="2800" dirty="0">
                <a:solidFill>
                  <a:srgbClr val="0000FF"/>
                </a:solidFill>
                <a:latin typeface="Monaco"/>
              </a:rPr>
              <a:t>WHERE</a:t>
            </a:r>
            <a:r>
              <a:rPr lang="en-US" sz="2800" dirty="0">
                <a:solidFill>
                  <a:srgbClr val="000000"/>
                </a:solidFill>
                <a:latin typeface="Monaco"/>
              </a:rPr>
              <a:t> .[</a:t>
            </a:r>
            <a:r>
              <a:rPr lang="en-US" sz="2800" dirty="0">
                <a:solidFill>
                  <a:srgbClr val="0000FF"/>
                </a:solidFill>
                <a:latin typeface="Monaco"/>
              </a:rPr>
              <a:t>Name</a:t>
            </a:r>
            <a:r>
              <a:rPr lang="en-US" sz="2800" dirty="0">
                <a:solidFill>
                  <a:srgbClr val="000000"/>
                </a:solidFill>
                <a:latin typeface="Monaco"/>
              </a:rPr>
              <a:t>] </a:t>
            </a:r>
            <a:r>
              <a:rPr lang="en-US" sz="2800" dirty="0">
                <a:solidFill>
                  <a:srgbClr val="0000FF"/>
                </a:solidFill>
                <a:latin typeface="Monaco"/>
              </a:rPr>
              <a:t>LIKE</a:t>
            </a:r>
            <a:r>
              <a:rPr lang="en-US" sz="2800" dirty="0">
                <a:solidFill>
                  <a:srgbClr val="000000"/>
                </a:solidFill>
                <a:latin typeface="Monaco"/>
              </a:rPr>
              <a:t> </a:t>
            </a:r>
            <a:r>
              <a:rPr lang="en-US" sz="2800" dirty="0" err="1">
                <a:solidFill>
                  <a:srgbClr val="000000"/>
                </a:solidFill>
                <a:latin typeface="Monaco"/>
              </a:rPr>
              <a:t>N</a:t>
            </a:r>
            <a:r>
              <a:rPr lang="en-US" sz="2800" dirty="0" err="1">
                <a:solidFill>
                  <a:srgbClr val="A31515"/>
                </a:solidFill>
                <a:latin typeface="Monaco"/>
              </a:rPr>
              <a:t>'a</a:t>
            </a:r>
            <a:r>
              <a:rPr lang="en-US" sz="2800" dirty="0">
                <a:solidFill>
                  <a:srgbClr val="A31515"/>
                </a:solidFill>
                <a:latin typeface="Monaco"/>
              </a:rPr>
              <a:t>%'</a:t>
            </a:r>
            <a:r>
              <a:rPr lang="en-US" sz="2800" dirty="0">
                <a:solidFill>
                  <a:srgbClr val="000000"/>
                </a:solidFill>
                <a:latin typeface="Monaco"/>
              </a:rPr>
              <a:t>;</a:t>
            </a:r>
            <a:endParaRPr lang="en-US" sz="2800" dirty="0"/>
          </a:p>
        </p:txBody>
      </p:sp>
      <p:sp>
        <p:nvSpPr>
          <p:cNvPr id="6" name="TextBox 5">
            <a:extLst>
              <a:ext uri="{FF2B5EF4-FFF2-40B4-BE49-F238E27FC236}">
                <a16:creationId xmlns:a16="http://schemas.microsoft.com/office/drawing/2014/main" id="{0BBC547D-F6AD-41F5-8B68-B6A1CAE23E2F}"/>
              </a:ext>
            </a:extLst>
          </p:cNvPr>
          <p:cNvSpPr txBox="1"/>
          <p:nvPr/>
        </p:nvSpPr>
        <p:spPr>
          <a:xfrm>
            <a:off x="9264650" y="6287643"/>
            <a:ext cx="2768600" cy="369332"/>
          </a:xfrm>
          <a:prstGeom prst="rect">
            <a:avLst/>
          </a:prstGeom>
          <a:noFill/>
        </p:spPr>
        <p:txBody>
          <a:bodyPr wrap="square" rtlCol="0">
            <a:spAutoFit/>
          </a:bodyPr>
          <a:lstStyle/>
          <a:p>
            <a:pPr algn="r"/>
            <a:r>
              <a:rPr lang="en-US" dirty="0"/>
              <a:t>EF Core 2.0</a:t>
            </a:r>
          </a:p>
        </p:txBody>
      </p:sp>
    </p:spTree>
    <p:extLst>
      <p:ext uri="{BB962C8B-B14F-4D97-AF65-F5344CB8AC3E}">
        <p14:creationId xmlns:p14="http://schemas.microsoft.com/office/powerpoint/2010/main" val="3185251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3889DE-46CF-43C0-9859-9C9BF3AD7368}"/>
              </a:ext>
            </a:extLst>
          </p:cNvPr>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2079172203"/>
      </p:ext>
    </p:extLst>
  </p:cSld>
  <p:clrMapOvr>
    <a:masterClrMapping/>
  </p:clrMapOvr>
</p:sld>
</file>

<file path=ppt/theme/theme1.xml><?xml version="1.0" encoding="utf-8"?>
<a:theme xmlns:a="http://schemas.openxmlformats.org/drawingml/2006/main" name="PASSMarathon">
  <a:themeElements>
    <a:clrScheme name="PASS Brand Colors">
      <a:dk1>
        <a:srgbClr val="101820"/>
      </a:dk1>
      <a:lt1>
        <a:srgbClr val="6558B1"/>
      </a:lt1>
      <a:dk2>
        <a:srgbClr val="414954"/>
      </a:dk2>
      <a:lt2>
        <a:srgbClr val="FFFFFF"/>
      </a:lt2>
      <a:accent1>
        <a:srgbClr val="F9413A"/>
      </a:accent1>
      <a:accent2>
        <a:srgbClr val="AF272F"/>
      </a:accent2>
      <a:accent3>
        <a:srgbClr val="2CCCD3"/>
      </a:accent3>
      <a:accent4>
        <a:srgbClr val="007377"/>
      </a:accent4>
      <a:accent5>
        <a:srgbClr val="2E008B"/>
      </a:accent5>
      <a:accent6>
        <a:srgbClr val="6558B1"/>
      </a:accent6>
      <a:hlink>
        <a:srgbClr val="00BF6F"/>
      </a:hlink>
      <a:folHlink>
        <a:srgbClr val="00793E"/>
      </a:folHlink>
    </a:clrScheme>
    <a:fontScheme name="PAS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SSMarathon" id="{825149FB-6B7B-4D2C-90C3-7980BA244B63}" vid="{3F5BB40C-09A8-4065-B336-0638D2B84333}"/>
    </a:ext>
  </a:extLst>
</a:theme>
</file>

<file path=ppt/theme/theme2.xml><?xml version="1.0" encoding="utf-8"?>
<a:theme xmlns:a="http://schemas.openxmlformats.org/drawingml/2006/main" name="1_PASSMarathon">
  <a:themeElements>
    <a:clrScheme name="PASS Brand Colors">
      <a:dk1>
        <a:srgbClr val="101820"/>
      </a:dk1>
      <a:lt1>
        <a:srgbClr val="6558B1"/>
      </a:lt1>
      <a:dk2>
        <a:srgbClr val="414954"/>
      </a:dk2>
      <a:lt2>
        <a:srgbClr val="FFFFFF"/>
      </a:lt2>
      <a:accent1>
        <a:srgbClr val="F9413A"/>
      </a:accent1>
      <a:accent2>
        <a:srgbClr val="AF272F"/>
      </a:accent2>
      <a:accent3>
        <a:srgbClr val="2CCCD3"/>
      </a:accent3>
      <a:accent4>
        <a:srgbClr val="007377"/>
      </a:accent4>
      <a:accent5>
        <a:srgbClr val="2E008B"/>
      </a:accent5>
      <a:accent6>
        <a:srgbClr val="6558B1"/>
      </a:accent6>
      <a:hlink>
        <a:srgbClr val="00BF6F"/>
      </a:hlink>
      <a:folHlink>
        <a:srgbClr val="00793E"/>
      </a:folHlink>
    </a:clrScheme>
    <a:fontScheme name="PAS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SSMarathon" id="{825149FB-6B7B-4D2C-90C3-7980BA244B63}" vid="{3F5BB40C-09A8-4065-B336-0638D2B8433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PASS</Template>
  <TotalTime>2562</TotalTime>
  <Words>1115</Words>
  <Application>Microsoft Office PowerPoint</Application>
  <PresentationFormat>Widescreen</PresentationFormat>
  <Paragraphs>255</Paragraphs>
  <Slides>39</Slides>
  <Notes>7</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39</vt:i4>
      </vt:variant>
    </vt:vector>
  </HeadingPairs>
  <TitlesOfParts>
    <vt:vector size="54" baseType="lpstr">
      <vt:lpstr>Arial</vt:lpstr>
      <vt:lpstr>Calibri</vt:lpstr>
      <vt:lpstr>Consolas</vt:lpstr>
      <vt:lpstr>Gotham Book</vt:lpstr>
      <vt:lpstr>Gotham Light</vt:lpstr>
      <vt:lpstr>inherit</vt:lpstr>
      <vt:lpstr>Monaco</vt:lpstr>
      <vt:lpstr>Open Sans</vt:lpstr>
      <vt:lpstr>Segoe UI</vt:lpstr>
      <vt:lpstr>Segoe UI Light</vt:lpstr>
      <vt:lpstr>Segoe UI Semibold</vt:lpstr>
      <vt:lpstr>Segoe UI Semilight</vt:lpstr>
      <vt:lpstr>Source Code Pro</vt:lpstr>
      <vt:lpstr>PASSMarathon</vt:lpstr>
      <vt:lpstr>1_PASSMarathon</vt:lpstr>
      <vt:lpstr> WHAT’S NEW IN ENTITY FRAMEWORK CORE 2.1?</vt:lpstr>
      <vt:lpstr>PowerPoint Presentation</vt:lpstr>
      <vt:lpstr>Chris Woodruff</vt:lpstr>
      <vt:lpstr>Agenda</vt:lpstr>
      <vt:lpstr>Entity Framework Core 2.0 Goals</vt:lpstr>
      <vt:lpstr>.NET Standard 2.0</vt:lpstr>
      <vt:lpstr>LINQ Like Function</vt:lpstr>
      <vt:lpstr>Like Query Operator</vt:lpstr>
      <vt:lpstr>Demo</vt:lpstr>
      <vt:lpstr>Owned Entities</vt:lpstr>
      <vt:lpstr>Owned Entities and Table Splitting</vt:lpstr>
      <vt:lpstr>Global Query Filters</vt:lpstr>
      <vt:lpstr>Global Query Filters</vt:lpstr>
      <vt:lpstr>Demo</vt:lpstr>
      <vt:lpstr>DbContext Pooling</vt:lpstr>
      <vt:lpstr>DbContext Pooling</vt:lpstr>
      <vt:lpstr>DbContext Pooling</vt:lpstr>
      <vt:lpstr>DbContext Pooling</vt:lpstr>
      <vt:lpstr>Demo</vt:lpstr>
      <vt:lpstr>String interpolation in raw SQL methods</vt:lpstr>
      <vt:lpstr>String interpolation in raw SQL methods</vt:lpstr>
      <vt:lpstr>Explicitly Compiled Queries</vt:lpstr>
      <vt:lpstr>Explicitly Compiled Queries</vt:lpstr>
      <vt:lpstr>Demo</vt:lpstr>
      <vt:lpstr>Database scalar function mapping</vt:lpstr>
      <vt:lpstr>Database Scalar Function Mapping</vt:lpstr>
      <vt:lpstr>Data Seeding</vt:lpstr>
      <vt:lpstr>Entity Constructor Parameters</vt:lpstr>
      <vt:lpstr>Entity Constructor Parameters</vt:lpstr>
      <vt:lpstr>Data Seeding Example</vt:lpstr>
      <vt:lpstr>Lazy Loading</vt:lpstr>
      <vt:lpstr>Lazy Loading Example</vt:lpstr>
      <vt:lpstr>LINQ GroupBy</vt:lpstr>
      <vt:lpstr>LINQ GroupBy</vt:lpstr>
      <vt:lpstr>Things to know</vt:lpstr>
      <vt:lpstr>More information?</vt:lpstr>
      <vt:lpstr>PowerPoint Presentation</vt:lpstr>
      <vt:lpstr>PowerPoint Presentation</vt:lpstr>
      <vt:lpstr>Chris Woodruff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Woodruff</dc:creator>
  <cp:lastModifiedBy>Chris Woodruff</cp:lastModifiedBy>
  <cp:revision>4</cp:revision>
  <dcterms:created xsi:type="dcterms:W3CDTF">2017-09-25T12:34:13Z</dcterms:created>
  <dcterms:modified xsi:type="dcterms:W3CDTF">2018-10-08T18:23:52Z</dcterms:modified>
</cp:coreProperties>
</file>