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6" r:id="rId4"/>
    <p:sldId id="275" r:id="rId5"/>
    <p:sldId id="274" r:id="rId6"/>
    <p:sldId id="271" r:id="rId7"/>
    <p:sldId id="277" r:id="rId8"/>
    <p:sldId id="278" r:id="rId9"/>
    <p:sldId id="279" r:id="rId10"/>
    <p:sldId id="272" r:id="rId11"/>
    <p:sldId id="280" r:id="rId12"/>
    <p:sldId id="281" r:id="rId13"/>
    <p:sldId id="282" r:id="rId14"/>
    <p:sldId id="283" r:id="rId15"/>
    <p:sldId id="284" r:id="rId16"/>
    <p:sldId id="257" r:id="rId17"/>
    <p:sldId id="258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E2C8F3F-29BA-46C3-B377-E1942EDD8594}">
          <p14:sldIdLst>
            <p14:sldId id="256"/>
            <p14:sldId id="259"/>
            <p14:sldId id="276"/>
          </p14:sldIdLst>
        </p14:section>
        <p14:section name="Multi-Tenancy Patterns" id="{E0B5890D-963B-44DA-9676-DEA811933CC9}">
          <p14:sldIdLst>
            <p14:sldId id="275"/>
            <p14:sldId id="274"/>
            <p14:sldId id="271"/>
            <p14:sldId id="277"/>
            <p14:sldId id="278"/>
            <p14:sldId id="279"/>
            <p14:sldId id="272"/>
            <p14:sldId id="280"/>
            <p14:sldId id="281"/>
          </p14:sldIdLst>
        </p14:section>
        <p14:section name="Untitled Section" id="{F9895266-1275-40C3-9961-F6192E97C4BC}">
          <p14:sldIdLst>
            <p14:sldId id="282"/>
            <p14:sldId id="283"/>
            <p14:sldId id="284"/>
          </p14:sldIdLst>
        </p14:section>
        <p14:section name="Untitled Section" id="{3B14AE14-6874-45F7-AFAE-FF067C4D4098}">
          <p14:sldIdLst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3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. Tower" userId="9d06de10716639e5" providerId="LiveId" clId="{FDABD5EB-154B-4016-A3E1-81B294171F34}"/>
    <pc:docChg chg="undo custSel addSld delSld modSld sldOrd modSection">
      <pc:chgData name="J. Tower" userId="9d06de10716639e5" providerId="LiveId" clId="{FDABD5EB-154B-4016-A3E1-81B294171F34}" dt="2019-05-04T14:52:13.158" v="718" actId="20577"/>
      <pc:docMkLst>
        <pc:docMk/>
      </pc:docMkLst>
      <pc:sldChg chg="addSp delSp modSp">
        <pc:chgData name="J. Tower" userId="9d06de10716639e5" providerId="LiveId" clId="{FDABD5EB-154B-4016-A3E1-81B294171F34}" dt="2019-05-04T14:34:57.999" v="589" actId="20577"/>
        <pc:sldMkLst>
          <pc:docMk/>
          <pc:sldMk cId="3164306215" sldId="259"/>
        </pc:sldMkLst>
        <pc:spChg chg="mod">
          <ac:chgData name="J. Tower" userId="9d06de10716639e5" providerId="LiveId" clId="{FDABD5EB-154B-4016-A3E1-81B294171F34}" dt="2019-05-04T14:30:45.993" v="342" actId="20577"/>
          <ac:spMkLst>
            <pc:docMk/>
            <pc:sldMk cId="3164306215" sldId="259"/>
            <ac:spMk id="2" creationId="{F8E018CA-54DF-44E3-8E83-5A8DEEE8F1E3}"/>
          </ac:spMkLst>
        </pc:spChg>
        <pc:spChg chg="mod">
          <ac:chgData name="J. Tower" userId="9d06de10716639e5" providerId="LiveId" clId="{FDABD5EB-154B-4016-A3E1-81B294171F34}" dt="2019-05-04T14:34:57.999" v="589" actId="20577"/>
          <ac:spMkLst>
            <pc:docMk/>
            <pc:sldMk cId="3164306215" sldId="259"/>
            <ac:spMk id="3" creationId="{95C423AF-C101-424D-9320-E4331D473575}"/>
          </ac:spMkLst>
        </pc:spChg>
        <pc:spChg chg="add mod">
          <ac:chgData name="J. Tower" userId="9d06de10716639e5" providerId="LiveId" clId="{FDABD5EB-154B-4016-A3E1-81B294171F34}" dt="2019-05-04T14:01:29.721" v="272" actId="164"/>
          <ac:spMkLst>
            <pc:docMk/>
            <pc:sldMk cId="3164306215" sldId="259"/>
            <ac:spMk id="5" creationId="{0EEBB65C-2509-4E20-8300-F0C05ACE6932}"/>
          </ac:spMkLst>
        </pc:spChg>
        <pc:spChg chg="add del mod topLvl">
          <ac:chgData name="J. Tower" userId="9d06de10716639e5" providerId="LiveId" clId="{FDABD5EB-154B-4016-A3E1-81B294171F34}" dt="2019-05-04T14:03:25.087" v="293" actId="164"/>
          <ac:spMkLst>
            <pc:docMk/>
            <pc:sldMk cId="3164306215" sldId="259"/>
            <ac:spMk id="11" creationId="{5E5668A8-4A3F-4D2B-91E8-00866AAEAB06}"/>
          </ac:spMkLst>
        </pc:spChg>
        <pc:grpChg chg="add mod">
          <ac:chgData name="J. Tower" userId="9d06de10716639e5" providerId="LiveId" clId="{FDABD5EB-154B-4016-A3E1-81B294171F34}" dt="2019-05-04T14:03:25.087" v="293" actId="164"/>
          <ac:grpSpMkLst>
            <pc:docMk/>
            <pc:sldMk cId="3164306215" sldId="259"/>
            <ac:grpSpMk id="6" creationId="{691A5EF7-5BCA-482D-AE65-A71326A09C6C}"/>
          </ac:grpSpMkLst>
        </pc:grpChg>
        <pc:grpChg chg="add del mod">
          <ac:chgData name="J. Tower" userId="9d06de10716639e5" providerId="LiveId" clId="{FDABD5EB-154B-4016-A3E1-81B294171F34}" dt="2019-05-04T14:03:37.438" v="294"/>
          <ac:grpSpMkLst>
            <pc:docMk/>
            <pc:sldMk cId="3164306215" sldId="259"/>
            <ac:grpSpMk id="8" creationId="{8E8B7735-0ADB-4ADF-9424-55176E480EDB}"/>
          </ac:grpSpMkLst>
        </pc:grpChg>
        <pc:grpChg chg="add del mod">
          <ac:chgData name="J. Tower" userId="9d06de10716639e5" providerId="LiveId" clId="{FDABD5EB-154B-4016-A3E1-81B294171F34}" dt="2019-05-04T14:02:20.435" v="278" actId="165"/>
          <ac:grpSpMkLst>
            <pc:docMk/>
            <pc:sldMk cId="3164306215" sldId="259"/>
            <ac:grpSpMk id="9" creationId="{CEC162E6-C4B3-43EB-A22E-AF8D7F9FF479}"/>
          </ac:grpSpMkLst>
        </pc:grpChg>
        <pc:picChg chg="add mod">
          <ac:chgData name="J. Tower" userId="9d06de10716639e5" providerId="LiveId" clId="{FDABD5EB-154B-4016-A3E1-81B294171F34}" dt="2019-05-04T14:01:29.721" v="272" actId="164"/>
          <ac:picMkLst>
            <pc:docMk/>
            <pc:sldMk cId="3164306215" sldId="259"/>
            <ac:picMk id="4" creationId="{375D4170-3793-4541-9573-89D08208C87E}"/>
          </ac:picMkLst>
        </pc:picChg>
        <pc:picChg chg="add mod">
          <ac:chgData name="J. Tower" userId="9d06de10716639e5" providerId="LiveId" clId="{FDABD5EB-154B-4016-A3E1-81B294171F34}" dt="2019-05-04T14:01:29.721" v="272" actId="164"/>
          <ac:picMkLst>
            <pc:docMk/>
            <pc:sldMk cId="3164306215" sldId="259"/>
            <ac:picMk id="7" creationId="{D0C3035F-9656-47B8-A31F-061758E0D7F0}"/>
          </ac:picMkLst>
        </pc:picChg>
        <pc:picChg chg="del mod topLvl">
          <ac:chgData name="J. Tower" userId="9d06de10716639e5" providerId="LiveId" clId="{FDABD5EB-154B-4016-A3E1-81B294171F34}" dt="2019-05-04T14:02:23.704" v="279"/>
          <ac:picMkLst>
            <pc:docMk/>
            <pc:sldMk cId="3164306215" sldId="259"/>
            <ac:picMk id="10" creationId="{A3B239DE-A86C-4F84-8029-7FDD2B37BB06}"/>
          </ac:picMkLst>
        </pc:picChg>
        <pc:picChg chg="del mod topLvl">
          <ac:chgData name="J. Tower" userId="9d06de10716639e5" providerId="LiveId" clId="{FDABD5EB-154B-4016-A3E1-81B294171F34}" dt="2019-05-04T14:02:28.394" v="280" actId="478"/>
          <ac:picMkLst>
            <pc:docMk/>
            <pc:sldMk cId="3164306215" sldId="259"/>
            <ac:picMk id="12" creationId="{198A7ED7-7A2C-4DA1-A852-3E5AE103CD3D}"/>
          </ac:picMkLst>
        </pc:picChg>
        <pc:picChg chg="del mod topLvl">
          <ac:chgData name="J. Tower" userId="9d06de10716639e5" providerId="LiveId" clId="{FDABD5EB-154B-4016-A3E1-81B294171F34}" dt="2019-05-04T14:02:28.394" v="280" actId="478"/>
          <ac:picMkLst>
            <pc:docMk/>
            <pc:sldMk cId="3164306215" sldId="259"/>
            <ac:picMk id="13" creationId="{8F8FDEA0-8286-4A9F-BFA2-4FAEE3467D7E}"/>
          </ac:picMkLst>
        </pc:picChg>
        <pc:picChg chg="add mod">
          <ac:chgData name="J. Tower" userId="9d06de10716639e5" providerId="LiveId" clId="{FDABD5EB-154B-4016-A3E1-81B294171F34}" dt="2019-05-04T14:03:25.087" v="293" actId="164"/>
          <ac:picMkLst>
            <pc:docMk/>
            <pc:sldMk cId="3164306215" sldId="259"/>
            <ac:picMk id="14" creationId="{4D7F83A2-C618-42EE-B2F6-38207AE33DA0}"/>
          </ac:picMkLst>
        </pc:picChg>
        <pc:picChg chg="add mod">
          <ac:chgData name="J. Tower" userId="9d06de10716639e5" providerId="LiveId" clId="{FDABD5EB-154B-4016-A3E1-81B294171F34}" dt="2019-05-04T14:01:29.721" v="272" actId="164"/>
          <ac:picMkLst>
            <pc:docMk/>
            <pc:sldMk cId="3164306215" sldId="259"/>
            <ac:picMk id="4098" creationId="{E206EF75-0CA6-40CF-9EB5-CD9F583570B3}"/>
          </ac:picMkLst>
        </pc:picChg>
      </pc:sldChg>
      <pc:sldChg chg="modSp add">
        <pc:chgData name="J. Tower" userId="9d06de10716639e5" providerId="LiveId" clId="{FDABD5EB-154B-4016-A3E1-81B294171F34}" dt="2019-05-04T13:37:45.101" v="17" actId="20577"/>
        <pc:sldMkLst>
          <pc:docMk/>
          <pc:sldMk cId="1685888538" sldId="266"/>
        </pc:sldMkLst>
        <pc:spChg chg="mod">
          <ac:chgData name="J. Tower" userId="9d06de10716639e5" providerId="LiveId" clId="{FDABD5EB-154B-4016-A3E1-81B294171F34}" dt="2019-05-04T13:37:41.008" v="14" actId="20577"/>
          <ac:spMkLst>
            <pc:docMk/>
            <pc:sldMk cId="1685888538" sldId="266"/>
            <ac:spMk id="2" creationId="{8220C594-1ACF-4706-823B-CE54258EACA6}"/>
          </ac:spMkLst>
        </pc:spChg>
        <pc:spChg chg="mod">
          <ac:chgData name="J. Tower" userId="9d06de10716639e5" providerId="LiveId" clId="{FDABD5EB-154B-4016-A3E1-81B294171F34}" dt="2019-05-04T13:37:45.101" v="17" actId="20577"/>
          <ac:spMkLst>
            <pc:docMk/>
            <pc:sldMk cId="1685888538" sldId="266"/>
            <ac:spMk id="3" creationId="{29F01093-1B39-4855-8D80-8F30540D6C33}"/>
          </ac:spMkLst>
        </pc:spChg>
      </pc:sldChg>
      <pc:sldChg chg="modSp add">
        <pc:chgData name="J. Tower" userId="9d06de10716639e5" providerId="LiveId" clId="{FDABD5EB-154B-4016-A3E1-81B294171F34}" dt="2019-05-04T13:38:13.605" v="35" actId="20577"/>
        <pc:sldMkLst>
          <pc:docMk/>
          <pc:sldMk cId="951790179" sldId="267"/>
        </pc:sldMkLst>
        <pc:spChg chg="mod">
          <ac:chgData name="J. Tower" userId="9d06de10716639e5" providerId="LiveId" clId="{FDABD5EB-154B-4016-A3E1-81B294171F34}" dt="2019-05-04T13:38:13.605" v="35" actId="20577"/>
          <ac:spMkLst>
            <pc:docMk/>
            <pc:sldMk cId="951790179" sldId="267"/>
            <ac:spMk id="3" creationId="{29F01093-1B39-4855-8D80-8F30540D6C33}"/>
          </ac:spMkLst>
        </pc:spChg>
      </pc:sldChg>
      <pc:sldChg chg="addSp modSp add">
        <pc:chgData name="J. Tower" userId="9d06de10716639e5" providerId="LiveId" clId="{FDABD5EB-154B-4016-A3E1-81B294171F34}" dt="2019-05-04T13:43:35.532" v="139" actId="20577"/>
        <pc:sldMkLst>
          <pc:docMk/>
          <pc:sldMk cId="3976346887" sldId="268"/>
        </pc:sldMkLst>
        <pc:spChg chg="mod">
          <ac:chgData name="J. Tower" userId="9d06de10716639e5" providerId="LiveId" clId="{FDABD5EB-154B-4016-A3E1-81B294171F34}" dt="2019-05-04T13:42:23.775" v="69" actId="20577"/>
          <ac:spMkLst>
            <pc:docMk/>
            <pc:sldMk cId="3976346887" sldId="268"/>
            <ac:spMk id="2" creationId="{19E1BDD0-719D-4E76-BC7F-87DF89D3FDA1}"/>
          </ac:spMkLst>
        </pc:spChg>
        <pc:spChg chg="mod">
          <ac:chgData name="J. Tower" userId="9d06de10716639e5" providerId="LiveId" clId="{FDABD5EB-154B-4016-A3E1-81B294171F34}" dt="2019-05-04T13:43:35.532" v="139" actId="20577"/>
          <ac:spMkLst>
            <pc:docMk/>
            <pc:sldMk cId="3976346887" sldId="268"/>
            <ac:spMk id="3" creationId="{E144BC45-F5D9-4CF9-A2E4-6FE260F94F45}"/>
          </ac:spMkLst>
        </pc:spChg>
        <pc:picChg chg="add mod">
          <ac:chgData name="J. Tower" userId="9d06de10716639e5" providerId="LiveId" clId="{FDABD5EB-154B-4016-A3E1-81B294171F34}" dt="2019-05-04T13:42:44.310" v="75" actId="14100"/>
          <ac:picMkLst>
            <pc:docMk/>
            <pc:sldMk cId="3976346887" sldId="268"/>
            <ac:picMk id="1026" creationId="{A9FC23DA-EF92-45AF-A44C-68D142A5F432}"/>
          </ac:picMkLst>
        </pc:picChg>
      </pc:sldChg>
      <pc:sldChg chg="modSp add">
        <pc:chgData name="J. Tower" userId="9d06de10716639e5" providerId="LiveId" clId="{FDABD5EB-154B-4016-A3E1-81B294171F34}" dt="2019-05-04T13:46:19.300" v="159" actId="20577"/>
        <pc:sldMkLst>
          <pc:docMk/>
          <pc:sldMk cId="1563599423" sldId="269"/>
        </pc:sldMkLst>
        <pc:spChg chg="mod">
          <ac:chgData name="J. Tower" userId="9d06de10716639e5" providerId="LiveId" clId="{FDABD5EB-154B-4016-A3E1-81B294171F34}" dt="2019-05-04T13:46:13.843" v="142" actId="20577"/>
          <ac:spMkLst>
            <pc:docMk/>
            <pc:sldMk cId="1563599423" sldId="269"/>
            <ac:spMk id="2" creationId="{DBF33A95-EDA9-4F60-BD77-079A096953AA}"/>
          </ac:spMkLst>
        </pc:spChg>
        <pc:spChg chg="mod">
          <ac:chgData name="J. Tower" userId="9d06de10716639e5" providerId="LiveId" clId="{FDABD5EB-154B-4016-A3E1-81B294171F34}" dt="2019-05-04T13:46:19.300" v="159" actId="20577"/>
          <ac:spMkLst>
            <pc:docMk/>
            <pc:sldMk cId="1563599423" sldId="269"/>
            <ac:spMk id="3" creationId="{35C34B01-D6F2-4D10-A724-178C33FF58AD}"/>
          </ac:spMkLst>
        </pc:spChg>
      </pc:sldChg>
      <pc:sldChg chg="modSp add">
        <pc:chgData name="J. Tower" userId="9d06de10716639e5" providerId="LiveId" clId="{FDABD5EB-154B-4016-A3E1-81B294171F34}" dt="2019-05-04T13:46:27.557" v="174" actId="20577"/>
        <pc:sldMkLst>
          <pc:docMk/>
          <pc:sldMk cId="3444991689" sldId="270"/>
        </pc:sldMkLst>
        <pc:spChg chg="mod">
          <ac:chgData name="J. Tower" userId="9d06de10716639e5" providerId="LiveId" clId="{FDABD5EB-154B-4016-A3E1-81B294171F34}" dt="2019-05-04T13:46:27.557" v="174" actId="20577"/>
          <ac:spMkLst>
            <pc:docMk/>
            <pc:sldMk cId="3444991689" sldId="270"/>
            <ac:spMk id="3" creationId="{35C34B01-D6F2-4D10-A724-178C33FF58AD}"/>
          </ac:spMkLst>
        </pc:spChg>
      </pc:sldChg>
      <pc:sldChg chg="addSp delSp modSp add">
        <pc:chgData name="J. Tower" userId="9d06de10716639e5" providerId="LiveId" clId="{FDABD5EB-154B-4016-A3E1-81B294171F34}" dt="2019-05-04T13:58:24.339" v="227" actId="20577"/>
        <pc:sldMkLst>
          <pc:docMk/>
          <pc:sldMk cId="2889249292" sldId="271"/>
        </pc:sldMkLst>
        <pc:spChg chg="mod">
          <ac:chgData name="J. Tower" userId="9d06de10716639e5" providerId="LiveId" clId="{FDABD5EB-154B-4016-A3E1-81B294171F34}" dt="2019-05-04T13:58:24.339" v="227" actId="20577"/>
          <ac:spMkLst>
            <pc:docMk/>
            <pc:sldMk cId="2889249292" sldId="271"/>
            <ac:spMk id="2" creationId="{9E6B5262-CFC3-4CF7-A8EF-18D5E4851914}"/>
          </ac:spMkLst>
        </pc:spChg>
        <pc:spChg chg="del">
          <ac:chgData name="J. Tower" userId="9d06de10716639e5" providerId="LiveId" clId="{FDABD5EB-154B-4016-A3E1-81B294171F34}" dt="2019-05-04T13:53:43.340" v="189"/>
          <ac:spMkLst>
            <pc:docMk/>
            <pc:sldMk cId="2889249292" sldId="271"/>
            <ac:spMk id="3" creationId="{72C140C1-6A3B-4214-A73F-EE3BFEA4F584}"/>
          </ac:spMkLst>
        </pc:spChg>
        <pc:picChg chg="add mod">
          <ac:chgData name="J. Tower" userId="9d06de10716639e5" providerId="LiveId" clId="{FDABD5EB-154B-4016-A3E1-81B294171F34}" dt="2019-05-04T13:55:55.995" v="224" actId="1076"/>
          <ac:picMkLst>
            <pc:docMk/>
            <pc:sldMk cId="2889249292" sldId="271"/>
            <ac:picMk id="2050" creationId="{1E395572-1ACE-4E77-93AD-44185042F774}"/>
          </ac:picMkLst>
        </pc:picChg>
      </pc:sldChg>
      <pc:sldChg chg="addSp delSp modSp add ord">
        <pc:chgData name="J. Tower" userId="9d06de10716639e5" providerId="LiveId" clId="{FDABD5EB-154B-4016-A3E1-81B294171F34}" dt="2019-05-04T14:35:53.612" v="591"/>
        <pc:sldMkLst>
          <pc:docMk/>
          <pc:sldMk cId="3869125109" sldId="272"/>
        </pc:sldMkLst>
        <pc:spChg chg="mod">
          <ac:chgData name="J. Tower" userId="9d06de10716639e5" providerId="LiveId" clId="{FDABD5EB-154B-4016-A3E1-81B294171F34}" dt="2019-05-04T13:58:28.785" v="229" actId="20577"/>
          <ac:spMkLst>
            <pc:docMk/>
            <pc:sldMk cId="3869125109" sldId="272"/>
            <ac:spMk id="2" creationId="{2DDA609B-6D6C-46F1-8F7A-4DEB7AAF9916}"/>
          </ac:spMkLst>
        </pc:spChg>
        <pc:spChg chg="del mod">
          <ac:chgData name="J. Tower" userId="9d06de10716639e5" providerId="LiveId" clId="{FDABD5EB-154B-4016-A3E1-81B294171F34}" dt="2019-05-04T13:55:33.594" v="219"/>
          <ac:spMkLst>
            <pc:docMk/>
            <pc:sldMk cId="3869125109" sldId="272"/>
            <ac:spMk id="3" creationId="{F0EF1A9D-B809-42C1-A18C-164BE185C711}"/>
          </ac:spMkLst>
        </pc:spChg>
        <pc:picChg chg="add mod">
          <ac:chgData name="J. Tower" userId="9d06de10716639e5" providerId="LiveId" clId="{FDABD5EB-154B-4016-A3E1-81B294171F34}" dt="2019-05-04T13:55:44.212" v="222" actId="1076"/>
          <ac:picMkLst>
            <pc:docMk/>
            <pc:sldMk cId="3869125109" sldId="272"/>
            <ac:picMk id="3074" creationId="{8E55CF75-393F-409E-A1D6-BAA1BD11942E}"/>
          </ac:picMkLst>
        </pc:picChg>
      </pc:sldChg>
      <pc:sldChg chg="add del">
        <pc:chgData name="J. Tower" userId="9d06de10716639e5" providerId="LiveId" clId="{FDABD5EB-154B-4016-A3E1-81B294171F34}" dt="2019-05-04T13:58:41.868" v="231" actId="2696"/>
        <pc:sldMkLst>
          <pc:docMk/>
          <pc:sldMk cId="3063262497" sldId="273"/>
        </pc:sldMkLst>
      </pc:sldChg>
      <pc:sldChg chg="addSp delSp modSp add">
        <pc:chgData name="J. Tower" userId="9d06de10716639e5" providerId="LiveId" clId="{FDABD5EB-154B-4016-A3E1-81B294171F34}" dt="2019-05-04T14:04:07.135" v="300" actId="1076"/>
        <pc:sldMkLst>
          <pc:docMk/>
          <pc:sldMk cId="2725339528" sldId="274"/>
        </pc:sldMkLst>
        <pc:spChg chg="mod">
          <ac:chgData name="J. Tower" userId="9d06de10716639e5" providerId="LiveId" clId="{FDABD5EB-154B-4016-A3E1-81B294171F34}" dt="2019-05-04T13:58:57.791" v="252" actId="20577"/>
          <ac:spMkLst>
            <pc:docMk/>
            <pc:sldMk cId="2725339528" sldId="274"/>
            <ac:spMk id="2" creationId="{2DDA609B-6D6C-46F1-8F7A-4DEB7AAF9916}"/>
          </ac:spMkLst>
        </pc:spChg>
        <pc:spChg chg="add del mod">
          <ac:chgData name="J. Tower" userId="9d06de10716639e5" providerId="LiveId" clId="{FDABD5EB-154B-4016-A3E1-81B294171F34}" dt="2019-05-04T14:03:52.679" v="297" actId="478"/>
          <ac:spMkLst>
            <pc:docMk/>
            <pc:sldMk cId="2725339528" sldId="274"/>
            <ac:spMk id="3" creationId="{53BDC445-99CD-4F99-9566-B8F76CE96373}"/>
          </ac:spMkLst>
        </pc:spChg>
        <pc:grpChg chg="add mod">
          <ac:chgData name="J. Tower" userId="9d06de10716639e5" providerId="LiveId" clId="{FDABD5EB-154B-4016-A3E1-81B294171F34}" dt="2019-05-04T14:04:07.135" v="300" actId="1076"/>
          <ac:grpSpMkLst>
            <pc:docMk/>
            <pc:sldMk cId="2725339528" sldId="274"/>
            <ac:grpSpMk id="5" creationId="{CF240A05-9BCC-4687-AAC8-3A92ECFAC4B6}"/>
          </ac:grpSpMkLst>
        </pc:grpChg>
        <pc:grpChg chg="mod">
          <ac:chgData name="J. Tower" userId="9d06de10716639e5" providerId="LiveId" clId="{FDABD5EB-154B-4016-A3E1-81B294171F34}" dt="2019-05-04T14:04:07.135" v="300" actId="1076"/>
          <ac:grpSpMkLst>
            <pc:docMk/>
            <pc:sldMk cId="2725339528" sldId="274"/>
            <ac:grpSpMk id="6" creationId="{9309BE93-A43F-462F-BBC7-8E0B3AA8C0A3}"/>
          </ac:grpSpMkLst>
        </pc:grpChg>
        <pc:picChg chg="del">
          <ac:chgData name="J. Tower" userId="9d06de10716639e5" providerId="LiveId" clId="{FDABD5EB-154B-4016-A3E1-81B294171F34}" dt="2019-05-04T14:03:43.466" v="295" actId="478"/>
          <ac:picMkLst>
            <pc:docMk/>
            <pc:sldMk cId="2725339528" sldId="274"/>
            <ac:picMk id="3074" creationId="{8E55CF75-393F-409E-A1D6-BAA1BD11942E}"/>
          </ac:picMkLst>
        </pc:picChg>
      </pc:sldChg>
      <pc:sldChg chg="addSp delSp modSp add">
        <pc:chgData name="J. Tower" userId="9d06de10716639e5" providerId="LiveId" clId="{FDABD5EB-154B-4016-A3E1-81B294171F34}" dt="2019-05-04T14:30:03.722" v="324" actId="20577"/>
        <pc:sldMkLst>
          <pc:docMk/>
          <pc:sldMk cId="1932987665" sldId="275"/>
        </pc:sldMkLst>
        <pc:spChg chg="del">
          <ac:chgData name="J. Tower" userId="9d06de10716639e5" providerId="LiveId" clId="{FDABD5EB-154B-4016-A3E1-81B294171F34}" dt="2019-05-04T14:29:40.838" v="302"/>
          <ac:spMkLst>
            <pc:docMk/>
            <pc:sldMk cId="1932987665" sldId="275"/>
            <ac:spMk id="2" creationId="{A9548B55-2334-45F2-9192-8D5D4481E076}"/>
          </ac:spMkLst>
        </pc:spChg>
        <pc:spChg chg="del">
          <ac:chgData name="J. Tower" userId="9d06de10716639e5" providerId="LiveId" clId="{FDABD5EB-154B-4016-A3E1-81B294171F34}" dt="2019-05-04T14:29:40.838" v="302"/>
          <ac:spMkLst>
            <pc:docMk/>
            <pc:sldMk cId="1932987665" sldId="275"/>
            <ac:spMk id="3" creationId="{B72710F4-E82C-471D-9124-B489E563435B}"/>
          </ac:spMkLst>
        </pc:spChg>
        <pc:spChg chg="add mod">
          <ac:chgData name="J. Tower" userId="9d06de10716639e5" providerId="LiveId" clId="{FDABD5EB-154B-4016-A3E1-81B294171F34}" dt="2019-05-04T14:30:03.722" v="324" actId="20577"/>
          <ac:spMkLst>
            <pc:docMk/>
            <pc:sldMk cId="1932987665" sldId="275"/>
            <ac:spMk id="4" creationId="{EF3BFE6E-B669-4854-B476-1F45F91E9E78}"/>
          </ac:spMkLst>
        </pc:spChg>
        <pc:spChg chg="add mod">
          <ac:chgData name="J. Tower" userId="9d06de10716639e5" providerId="LiveId" clId="{FDABD5EB-154B-4016-A3E1-81B294171F34}" dt="2019-05-04T14:29:40.838" v="302"/>
          <ac:spMkLst>
            <pc:docMk/>
            <pc:sldMk cId="1932987665" sldId="275"/>
            <ac:spMk id="5" creationId="{FEAB78E2-E5C7-404F-B4D7-1E4D616BF146}"/>
          </ac:spMkLst>
        </pc:spChg>
      </pc:sldChg>
      <pc:sldChg chg="modSp add">
        <pc:chgData name="J. Tower" userId="9d06de10716639e5" providerId="LiveId" clId="{FDABD5EB-154B-4016-A3E1-81B294171F34}" dt="2019-05-04T14:33:10.173" v="402"/>
        <pc:sldMkLst>
          <pc:docMk/>
          <pc:sldMk cId="1081665131" sldId="276"/>
        </pc:sldMkLst>
        <pc:spChg chg="mod">
          <ac:chgData name="J. Tower" userId="9d06de10716639e5" providerId="LiveId" clId="{FDABD5EB-154B-4016-A3E1-81B294171F34}" dt="2019-05-04T14:33:10.173" v="402"/>
          <ac:spMkLst>
            <pc:docMk/>
            <pc:sldMk cId="1081665131" sldId="276"/>
            <ac:spMk id="3" creationId="{95C423AF-C101-424D-9320-E4331D473575}"/>
          </ac:spMkLst>
        </pc:spChg>
      </pc:sldChg>
      <pc:sldChg chg="add">
        <pc:chgData name="J. Tower" userId="9d06de10716639e5" providerId="LiveId" clId="{FDABD5EB-154B-4016-A3E1-81B294171F34}" dt="2019-05-04T14:35:46.372" v="590"/>
        <pc:sldMkLst>
          <pc:docMk/>
          <pc:sldMk cId="2947886240" sldId="277"/>
        </pc:sldMkLst>
      </pc:sldChg>
      <pc:sldChg chg="add">
        <pc:chgData name="J. Tower" userId="9d06de10716639e5" providerId="LiveId" clId="{FDABD5EB-154B-4016-A3E1-81B294171F34}" dt="2019-05-04T14:35:46.372" v="590"/>
        <pc:sldMkLst>
          <pc:docMk/>
          <pc:sldMk cId="18000404" sldId="278"/>
        </pc:sldMkLst>
      </pc:sldChg>
      <pc:sldChg chg="add">
        <pc:chgData name="J. Tower" userId="9d06de10716639e5" providerId="LiveId" clId="{FDABD5EB-154B-4016-A3E1-81B294171F34}" dt="2019-05-04T14:35:46.372" v="590"/>
        <pc:sldMkLst>
          <pc:docMk/>
          <pc:sldMk cId="2045251309" sldId="279"/>
        </pc:sldMkLst>
      </pc:sldChg>
      <pc:sldChg chg="addSp delSp modSp add">
        <pc:chgData name="J. Tower" userId="9d06de10716639e5" providerId="LiveId" clId="{FDABD5EB-154B-4016-A3E1-81B294171F34}" dt="2019-05-04T14:37:15.567" v="603" actId="478"/>
        <pc:sldMkLst>
          <pc:docMk/>
          <pc:sldMk cId="3421071444" sldId="280"/>
        </pc:sldMkLst>
        <pc:spChg chg="mod">
          <ac:chgData name="J. Tower" userId="9d06de10716639e5" providerId="LiveId" clId="{FDABD5EB-154B-4016-A3E1-81B294171F34}" dt="2019-05-04T14:36:11.662" v="602" actId="20577"/>
          <ac:spMkLst>
            <pc:docMk/>
            <pc:sldMk cId="3421071444" sldId="280"/>
            <ac:spMk id="2" creationId="{2DDA609B-6D6C-46F1-8F7A-4DEB7AAF9916}"/>
          </ac:spMkLst>
        </pc:spChg>
        <pc:spChg chg="add mod">
          <ac:chgData name="J. Tower" userId="9d06de10716639e5" providerId="LiveId" clId="{FDABD5EB-154B-4016-A3E1-81B294171F34}" dt="2019-05-04T14:37:15.567" v="603" actId="478"/>
          <ac:spMkLst>
            <pc:docMk/>
            <pc:sldMk cId="3421071444" sldId="280"/>
            <ac:spMk id="3" creationId="{B6B931A5-F828-4FBF-B43C-44FAB03660D7}"/>
          </ac:spMkLst>
        </pc:spChg>
        <pc:picChg chg="del">
          <ac:chgData name="J. Tower" userId="9d06de10716639e5" providerId="LiveId" clId="{FDABD5EB-154B-4016-A3E1-81B294171F34}" dt="2019-05-04T14:37:15.567" v="603" actId="478"/>
          <ac:picMkLst>
            <pc:docMk/>
            <pc:sldMk cId="3421071444" sldId="280"/>
            <ac:picMk id="3074" creationId="{8E55CF75-393F-409E-A1D6-BAA1BD11942E}"/>
          </ac:picMkLst>
        </pc:picChg>
      </pc:sldChg>
      <pc:sldChg chg="addSp delSp modSp add">
        <pc:chgData name="J. Tower" userId="9d06de10716639e5" providerId="LiveId" clId="{FDABD5EB-154B-4016-A3E1-81B294171F34}" dt="2019-05-04T14:39:10.270" v="629" actId="20577"/>
        <pc:sldMkLst>
          <pc:docMk/>
          <pc:sldMk cId="3778808027" sldId="281"/>
        </pc:sldMkLst>
        <pc:spChg chg="mod">
          <ac:chgData name="J. Tower" userId="9d06de10716639e5" providerId="LiveId" clId="{FDABD5EB-154B-4016-A3E1-81B294171F34}" dt="2019-05-04T14:39:10.270" v="629" actId="20577"/>
          <ac:spMkLst>
            <pc:docMk/>
            <pc:sldMk cId="3778808027" sldId="281"/>
            <ac:spMk id="2" creationId="{AA16149F-6EB0-4B76-9FA5-1926D4696E4D}"/>
          </ac:spMkLst>
        </pc:spChg>
        <pc:spChg chg="add del">
          <ac:chgData name="J. Tower" userId="9d06de10716639e5" providerId="LiveId" clId="{FDABD5EB-154B-4016-A3E1-81B294171F34}" dt="2019-05-04T14:37:53.564" v="607"/>
          <ac:spMkLst>
            <pc:docMk/>
            <pc:sldMk cId="3778808027" sldId="281"/>
            <ac:spMk id="3" creationId="{A543B5AB-5645-4B8F-BEA8-FA9A9956C5C6}"/>
          </ac:spMkLst>
        </pc:spChg>
        <pc:spChg chg="add del mod">
          <ac:chgData name="J. Tower" userId="9d06de10716639e5" providerId="LiveId" clId="{FDABD5EB-154B-4016-A3E1-81B294171F34}" dt="2019-05-04T14:37:50.459" v="606"/>
          <ac:spMkLst>
            <pc:docMk/>
            <pc:sldMk cId="3778808027" sldId="281"/>
            <ac:spMk id="4" creationId="{0FC598A3-B0D2-4906-8E0E-7A3272B68FAE}"/>
          </ac:spMkLst>
        </pc:spChg>
        <pc:spChg chg="add del mod">
          <ac:chgData name="J. Tower" userId="9d06de10716639e5" providerId="LiveId" clId="{FDABD5EB-154B-4016-A3E1-81B294171F34}" dt="2019-05-04T14:37:59.564" v="608"/>
          <ac:spMkLst>
            <pc:docMk/>
            <pc:sldMk cId="3778808027" sldId="281"/>
            <ac:spMk id="5" creationId="{757BC9EC-04C8-4212-8CFE-B9EDC93D858C}"/>
          </ac:spMkLst>
        </pc:spChg>
        <pc:spChg chg="add del mod">
          <ac:chgData name="J. Tower" userId="9d06de10716639e5" providerId="LiveId" clId="{FDABD5EB-154B-4016-A3E1-81B294171F34}" dt="2019-05-04T14:38:06.986" v="609"/>
          <ac:spMkLst>
            <pc:docMk/>
            <pc:sldMk cId="3778808027" sldId="281"/>
            <ac:spMk id="6" creationId="{2D5C8AA6-D552-4F31-BC37-4FC829368C88}"/>
          </ac:spMkLst>
        </pc:spChg>
        <pc:spChg chg="add del mod">
          <ac:chgData name="J. Tower" userId="9d06de10716639e5" providerId="LiveId" clId="{FDABD5EB-154B-4016-A3E1-81B294171F34}" dt="2019-05-04T14:38:21.201" v="612"/>
          <ac:spMkLst>
            <pc:docMk/>
            <pc:sldMk cId="3778808027" sldId="281"/>
            <ac:spMk id="7" creationId="{366341E6-D9AD-4225-AA13-B032A314D8CD}"/>
          </ac:spMkLst>
        </pc:spChg>
        <pc:spChg chg="add del">
          <ac:chgData name="J. Tower" userId="9d06de10716639e5" providerId="LiveId" clId="{FDABD5EB-154B-4016-A3E1-81B294171F34}" dt="2019-05-04T14:38:10.981" v="611"/>
          <ac:spMkLst>
            <pc:docMk/>
            <pc:sldMk cId="3778808027" sldId="281"/>
            <ac:spMk id="8" creationId="{AA71597F-0C0A-4A35-BAE6-E6A2AC681B19}"/>
          </ac:spMkLst>
        </pc:spChg>
        <pc:picChg chg="add mod">
          <ac:chgData name="J. Tower" userId="9d06de10716639e5" providerId="LiveId" clId="{FDABD5EB-154B-4016-A3E1-81B294171F34}" dt="2019-05-04T14:38:28.882" v="614" actId="1076"/>
          <ac:picMkLst>
            <pc:docMk/>
            <pc:sldMk cId="3778808027" sldId="281"/>
            <ac:picMk id="6156" creationId="{74A7D908-37D8-4113-9446-9FADDEFADAB0}"/>
          </ac:picMkLst>
        </pc:picChg>
        <pc:picChg chg="add del">
          <ac:chgData name="J. Tower" userId="9d06de10716639e5" providerId="LiveId" clId="{FDABD5EB-154B-4016-A3E1-81B294171F34}" dt="2019-05-04T14:38:40.016" v="616"/>
          <ac:picMkLst>
            <pc:docMk/>
            <pc:sldMk cId="3778808027" sldId="281"/>
            <ac:picMk id="6158" creationId="{B428302B-4955-4B21-950E-971C2D8862B8}"/>
          </ac:picMkLst>
        </pc:picChg>
      </pc:sldChg>
      <pc:sldChg chg="addSp delSp modSp add">
        <pc:chgData name="J. Tower" userId="9d06de10716639e5" providerId="LiveId" clId="{FDABD5EB-154B-4016-A3E1-81B294171F34}" dt="2019-05-04T14:43:49.869" v="670"/>
        <pc:sldMkLst>
          <pc:docMk/>
          <pc:sldMk cId="2082326914" sldId="282"/>
        </pc:sldMkLst>
        <pc:spChg chg="mod">
          <ac:chgData name="J. Tower" userId="9d06de10716639e5" providerId="LiveId" clId="{FDABD5EB-154B-4016-A3E1-81B294171F34}" dt="2019-05-04T14:43:37.092" v="669" actId="20577"/>
          <ac:spMkLst>
            <pc:docMk/>
            <pc:sldMk cId="2082326914" sldId="282"/>
            <ac:spMk id="2" creationId="{DAE8CAB2-A324-4A2E-83B6-7626DCCA7548}"/>
          </ac:spMkLst>
        </pc:spChg>
        <pc:spChg chg="del">
          <ac:chgData name="J. Tower" userId="9d06de10716639e5" providerId="LiveId" clId="{FDABD5EB-154B-4016-A3E1-81B294171F34}" dt="2019-05-04T14:43:49.869" v="670"/>
          <ac:spMkLst>
            <pc:docMk/>
            <pc:sldMk cId="2082326914" sldId="282"/>
            <ac:spMk id="3" creationId="{C65494FB-9E8B-49C1-AEBC-DB1B783B69A7}"/>
          </ac:spMkLst>
        </pc:spChg>
        <pc:spChg chg="add mod">
          <ac:chgData name="J. Tower" userId="9d06de10716639e5" providerId="LiveId" clId="{FDABD5EB-154B-4016-A3E1-81B294171F34}" dt="2019-05-04T14:43:49.869" v="670"/>
          <ac:spMkLst>
            <pc:docMk/>
            <pc:sldMk cId="2082326914" sldId="282"/>
            <ac:spMk id="4" creationId="{FC42EDF8-69A2-411E-AAAE-4F0EA182DE62}"/>
          </ac:spMkLst>
        </pc:spChg>
      </pc:sldChg>
      <pc:sldChg chg="addSp delSp modSp add">
        <pc:chgData name="J. Tower" userId="9d06de10716639e5" providerId="LiveId" clId="{FDABD5EB-154B-4016-A3E1-81B294171F34}" dt="2019-05-04T14:48:48.852" v="708"/>
        <pc:sldMkLst>
          <pc:docMk/>
          <pc:sldMk cId="1797101580" sldId="283"/>
        </pc:sldMkLst>
        <pc:spChg chg="del">
          <ac:chgData name="J. Tower" userId="9d06de10716639e5" providerId="LiveId" clId="{FDABD5EB-154B-4016-A3E1-81B294171F34}" dt="2019-05-04T14:43:58.906" v="672"/>
          <ac:spMkLst>
            <pc:docMk/>
            <pc:sldMk cId="1797101580" sldId="283"/>
            <ac:spMk id="2" creationId="{D5B0A03A-E892-4A2F-B584-E4BFA6D354C4}"/>
          </ac:spMkLst>
        </pc:spChg>
        <pc:spChg chg="del">
          <ac:chgData name="J. Tower" userId="9d06de10716639e5" providerId="LiveId" clId="{FDABD5EB-154B-4016-A3E1-81B294171F34}" dt="2019-05-04T14:43:58.906" v="672"/>
          <ac:spMkLst>
            <pc:docMk/>
            <pc:sldMk cId="1797101580" sldId="283"/>
            <ac:spMk id="3" creationId="{15BB443B-C341-4E7E-A9B4-03CD0679AC5D}"/>
          </ac:spMkLst>
        </pc:spChg>
        <pc:spChg chg="add mod">
          <ac:chgData name="J. Tower" userId="9d06de10716639e5" providerId="LiveId" clId="{FDABD5EB-154B-4016-A3E1-81B294171F34}" dt="2019-05-04T14:48:00.031" v="706" actId="20577"/>
          <ac:spMkLst>
            <pc:docMk/>
            <pc:sldMk cId="1797101580" sldId="283"/>
            <ac:spMk id="4" creationId="{28197761-6B75-42E5-8BFB-76F4CE2310E0}"/>
          </ac:spMkLst>
        </pc:spChg>
        <pc:spChg chg="add del mod">
          <ac:chgData name="J. Tower" userId="9d06de10716639e5" providerId="LiveId" clId="{FDABD5EB-154B-4016-A3E1-81B294171F34}" dt="2019-05-04T14:48:48.852" v="708"/>
          <ac:spMkLst>
            <pc:docMk/>
            <pc:sldMk cId="1797101580" sldId="283"/>
            <ac:spMk id="5" creationId="{DB6CB270-1DC0-4F22-A320-E21744C6447D}"/>
          </ac:spMkLst>
        </pc:spChg>
        <pc:picChg chg="add">
          <ac:chgData name="J. Tower" userId="9d06de10716639e5" providerId="LiveId" clId="{FDABD5EB-154B-4016-A3E1-81B294171F34}" dt="2019-05-04T14:48:48.852" v="708"/>
          <ac:picMkLst>
            <pc:docMk/>
            <pc:sldMk cId="1797101580" sldId="283"/>
            <ac:picMk id="11266" creationId="{B2CCD9FB-F24B-4090-8D5C-2079C3BA6AF6}"/>
          </ac:picMkLst>
        </pc:picChg>
      </pc:sldChg>
      <pc:sldChg chg="addSp delSp modSp add">
        <pc:chgData name="J. Tower" userId="9d06de10716639e5" providerId="LiveId" clId="{FDABD5EB-154B-4016-A3E1-81B294171F34}" dt="2019-05-04T14:52:13.158" v="718" actId="20577"/>
        <pc:sldMkLst>
          <pc:docMk/>
          <pc:sldMk cId="2196047408" sldId="284"/>
        </pc:sldMkLst>
        <pc:spChg chg="add mod">
          <ac:chgData name="J. Tower" userId="9d06de10716639e5" providerId="LiveId" clId="{FDABD5EB-154B-4016-A3E1-81B294171F34}" dt="2019-05-04T14:52:09.198" v="710" actId="478"/>
          <ac:spMkLst>
            <pc:docMk/>
            <pc:sldMk cId="2196047408" sldId="284"/>
            <ac:spMk id="2" creationId="{52F672AC-DBC8-43B4-8229-888131FD7EA4}"/>
          </ac:spMkLst>
        </pc:spChg>
        <pc:spChg chg="mod">
          <ac:chgData name="J. Tower" userId="9d06de10716639e5" providerId="LiveId" clId="{FDABD5EB-154B-4016-A3E1-81B294171F34}" dt="2019-05-04T14:52:13.158" v="718" actId="20577"/>
          <ac:spMkLst>
            <pc:docMk/>
            <pc:sldMk cId="2196047408" sldId="284"/>
            <ac:spMk id="4" creationId="{28197761-6B75-42E5-8BFB-76F4CE2310E0}"/>
          </ac:spMkLst>
        </pc:spChg>
        <pc:picChg chg="del">
          <ac:chgData name="J. Tower" userId="9d06de10716639e5" providerId="LiveId" clId="{FDABD5EB-154B-4016-A3E1-81B294171F34}" dt="2019-05-04T14:52:09.198" v="710" actId="478"/>
          <ac:picMkLst>
            <pc:docMk/>
            <pc:sldMk cId="2196047408" sldId="284"/>
            <ac:picMk id="11266" creationId="{B2CCD9FB-F24B-4090-8D5C-2079C3BA6AF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1B56-7656-4410-AD98-57D88DF21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945B9-A65D-4F3C-A7E8-417274D2F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72EB2-9850-4912-AE5E-0A47F846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B02B-7A77-4CB8-9EA6-873CE232A44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3A074-DB35-4C08-9D1B-0CAEC5DC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9FA1E-5138-457F-8AA0-86F1F2A6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8D35-51AA-404B-B949-7ED845D8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0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EA4E-DEAB-4A2C-89B6-D8D0882C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0D104-CF8B-4546-9C2F-9519BDA50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8FE4-A991-443F-A060-E484CF64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B02B-7A77-4CB8-9EA6-873CE232A44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00190-580F-4F99-8C0D-2856766A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D9B84-B77B-42C9-8D8D-DE1BA9EF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8D35-51AA-404B-B949-7ED845D8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0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849808-B8DA-4158-899A-BA37F94A4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E815A-7392-434D-BD13-370B8724D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1DDAF-0AE4-4704-BB24-FB8E59EE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B02B-7A77-4CB8-9EA6-873CE232A44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3DEEB-E772-4CEB-B067-E8E959C2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8C47B-8A74-4810-9383-F08D5CE8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8D35-51AA-404B-B949-7ED845D8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E04C-24C1-470A-97B9-52B7067D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5C8F-2931-475D-846A-D88E093EF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61736-1170-45F4-8B91-C1D10320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B02B-7A77-4CB8-9EA6-873CE232A44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18658-0AC3-4DF1-AD0B-83EE7B31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E048C-0A2D-4824-BDBA-4D48D98F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8D35-51AA-404B-B949-7ED845D8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1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8B51-338D-4DA4-AA53-79F949B2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EF87D-67FA-431D-BCE5-8863A9DCC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BF42D-FB7C-44B6-B987-D522BBB9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B02B-7A77-4CB8-9EA6-873CE232A44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C5298-83CC-4875-AA65-53B23C05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0A1D-92F6-4F51-B04C-86B9BBA4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8D35-51AA-404B-B949-7ED845D8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D809-44FB-4979-B539-F1AB6101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5ED60-4A99-472C-9412-94CCE1DB3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4B7F9-74DA-4472-8CBB-89809E52B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EDA9-3752-45FC-A0AA-FE163341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B02B-7A77-4CB8-9EA6-873CE232A44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1F887-EC19-4EF7-BA23-864213AE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B1766-BC2C-4005-BA66-DECA4E73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8D35-51AA-404B-B949-7ED845D8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1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5FA3-8231-47FF-A174-11398B83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6FF9B-D6FD-4EC5-950A-CDA7F7C6C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009B1-8DC2-40D4-B6C1-607307784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0B545-0E1A-4191-9323-757E113C3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0D5C8-4E10-4941-B907-F457AE0DC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E0E080-B78E-4DDA-8E51-EB3BE498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B02B-7A77-4CB8-9EA6-873CE232A44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4AD1A-103A-4FFA-BE18-58E14DCA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04FE1-4798-4CA2-8D27-7E7EBB8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8D35-51AA-404B-B949-7ED845D8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4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CA8F-D84E-47D3-AAFF-FB383768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C4293-07F0-4D56-93C8-2A061A06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B02B-7A77-4CB8-9EA6-873CE232A44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6FD4D-C164-4983-85C8-803EE647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ED03C-B32A-41C3-A5D9-0D56B642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8D35-51AA-404B-B949-7ED845D8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1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5027F-BADC-498C-8A72-E6FE47A4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B02B-7A77-4CB8-9EA6-873CE232A44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5E5A4-9BD5-477A-A183-3106DCFF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D3F4D-8499-46B2-8858-918334B0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8D35-51AA-404B-B949-7ED845D8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7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B803-D716-4DB0-87AF-A8F441F0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AD8B0-DA4B-47F6-92B0-8B7A56B06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D3E8E-3BC5-4647-B8B7-8C03826BC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AF8D2-389C-4689-BC45-7B5F9454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B02B-7A77-4CB8-9EA6-873CE232A44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8BB2-1BB8-4C0F-BB1F-B5AF35D0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6CDD4-869A-4BDD-B048-A1AFFEA9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8D35-51AA-404B-B949-7ED845D8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1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C7A6-D047-4A26-8E3F-2DADF2D2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481E5-F399-4336-9637-5FBF29D35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45896-CEDF-4B67-BFA4-4D017A456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5AB38-6A14-4C90-9254-88EE3A41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B02B-7A77-4CB8-9EA6-873CE232A44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A2AD7-EE6C-4CD8-A6AC-F1DD33E3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44D20-5D67-4D29-B4CF-C7DD55E3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8D35-51AA-404B-B949-7ED845D8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3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95635-A8E3-4AEE-A517-D831C1E4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9E903-CDC3-4BE5-A539-38BAB633F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D1F92-F213-4852-9304-F9160286D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DB02B-7A77-4CB8-9EA6-873CE232A44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FDC56-99BD-4066-BA64-534D2166D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B769E-D83E-45C2-A4AE-B0D6F64D1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48D35-51AA-404B-B949-7ED845D8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2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ql-database/sql-database-elastic-scale-introduction#shardi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09B2-56C6-46B1-9CC2-55B5418AF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Secrets of Multi-Tenant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235B5-F3FC-480A-B0AF-BD1B020D8D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ASP.NET Core</a:t>
            </a:r>
          </a:p>
        </p:txBody>
      </p:sp>
    </p:spTree>
    <p:extLst>
      <p:ext uri="{BB962C8B-B14F-4D97-AF65-F5344CB8AC3E}">
        <p14:creationId xmlns:p14="http://schemas.microsoft.com/office/powerpoint/2010/main" val="2607345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609B-6D6C-46F1-8F7A-4DEB7AAF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Multi-Tenant App; Database-Per-Tenant</a:t>
            </a:r>
          </a:p>
        </p:txBody>
      </p:sp>
      <p:pic>
        <p:nvPicPr>
          <p:cNvPr id="3074" name="Picture 2" descr="Design of multi-tenant app with database-per-tenant.">
            <a:extLst>
              <a:ext uri="{FF2B5EF4-FFF2-40B4-BE49-F238E27FC236}">
                <a16:creationId xmlns:a16="http://schemas.microsoft.com/office/drawing/2014/main" id="{8E55CF75-393F-409E-A1D6-BAA1BD1194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546" y="1921064"/>
            <a:ext cx="4294908" cy="447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12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609B-6D6C-46F1-8F7A-4DEB7AAF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Multi-Tenant App; Multi-Tenant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931A5-F828-4FBF-B43C-44FAB0366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71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149F-6EB0-4B76-9FA5-1926D469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Multi-tenant App; </a:t>
            </a:r>
            <a:r>
              <a:rPr lang="en-US" dirty="0" err="1"/>
              <a:t>Sharded</a:t>
            </a:r>
            <a:r>
              <a:rPr lang="en-US" dirty="0"/>
              <a:t> Multi-Tenant Databases</a:t>
            </a:r>
          </a:p>
        </p:txBody>
      </p:sp>
      <p:pic>
        <p:nvPicPr>
          <p:cNvPr id="6156" name="Picture 12" descr="https://docs.microsoft.com/en-us/azure/sql-database/media/saas-tenancy-app-design-patterns/saas-multi-tenant-app-sharded-multi-tenant-databases-17.png">
            <a:extLst>
              <a:ext uri="{FF2B5EF4-FFF2-40B4-BE49-F238E27FC236}">
                <a16:creationId xmlns:a16="http://schemas.microsoft.com/office/drawing/2014/main" id="{74A7D908-37D8-4113-9446-9FADDEFADA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395" y="2169324"/>
            <a:ext cx="4401209" cy="412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808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CAB2-A324-4A2E-83B6-7626DCCA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Scaling Tools in Azure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2EDF8-69A2-411E-AAAE-4F0EA182D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26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197761-6B75-42E5-8BFB-76F4CE23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Azure Elastic Database Pools</a:t>
            </a:r>
          </a:p>
        </p:txBody>
      </p:sp>
      <p:pic>
        <p:nvPicPr>
          <p:cNvPr id="11266" name="Picture 2" descr="a single database suitable for a pool">
            <a:extLst>
              <a:ext uri="{FF2B5EF4-FFF2-40B4-BE49-F238E27FC236}">
                <a16:creationId xmlns:a16="http://schemas.microsoft.com/office/drawing/2014/main" id="{B2CCD9FB-F24B-4090-8D5C-2079C3BA6A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05" y="2110818"/>
            <a:ext cx="6476190" cy="37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101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197761-6B75-42E5-8BFB-76F4CE23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Azure </a:t>
            </a:r>
            <a:r>
              <a:rPr lang="en-US" dirty="0" err="1"/>
              <a:t>Sharding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F672AC-DBC8-43B4-8229-888131FD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47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F731B-35FE-496C-A064-8CAAEB11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1CDCD-E49D-4030-8100-8A25BB389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Clusters</a:t>
            </a:r>
          </a:p>
          <a:p>
            <a:r>
              <a:rPr lang="en-US" dirty="0"/>
              <a:t>Vertical Scaling</a:t>
            </a:r>
          </a:p>
          <a:p>
            <a:r>
              <a:rPr lang="en-US" dirty="0"/>
              <a:t>Horizontal Scaling</a:t>
            </a:r>
          </a:p>
          <a:p>
            <a:r>
              <a:rPr lang="en-US" dirty="0"/>
              <a:t>Vertical </a:t>
            </a:r>
            <a:r>
              <a:rPr lang="en-US" dirty="0" err="1"/>
              <a:t>Sharding</a:t>
            </a:r>
            <a:r>
              <a:rPr lang="en-US" dirty="0"/>
              <a:t> </a:t>
            </a:r>
          </a:p>
          <a:p>
            <a:r>
              <a:rPr lang="en-US" dirty="0"/>
              <a:t>Horizontal </a:t>
            </a:r>
            <a:r>
              <a:rPr lang="en-US" dirty="0" err="1"/>
              <a:t>Sharding</a:t>
            </a:r>
            <a:endParaRPr lang="en-US" dirty="0"/>
          </a:p>
          <a:p>
            <a:r>
              <a:rPr lang="en-US" dirty="0"/>
              <a:t>Central database server lookup</a:t>
            </a:r>
          </a:p>
        </p:txBody>
      </p:sp>
    </p:spTree>
    <p:extLst>
      <p:ext uri="{BB962C8B-B14F-4D97-AF65-F5344CB8AC3E}">
        <p14:creationId xmlns:p14="http://schemas.microsoft.com/office/powerpoint/2010/main" val="2487656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E2AF-96CE-4D78-9B08-14733622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ingle tenant versus multi-tenant">
            <a:extLst>
              <a:ext uri="{FF2B5EF4-FFF2-40B4-BE49-F238E27FC236}">
                <a16:creationId xmlns:a16="http://schemas.microsoft.com/office/drawing/2014/main" id="{BF6E823D-13FD-43BB-B933-7FDF20F959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359" y="1825625"/>
            <a:ext cx="82112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76AFEF-413A-4F35-81DC-72A9DBC9B3BE}"/>
              </a:ext>
            </a:extLst>
          </p:cNvPr>
          <p:cNvSpPr/>
          <p:nvPr/>
        </p:nvSpPr>
        <p:spPr>
          <a:xfrm>
            <a:off x="838199" y="6308209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https://docs.microsoft.com/en-us/azure/sql-database/sql-database-elastic-scale-introduction#sharding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67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B86E-F831-4F02-844E-C2D41D63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Generic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27ADE-D090-47FC-AB41-3C327D2A5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25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04B0-954D-4A03-B671-1ABD4036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Queries to Prevent Leaks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4A86-D456-4B46-9E1F-8B880A5E2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7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18CA-54DF-44E3-8E83-5A8DEEE8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423AF-C101-424D-9320-E4331D473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  <a:p>
            <a:r>
              <a:rPr lang="en-US" dirty="0"/>
              <a:t>Multi-Tenancy Patterns</a:t>
            </a:r>
          </a:p>
          <a:p>
            <a:r>
              <a:rPr lang="en-US" dirty="0"/>
              <a:t>ASP.NET Core</a:t>
            </a:r>
          </a:p>
          <a:p>
            <a:pPr lvl="1"/>
            <a:r>
              <a:rPr lang="en-US" dirty="0"/>
              <a:t>Authentication and Authorizations</a:t>
            </a:r>
          </a:p>
          <a:p>
            <a:pPr lvl="1"/>
            <a:r>
              <a:rPr lang="en-US" dirty="0"/>
              <a:t>Generic patterns</a:t>
            </a:r>
          </a:p>
          <a:p>
            <a:pPr lvl="1"/>
            <a:r>
              <a:rPr lang="en-US" dirty="0"/>
              <a:t>EF Core Global Query Filters</a:t>
            </a:r>
          </a:p>
          <a:p>
            <a:pPr lvl="1"/>
            <a:r>
              <a:rPr lang="en-US" dirty="0"/>
              <a:t>Distributed Caching</a:t>
            </a:r>
          </a:p>
          <a:p>
            <a:pPr lvl="1"/>
            <a:r>
              <a:rPr lang="en-US" dirty="0"/>
              <a:t>Load balancing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06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04B0-954D-4A03-B671-1ABD4036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Auto-set Properties to Avoid Cross-Updates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4A86-D456-4B46-9E1F-8B880A5E2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93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5DD2-E7DF-4489-8D2F-435841A1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4EBC3-2471-46B8-9907-C10F0ADCC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24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F09C-1FD6-419D-909E-87BE5547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2F281-B61C-44BC-BA5B-CF1DFC5D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06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04B0-954D-4A03-B671-1ABD4036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4A86-D456-4B46-9E1F-8B880A5E2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03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C594-1ACF-4706-823B-CE54258E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1093-1B39-4855-8D80-8F30540D6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</p:spTree>
    <p:extLst>
      <p:ext uri="{BB962C8B-B14F-4D97-AF65-F5344CB8AC3E}">
        <p14:creationId xmlns:p14="http://schemas.microsoft.com/office/powerpoint/2010/main" val="1685888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C594-1ACF-4706-823B-CE54258E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1093-1B39-4855-8D80-8F30540D6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JWT from </a:t>
            </a:r>
            <a:r>
              <a:rPr lang="en-US" dirty="0" err="1"/>
              <a:t>querystring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90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BDD0-719D-4E76-BC7F-87DF89D3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Boiler 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4BC45-F5D9-4CF9-A2E4-6FE260F94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Audit</a:t>
            </a:r>
          </a:p>
          <a:p>
            <a:r>
              <a:rPr lang="en-US" dirty="0"/>
              <a:t>Soft delete</a:t>
            </a:r>
          </a:p>
          <a:p>
            <a:r>
              <a:rPr lang="en-US" dirty="0"/>
              <a:t>Multi-Tenant</a:t>
            </a:r>
          </a:p>
        </p:txBody>
      </p:sp>
      <p:pic>
        <p:nvPicPr>
          <p:cNvPr id="1026" name="Picture 2" descr="https://trailheadtechnology.com/wp-content/uploads/2018/05/tables.png">
            <a:extLst>
              <a:ext uri="{FF2B5EF4-FFF2-40B4-BE49-F238E27FC236}">
                <a16:creationId xmlns:a16="http://schemas.microsoft.com/office/drawing/2014/main" id="{A9FC23DA-EF92-45AF-A44C-68D142A5F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716" y="38944"/>
            <a:ext cx="3461617" cy="681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46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3A95-EDA9-4F60-BD77-079A0969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34B01-D6F2-4D10-A724-178C33FF5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Shadow properties</a:t>
            </a:r>
          </a:p>
        </p:txBody>
      </p:sp>
    </p:spTree>
    <p:extLst>
      <p:ext uri="{BB962C8B-B14F-4D97-AF65-F5344CB8AC3E}">
        <p14:creationId xmlns:p14="http://schemas.microsoft.com/office/powerpoint/2010/main" val="1563599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3A95-EDA9-4F60-BD77-079A0969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34B01-D6F2-4D10-A724-178C33FF5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filters</a:t>
            </a:r>
          </a:p>
        </p:txBody>
      </p:sp>
    </p:spTree>
    <p:extLst>
      <p:ext uri="{BB962C8B-B14F-4D97-AF65-F5344CB8AC3E}">
        <p14:creationId xmlns:p14="http://schemas.microsoft.com/office/powerpoint/2010/main" val="344499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18CA-54DF-44E3-8E83-5A8DEEE8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423AF-C101-424D-9320-E4331D473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Tenant</a:t>
            </a:r>
          </a:p>
          <a:p>
            <a:r>
              <a:rPr lang="en-US" dirty="0"/>
              <a:t>Scaling</a:t>
            </a:r>
          </a:p>
          <a:p>
            <a:pPr lvl="1"/>
            <a:r>
              <a:rPr lang="en-US" dirty="0"/>
              <a:t>Vertical (Scale up)</a:t>
            </a:r>
          </a:p>
          <a:p>
            <a:pPr lvl="1"/>
            <a:r>
              <a:rPr lang="en-US" dirty="0"/>
              <a:t>Horizontal (Scale out)</a:t>
            </a:r>
          </a:p>
        </p:txBody>
      </p:sp>
    </p:spTree>
    <p:extLst>
      <p:ext uri="{BB962C8B-B14F-4D97-AF65-F5344CB8AC3E}">
        <p14:creationId xmlns:p14="http://schemas.microsoft.com/office/powerpoint/2010/main" val="108166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3BFE6E-B669-4854-B476-1F45F91E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 Patterns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78E2-E5C7-404F-B4D7-1E4D616BF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8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609B-6D6C-46F1-8F7A-4DEB7AAF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Multi-Tenant App; Multi-Tenant Database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240A05-9BCC-4687-AAC8-3A92ECFAC4B6}"/>
              </a:ext>
            </a:extLst>
          </p:cNvPr>
          <p:cNvGrpSpPr/>
          <p:nvPr/>
        </p:nvGrpSpPr>
        <p:grpSpPr>
          <a:xfrm>
            <a:off x="4070466" y="1832396"/>
            <a:ext cx="4544911" cy="4476964"/>
            <a:chOff x="3948546" y="1921064"/>
            <a:chExt cx="4544911" cy="447696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309BE93-A43F-462F-BBC7-8E0B3AA8C0A3}"/>
                </a:ext>
              </a:extLst>
            </p:cNvPr>
            <p:cNvGrpSpPr/>
            <p:nvPr/>
          </p:nvGrpSpPr>
          <p:grpSpPr>
            <a:xfrm>
              <a:off x="3948546" y="1921064"/>
              <a:ext cx="4294908" cy="4476964"/>
              <a:chOff x="3948546" y="1921064"/>
              <a:chExt cx="4294908" cy="4476964"/>
            </a:xfrm>
          </p:grpSpPr>
          <p:pic>
            <p:nvPicPr>
              <p:cNvPr id="9" name="Picture 2" descr="Design of multi-tenant app with database-per-tenant.">
                <a:extLst>
                  <a:ext uri="{FF2B5EF4-FFF2-40B4-BE49-F238E27FC236}">
                    <a16:creationId xmlns:a16="http://schemas.microsoft.com/office/drawing/2014/main" id="{695BA66E-8CAA-492E-996F-55B09DF38D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8546" y="1921064"/>
                <a:ext cx="4294908" cy="44769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A4AE098-65F9-41BA-90F7-6FEC206C3486}"/>
                  </a:ext>
                </a:extLst>
              </p:cNvPr>
              <p:cNvSpPr/>
              <p:nvPr/>
            </p:nvSpPr>
            <p:spPr>
              <a:xfrm>
                <a:off x="4300451" y="3225338"/>
                <a:ext cx="3635433" cy="2951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2" descr="Design of multi-tenant app with sharded multi-tenant databases.">
                <a:extLst>
                  <a:ext uri="{FF2B5EF4-FFF2-40B4-BE49-F238E27FC236}">
                    <a16:creationId xmlns:a16="http://schemas.microsoft.com/office/drawing/2014/main" id="{7D978B86-B2D4-4CDD-AABD-8C3575C1C0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03" t="65171" r="64732" b="3290"/>
              <a:stretch/>
            </p:blipFill>
            <p:spPr bwMode="auto">
              <a:xfrm>
                <a:off x="5447608" y="4701150"/>
                <a:ext cx="1119447" cy="15350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" descr="Design of standalone app with exactly one single-tenant database.">
                <a:extLst>
                  <a:ext uri="{FF2B5EF4-FFF2-40B4-BE49-F238E27FC236}">
                    <a16:creationId xmlns:a16="http://schemas.microsoft.com/office/drawing/2014/main" id="{2855A48F-27B3-4EFC-B0E8-4C2963DA2C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462" t="34985" r="63986" b="26757"/>
              <a:stretch/>
            </p:blipFill>
            <p:spPr bwMode="auto">
              <a:xfrm>
                <a:off x="5811885" y="3204607"/>
                <a:ext cx="390891" cy="15172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C519D52-25E4-417D-9C4A-64CC0E03DD3C}"/>
                </a:ext>
              </a:extLst>
            </p:cNvPr>
            <p:cNvSpPr/>
            <p:nvPr/>
          </p:nvSpPr>
          <p:spPr>
            <a:xfrm>
              <a:off x="7782720" y="1921064"/>
              <a:ext cx="710737" cy="44769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Design of multi-tenant app with database-per-tenant.">
              <a:extLst>
                <a:ext uri="{FF2B5EF4-FFF2-40B4-BE49-F238E27FC236}">
                  <a16:creationId xmlns:a16="http://schemas.microsoft.com/office/drawing/2014/main" id="{E9FB3210-2F85-467C-97EC-F6722EABA7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23"/>
            <a:stretch/>
          </p:blipFill>
          <p:spPr bwMode="auto">
            <a:xfrm>
              <a:off x="7665577" y="1921064"/>
              <a:ext cx="286789" cy="4476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2533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5262-CFC3-4CF7-A8EF-18D5E485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Single-Tenant App; Single-Tenant Database</a:t>
            </a:r>
          </a:p>
        </p:txBody>
      </p:sp>
      <p:pic>
        <p:nvPicPr>
          <p:cNvPr id="2050" name="Picture 2" descr="Design of standalone app with exactly one single-tenant database.">
            <a:extLst>
              <a:ext uri="{FF2B5EF4-FFF2-40B4-BE49-F238E27FC236}">
                <a16:creationId xmlns:a16="http://schemas.microsoft.com/office/drawing/2014/main" id="{1E395572-1ACE-4E77-93AD-44185042F7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51"/>
          <a:stretch/>
        </p:blipFill>
        <p:spPr bwMode="auto">
          <a:xfrm>
            <a:off x="3785174" y="2051819"/>
            <a:ext cx="4699350" cy="427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24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3BFE6E-B669-4854-B476-1F45F91E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 Patterns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78E2-E5C7-404F-B4D7-1E4D616BF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8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609B-6D6C-46F1-8F7A-4DEB7AAF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Multi-Tenant App; Multi-Tenant Database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240A05-9BCC-4687-AAC8-3A92ECFAC4B6}"/>
              </a:ext>
            </a:extLst>
          </p:cNvPr>
          <p:cNvGrpSpPr/>
          <p:nvPr/>
        </p:nvGrpSpPr>
        <p:grpSpPr>
          <a:xfrm>
            <a:off x="4070466" y="1832396"/>
            <a:ext cx="4544911" cy="4476964"/>
            <a:chOff x="3948546" y="1921064"/>
            <a:chExt cx="4544911" cy="447696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309BE93-A43F-462F-BBC7-8E0B3AA8C0A3}"/>
                </a:ext>
              </a:extLst>
            </p:cNvPr>
            <p:cNvGrpSpPr/>
            <p:nvPr/>
          </p:nvGrpSpPr>
          <p:grpSpPr>
            <a:xfrm>
              <a:off x="3948546" y="1921064"/>
              <a:ext cx="4294908" cy="4476964"/>
              <a:chOff x="3948546" y="1921064"/>
              <a:chExt cx="4294908" cy="4476964"/>
            </a:xfrm>
          </p:grpSpPr>
          <p:pic>
            <p:nvPicPr>
              <p:cNvPr id="9" name="Picture 2" descr="Design of multi-tenant app with database-per-tenant.">
                <a:extLst>
                  <a:ext uri="{FF2B5EF4-FFF2-40B4-BE49-F238E27FC236}">
                    <a16:creationId xmlns:a16="http://schemas.microsoft.com/office/drawing/2014/main" id="{695BA66E-8CAA-492E-996F-55B09DF38D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8546" y="1921064"/>
                <a:ext cx="4294908" cy="44769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A4AE098-65F9-41BA-90F7-6FEC206C3486}"/>
                  </a:ext>
                </a:extLst>
              </p:cNvPr>
              <p:cNvSpPr/>
              <p:nvPr/>
            </p:nvSpPr>
            <p:spPr>
              <a:xfrm>
                <a:off x="4300451" y="3225338"/>
                <a:ext cx="3635433" cy="2951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2" descr="Design of multi-tenant app with sharded multi-tenant databases.">
                <a:extLst>
                  <a:ext uri="{FF2B5EF4-FFF2-40B4-BE49-F238E27FC236}">
                    <a16:creationId xmlns:a16="http://schemas.microsoft.com/office/drawing/2014/main" id="{7D978B86-B2D4-4CDD-AABD-8C3575C1C0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03" t="65171" r="64732" b="3290"/>
              <a:stretch/>
            </p:blipFill>
            <p:spPr bwMode="auto">
              <a:xfrm>
                <a:off x="5447608" y="4701150"/>
                <a:ext cx="1119447" cy="15350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" descr="Design of standalone app with exactly one single-tenant database.">
                <a:extLst>
                  <a:ext uri="{FF2B5EF4-FFF2-40B4-BE49-F238E27FC236}">
                    <a16:creationId xmlns:a16="http://schemas.microsoft.com/office/drawing/2014/main" id="{2855A48F-27B3-4EFC-B0E8-4C2963DA2C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462" t="34985" r="63986" b="26757"/>
              <a:stretch/>
            </p:blipFill>
            <p:spPr bwMode="auto">
              <a:xfrm>
                <a:off x="5811885" y="3204607"/>
                <a:ext cx="390891" cy="15172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C519D52-25E4-417D-9C4A-64CC0E03DD3C}"/>
                </a:ext>
              </a:extLst>
            </p:cNvPr>
            <p:cNvSpPr/>
            <p:nvPr/>
          </p:nvSpPr>
          <p:spPr>
            <a:xfrm>
              <a:off x="7782720" y="1921064"/>
              <a:ext cx="710737" cy="44769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Design of multi-tenant app with database-per-tenant.">
              <a:extLst>
                <a:ext uri="{FF2B5EF4-FFF2-40B4-BE49-F238E27FC236}">
                  <a16:creationId xmlns:a16="http://schemas.microsoft.com/office/drawing/2014/main" id="{E9FB3210-2F85-467C-97EC-F6722EABA7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23"/>
            <a:stretch/>
          </p:blipFill>
          <p:spPr bwMode="auto">
            <a:xfrm>
              <a:off x="7665577" y="1921064"/>
              <a:ext cx="286789" cy="4476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0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5262-CFC3-4CF7-A8EF-18D5E485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Single-Tenant App; Single-Tenant Database</a:t>
            </a:r>
          </a:p>
        </p:txBody>
      </p:sp>
      <p:pic>
        <p:nvPicPr>
          <p:cNvPr id="2050" name="Picture 2" descr="Design of standalone app with exactly one single-tenant database.">
            <a:extLst>
              <a:ext uri="{FF2B5EF4-FFF2-40B4-BE49-F238E27FC236}">
                <a16:creationId xmlns:a16="http://schemas.microsoft.com/office/drawing/2014/main" id="{1E395572-1ACE-4E77-93AD-44185042F7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51"/>
          <a:stretch/>
        </p:blipFill>
        <p:spPr bwMode="auto">
          <a:xfrm>
            <a:off x="3785174" y="2051819"/>
            <a:ext cx="4699350" cy="427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25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169</Words>
  <Application>Microsoft Office PowerPoint</Application>
  <PresentationFormat>Widescreen</PresentationFormat>
  <Paragraphs>54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Secrets of Multi-Tenant Applications</vt:lpstr>
      <vt:lpstr>What We’ll Cover</vt:lpstr>
      <vt:lpstr>Definitions</vt:lpstr>
      <vt:lpstr>Multi-Tenancy Patterns</vt:lpstr>
      <vt:lpstr>Multi-Tenant App; Multi-Tenant Database</vt:lpstr>
      <vt:lpstr>Single-Tenant App; Single-Tenant Database</vt:lpstr>
      <vt:lpstr>Multi-Tenancy Patterns</vt:lpstr>
      <vt:lpstr>Multi-Tenant App; Multi-Tenant Database</vt:lpstr>
      <vt:lpstr>Single-Tenant App; Single-Tenant Database</vt:lpstr>
      <vt:lpstr>Multi-Tenant App; Database-Per-Tenant</vt:lpstr>
      <vt:lpstr>Multi-Tenant App; Multi-Tenant Databases</vt:lpstr>
      <vt:lpstr>Multi-tenant App; Sharded Multi-Tenant Databases</vt:lpstr>
      <vt:lpstr>Some Scaling Tools in Azure</vt:lpstr>
      <vt:lpstr>SQL Azure Elastic Database Pools</vt:lpstr>
      <vt:lpstr>SQL Azure Sharding</vt:lpstr>
      <vt:lpstr>Database Scaling</vt:lpstr>
      <vt:lpstr>PowerPoint Presentation</vt:lpstr>
      <vt:lpstr>Using Generic Classes</vt:lpstr>
      <vt:lpstr>Filter Queries to Prevent Leaks</vt:lpstr>
      <vt:lpstr>Auto-set Properties to Avoid Cross-Updates</vt:lpstr>
      <vt:lpstr>Load Balancing</vt:lpstr>
      <vt:lpstr>Distributed Caching</vt:lpstr>
      <vt:lpstr>Using Filters</vt:lpstr>
      <vt:lpstr>Authentication</vt:lpstr>
      <vt:lpstr>Authentication</vt:lpstr>
      <vt:lpstr>EF Boiler Plate</vt:lpstr>
      <vt:lpstr>EF</vt:lpstr>
      <vt:lpstr>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Secrets of Multi-Tenant Applications</dc:title>
  <dc:creator>Jonathan "J." Tower</dc:creator>
  <cp:lastModifiedBy>Jonathan "J." Tower</cp:lastModifiedBy>
  <cp:revision>10</cp:revision>
  <dcterms:created xsi:type="dcterms:W3CDTF">2019-04-23T01:49:50Z</dcterms:created>
  <dcterms:modified xsi:type="dcterms:W3CDTF">2019-05-04T15:02:00Z</dcterms:modified>
</cp:coreProperties>
</file>