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FA92-21C7-4739-BC32-015EF16EA2BE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16-B934-4DE6-86CF-31858BE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7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FA92-21C7-4739-BC32-015EF16EA2BE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16-B934-4DE6-86CF-31858BE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0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FA92-21C7-4739-BC32-015EF16EA2BE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16-B934-4DE6-86CF-31858BE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8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FA92-21C7-4739-BC32-015EF16EA2BE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16-B934-4DE6-86CF-31858BE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9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FA92-21C7-4739-BC32-015EF16EA2BE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16-B934-4DE6-86CF-31858BE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4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FA92-21C7-4739-BC32-015EF16EA2BE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16-B934-4DE6-86CF-31858BE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5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FA92-21C7-4739-BC32-015EF16EA2BE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16-B934-4DE6-86CF-31858BE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5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FA92-21C7-4739-BC32-015EF16EA2BE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16-B934-4DE6-86CF-31858BE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1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FA92-21C7-4739-BC32-015EF16EA2BE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16-B934-4DE6-86CF-31858BE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1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FA92-21C7-4739-BC32-015EF16EA2BE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16-B934-4DE6-86CF-31858BE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FA92-21C7-4739-BC32-015EF16EA2BE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16-B934-4DE6-86CF-31858BE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8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0FA92-21C7-4739-BC32-015EF16EA2BE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16-B934-4DE6-86CF-31858BE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8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047750"/>
            <a:ext cx="67151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99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ular Callout 207"/>
          <p:cNvSpPr/>
          <p:nvPr/>
        </p:nvSpPr>
        <p:spPr>
          <a:xfrm>
            <a:off x="5791200" y="2121742"/>
            <a:ext cx="3289300" cy="1508009"/>
          </a:xfrm>
          <a:prstGeom prst="wedgeRectCallout">
            <a:avLst>
              <a:gd name="adj1" fmla="val -59030"/>
              <a:gd name="adj2" fmla="val -612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IObservable&lt;ResponseDto&gt;.Subscribe(res =&gt; {</a:t>
            </a:r>
          </a:p>
          <a:p>
            <a:r>
              <a:rPr lang="en-US" sz="1400" b="1" dirty="0" smtClean="0"/>
              <a:t>  ActionResult return = res.Select(x=&gt;…);</a:t>
            </a:r>
          </a:p>
          <a:p>
            <a:r>
              <a:rPr lang="en-US" sz="1400" b="1" dirty="0" smtClean="0"/>
              <a:t>});</a:t>
            </a:r>
            <a:endParaRPr lang="en-US" sz="1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056150"/>
            <a:ext cx="161290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Web API</a:t>
            </a:r>
          </a:p>
          <a:p>
            <a:pPr algn="ctr"/>
            <a:r>
              <a:rPr lang="en-US" b="1" dirty="0" smtClean="0"/>
              <a:t>(Framework)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447800" y="1472852"/>
            <a:ext cx="1676400" cy="1193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Interactor</a:t>
            </a:r>
            <a:r>
              <a:rPr lang="en-US" b="1" dirty="0"/>
              <a:t> </a:t>
            </a:r>
            <a:r>
              <a:rPr lang="en-US" b="1" dirty="0" smtClean="0"/>
              <a:t>/ Use Case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40048" y="4875548"/>
            <a:ext cx="2101058" cy="993775"/>
          </a:xfrm>
          <a:prstGeom prst="roundRect">
            <a:avLst/>
          </a:prstGeom>
          <a:gradFill>
            <a:gsLst>
              <a:gs pos="0">
                <a:srgbClr val="FFFF66"/>
              </a:gs>
              <a:gs pos="100000">
                <a:srgbClr val="FFFF66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Repository / Gateway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(Interface Adapter)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88200" y="3709529"/>
            <a:ext cx="191770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Reactive Store</a:t>
            </a:r>
          </a:p>
          <a:p>
            <a:pPr algn="ctr"/>
            <a:r>
              <a:rPr lang="en-US" b="1" dirty="0"/>
              <a:t>-</a:t>
            </a:r>
            <a:r>
              <a:rPr lang="en-US" b="1" dirty="0" smtClean="0"/>
              <a:t>DB, FS, Cache…</a:t>
            </a:r>
          </a:p>
          <a:p>
            <a:pPr algn="ctr"/>
            <a:r>
              <a:rPr lang="en-US" b="1" dirty="0" smtClean="0"/>
              <a:t>(Drivers)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188200" y="5636754"/>
            <a:ext cx="191770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Network Services</a:t>
            </a:r>
          </a:p>
          <a:p>
            <a:pPr algn="ctr"/>
            <a:r>
              <a:rPr lang="en-US" b="1" dirty="0" smtClean="0"/>
              <a:t>(External Source)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100" y="3479451"/>
            <a:ext cx="1104900" cy="7143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Domain Entities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 flipV="1">
            <a:off x="5041106" y="4166729"/>
            <a:ext cx="2147094" cy="120570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5041106" y="5372436"/>
            <a:ext cx="2147094" cy="72151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24500" y="1227155"/>
            <a:ext cx="19431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>
            <a:off x="2286000" y="2666652"/>
            <a:ext cx="1704577" cy="220889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1"/>
            <a:endCxn id="10" idx="3"/>
          </p:cNvCxnSpPr>
          <p:nvPr/>
        </p:nvCxnSpPr>
        <p:spPr>
          <a:xfrm flipH="1">
            <a:off x="1143000" y="2069752"/>
            <a:ext cx="304800" cy="176688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1"/>
            <a:endCxn id="10" idx="3"/>
          </p:cNvCxnSpPr>
          <p:nvPr/>
        </p:nvCxnSpPr>
        <p:spPr>
          <a:xfrm flipH="1" flipV="1">
            <a:off x="1143000" y="3836639"/>
            <a:ext cx="1797048" cy="153579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3994150" y="986300"/>
            <a:ext cx="1530350" cy="1054100"/>
          </a:xfrm>
          <a:prstGeom prst="roundRect">
            <a:avLst/>
          </a:prstGeom>
          <a:gradFill>
            <a:gsLst>
              <a:gs pos="0">
                <a:srgbClr val="FFFF66"/>
              </a:gs>
              <a:gs pos="100000">
                <a:srgbClr val="FFFF66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(Interface Adapter)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>
            <a:stCxn id="92" idx="1"/>
            <a:endCxn id="6" idx="3"/>
          </p:cNvCxnSpPr>
          <p:nvPr/>
        </p:nvCxnSpPr>
        <p:spPr>
          <a:xfrm flipH="1">
            <a:off x="3124200" y="1513350"/>
            <a:ext cx="869950" cy="5564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653087" y="1514883"/>
            <a:ext cx="166211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Task&lt;ActionResult</a:t>
            </a:r>
            <a:r>
              <a:rPr lang="en-US" b="1" dirty="0" smtClean="0"/>
              <a:t>&gt;</a:t>
            </a:r>
            <a:endParaRPr lang="en-US" sz="1400" b="1" dirty="0" smtClean="0"/>
          </a:p>
        </p:txBody>
      </p:sp>
      <p:sp>
        <p:nvSpPr>
          <p:cNvPr id="161" name="TextBox 160"/>
          <p:cNvSpPr txBox="1"/>
          <p:nvPr/>
        </p:nvSpPr>
        <p:spPr>
          <a:xfrm>
            <a:off x="5956300" y="838200"/>
            <a:ext cx="1193800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RequestDto</a:t>
            </a:r>
            <a:endParaRPr lang="en-US" b="1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1963738" y="1097506"/>
            <a:ext cx="215106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IObservable&lt;RequestDto&gt;</a:t>
            </a:r>
            <a:endParaRPr lang="en-US" sz="14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2328864" y="3581400"/>
            <a:ext cx="178593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IObservable&lt;Entity</a:t>
            </a:r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5238351" y="4572000"/>
            <a:ext cx="175260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IObservable&lt;Entity</a:t>
            </a:r>
            <a:r>
              <a:rPr lang="en-US" b="1" dirty="0" smtClean="0"/>
              <a:t>&gt;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3139280" y="1855734"/>
            <a:ext cx="854870" cy="4596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5524500" y="1465377"/>
            <a:ext cx="19431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5263751" y="5548529"/>
            <a:ext cx="1767285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IObservable&lt;Entity</a:t>
            </a:r>
            <a:r>
              <a:rPr lang="en-US" b="1" dirty="0" smtClean="0"/>
              <a:t>&gt;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088231" y="4419600"/>
            <a:ext cx="173116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IObservable&lt;Entity</a:t>
            </a:r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3241676" y="2121742"/>
            <a:ext cx="227012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IObservable&lt;ResponseDto</a:t>
            </a:r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430212" y="2915024"/>
            <a:ext cx="173037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IObservable&lt;Entity</a:t>
            </a:r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227009" y="300335"/>
            <a:ext cx="5426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.NET Reactive Clean Web Application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891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1</cp:revision>
  <dcterms:created xsi:type="dcterms:W3CDTF">2018-03-02T10:23:03Z</dcterms:created>
  <dcterms:modified xsi:type="dcterms:W3CDTF">2018-03-02T10:24:02Z</dcterms:modified>
</cp:coreProperties>
</file>