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8"/>
  </p:notes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65" r:id="rId9"/>
    <p:sldId id="266" r:id="rId10"/>
    <p:sldId id="267" r:id="rId11"/>
    <p:sldId id="261" r:id="rId12"/>
    <p:sldId id="282" r:id="rId13"/>
    <p:sldId id="273" r:id="rId14"/>
    <p:sldId id="262" r:id="rId15"/>
    <p:sldId id="274" r:id="rId16"/>
    <p:sldId id="276" r:id="rId17"/>
    <p:sldId id="263" r:id="rId18"/>
    <p:sldId id="275" r:id="rId19"/>
    <p:sldId id="259" r:id="rId20"/>
    <p:sldId id="264" r:id="rId21"/>
    <p:sldId id="277" r:id="rId22"/>
    <p:sldId id="272" r:id="rId23"/>
    <p:sldId id="280" r:id="rId24"/>
    <p:sldId id="281" r:id="rId25"/>
    <p:sldId id="27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589" autoAdjust="0"/>
  </p:normalViewPr>
  <p:slideViewPr>
    <p:cSldViewPr snapToGrid="0">
      <p:cViewPr varScale="1">
        <p:scale>
          <a:sx n="54" d="100"/>
          <a:sy n="54" d="100"/>
        </p:scale>
        <p:origin x="11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80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86383-0A60-40BA-8545-3160C092C128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75B9-002B-4E4F-B0D5-CDD0FD0A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mobile-bp/#d0e109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75B9-002B-4E4F-B0D5-CDD0FD0AA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http://www.w3.org/TR/mobile-bp/#d0e1099</a:t>
            </a:r>
            <a:r>
              <a:rPr lang="en-US" dirty="0" smtClean="0"/>
              <a:t> W3C</a:t>
            </a:r>
            <a:r>
              <a:rPr lang="en-US" baseline="0" dirty="0" smtClean="0"/>
              <a:t> page on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75B9-002B-4E4F-B0D5-CDD0FD0AA5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45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5A525D-8D95-4F80-8031-94C1B84DD66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6970-E2DD-4BFD-ACC3-55D25178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mobile.com/data-attribut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mobile.com/demos/1.2.0/docs/pages/page-anatomy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data driven mobile websites with MVC &amp; jQuery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37708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Rachel Appel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http://rachelappel.com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rachel@rachelappel.com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2975" y="2747962"/>
            <a:ext cx="9272587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System.Data.Entity.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.SetInitializer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jQueryMobile.Models.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BakeryContextInitializer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42976" y="2128838"/>
            <a:ext cx="550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</a:t>
            </a:r>
            <a:r>
              <a:rPr lang="en-US" sz="2800" dirty="0" err="1" smtClean="0"/>
              <a:t>global.asax.cs</a:t>
            </a:r>
            <a:r>
              <a:rPr lang="en-US" sz="2800" dirty="0" smtClean="0"/>
              <a:t>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8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UI/Presentation layer</a:t>
            </a:r>
          </a:p>
          <a:p>
            <a:r>
              <a:rPr lang="en-US" dirty="0" smtClean="0"/>
              <a:t>Renders a model or </a:t>
            </a:r>
            <a:r>
              <a:rPr lang="en-US" dirty="0" err="1" smtClean="0"/>
              <a:t>ViewModel</a:t>
            </a:r>
            <a:endParaRPr lang="en-US" dirty="0" smtClean="0"/>
          </a:p>
          <a:p>
            <a:r>
              <a:rPr lang="en-US" dirty="0" smtClean="0"/>
              <a:t>Does not contain business logic</a:t>
            </a:r>
          </a:p>
          <a:p>
            <a:r>
              <a:rPr lang="en-US" dirty="0" smtClean="0"/>
              <a:t>A visualization of data</a:t>
            </a:r>
          </a:p>
          <a:p>
            <a:r>
              <a:rPr lang="en-US" dirty="0" smtClean="0"/>
              <a:t>Expects data from one source: a model or </a:t>
            </a:r>
            <a:r>
              <a:rPr lang="en-US" dirty="0" err="1" smtClean="0"/>
              <a:t>ViewModel</a:t>
            </a:r>
            <a:endParaRPr lang="en-US" dirty="0" smtClean="0"/>
          </a:p>
          <a:p>
            <a:r>
              <a:rPr lang="en-US" dirty="0" smtClean="0"/>
              <a:t>Use HTML Helpers or custom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2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</a:p>
          <a:p>
            <a:r>
              <a:rPr lang="en-US" dirty="0" smtClean="0"/>
              <a:t>Links </a:t>
            </a:r>
          </a:p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3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207" y="2251265"/>
            <a:ext cx="1129665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item.Description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Url.Content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("~/Content/Images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/")@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item.ImageName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alt="Image"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/&gt;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item.QuantityOnHand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 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 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4907" y="1881933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Bakery.Models.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Cop</a:t>
            </a:r>
          </a:p>
          <a:p>
            <a:r>
              <a:rPr lang="en-US" dirty="0" smtClean="0"/>
              <a:t>Connect models and views</a:t>
            </a:r>
          </a:p>
          <a:p>
            <a:r>
              <a:rPr lang="en-US" dirty="0" smtClean="0"/>
              <a:t>Perform routing</a:t>
            </a:r>
          </a:p>
          <a:p>
            <a:r>
              <a:rPr lang="en-US" dirty="0" smtClean="0"/>
              <a:t>Accepts HTTP requests</a:t>
            </a:r>
          </a:p>
          <a:p>
            <a:r>
              <a:rPr lang="en-US" dirty="0" smtClean="0"/>
              <a:t>Front door of application</a:t>
            </a:r>
          </a:p>
          <a:p>
            <a:r>
              <a:rPr lang="en-US" dirty="0" smtClean="0"/>
              <a:t>Security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76854"/>
            <a:ext cx="969645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Bakery.Controllers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2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388"/>
          </a:xfrm>
        </p:spPr>
        <p:txBody>
          <a:bodyPr/>
          <a:lstStyle/>
          <a:p>
            <a:r>
              <a:rPr lang="en-US" dirty="0" smtClean="0"/>
              <a:t>HTTP POST Data &amp; HTTP Verbs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0611" y="2520950"/>
            <a:ext cx="945356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ValidateAntiForgeryToken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ModelState.IsValid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(product).State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.Modified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RedirectToAction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View(product);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representation of one or more models</a:t>
            </a:r>
          </a:p>
          <a:p>
            <a:r>
              <a:rPr lang="en-US" dirty="0" smtClean="0"/>
              <a:t>Formatted &amp; polished 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/>
              <a:t>logic code to format data </a:t>
            </a:r>
            <a:endParaRPr lang="en-US" dirty="0" smtClean="0"/>
          </a:p>
          <a:p>
            <a:r>
              <a:rPr lang="en-US" dirty="0" smtClean="0"/>
              <a:t>One single </a:t>
            </a:r>
            <a:r>
              <a:rPr lang="en-US" dirty="0" err="1" smtClean="0"/>
              <a:t>ViewModel</a:t>
            </a:r>
            <a:r>
              <a:rPr lang="en-US" dirty="0" smtClean="0"/>
              <a:t> object per view</a:t>
            </a:r>
          </a:p>
          <a:p>
            <a:r>
              <a:rPr lang="en-US" dirty="0" smtClean="0"/>
              <a:t>Promotes SOC (Separation of Concerns)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8287" y="2102227"/>
            <a:ext cx="6096000" cy="31393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Customer = customer;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Mobilization with jQuery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top of jQuery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Optimized for mobile displays and touch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Included in Visual Studio MVC 4 Mobile Project Template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0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ASP.NET MVC &amp; jQuery Mobile</a:t>
            </a:r>
          </a:p>
          <a:p>
            <a:r>
              <a:rPr lang="en-US" dirty="0" smtClean="0"/>
              <a:t>Building the data model</a:t>
            </a:r>
          </a:p>
          <a:p>
            <a:r>
              <a:rPr lang="en-US" dirty="0" smtClean="0"/>
              <a:t>Accessing data with MVC</a:t>
            </a:r>
          </a:p>
          <a:p>
            <a:r>
              <a:rPr lang="en-US" dirty="0" smtClean="0"/>
              <a:t>Mobilizing your website with jQuery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Mobilization with jQuery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2012 Project Template</a:t>
            </a:r>
          </a:p>
          <a:p>
            <a:pPr lvl="1"/>
            <a:r>
              <a:rPr lang="en-US" dirty="0" smtClean="0"/>
              <a:t>ASP.NET MVC Mobile Internet Template</a:t>
            </a:r>
          </a:p>
          <a:p>
            <a:r>
              <a:rPr lang="en-US" dirty="0" smtClean="0"/>
              <a:t>Versioned CDN </a:t>
            </a:r>
            <a:r>
              <a:rPr lang="en-US" dirty="0"/>
              <a:t>(Content Delivery Network)</a:t>
            </a:r>
          </a:p>
          <a:p>
            <a:r>
              <a:rPr lang="en-US" dirty="0"/>
              <a:t>Source at 100-140k minified 250-350 standard depending on version</a:t>
            </a:r>
          </a:p>
          <a:p>
            <a:endParaRPr lang="en-US" dirty="0" smtClean="0"/>
          </a:p>
          <a:p>
            <a:r>
              <a:rPr lang="en-US" dirty="0" smtClean="0"/>
              <a:t>Small and streamlined</a:t>
            </a:r>
            <a:r>
              <a:rPr lang="en-US" dirty="0"/>
              <a:t>;</a:t>
            </a:r>
            <a:r>
              <a:rPr lang="en-US" dirty="0" smtClean="0"/>
              <a:t> CDN: jquery.mobile.structure-*.js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6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Mobilization with jQuery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</a:p>
          <a:p>
            <a:r>
              <a:rPr lang="en-US" dirty="0" smtClean="0"/>
              <a:t>Theme 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Mobilization with jQuery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44" y="1851793"/>
            <a:ext cx="10515600" cy="163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ata-role attributes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http://api.jquerymobile.com/data-attribute/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1544" y="3483743"/>
            <a:ext cx="1034891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data-role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data-inset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data-role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="list-divider"&gt;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"View Products"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"Contact"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"Contact"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Mobilized </a:t>
            </a:r>
            <a:r>
              <a:rPr lang="en-US" dirty="0"/>
              <a:t>Razor Layout Pages, roles, and themes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7775" y="2162235"/>
            <a:ext cx="856773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layoutpage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data-role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data-theme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data-role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IsSectionDefined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"Header"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RenderSection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"Header"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LogOnPartial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data-role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RenderBody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Mobilized Controls: Lists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92316"/>
            <a:ext cx="1114901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data-role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Url.Content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"~/Content/Images/Products/Thumbnails/"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item.ImageName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Mobilization and SPA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0563"/>
          </a:xfrm>
        </p:spPr>
        <p:txBody>
          <a:bodyPr/>
          <a:lstStyle/>
          <a:p>
            <a:r>
              <a:rPr lang="en-US" dirty="0" smtClean="0"/>
              <a:t>Page Anatomy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jquerymobile.com/demos/1.2.0/docs/pages/page-anatomy.html</a:t>
            </a:r>
            <a:endParaRPr lang="en-US" dirty="0" smtClean="0"/>
          </a:p>
          <a:p>
            <a:r>
              <a:rPr lang="en-US" dirty="0" smtClean="0"/>
              <a:t>SPA style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2379" y="3736459"/>
            <a:ext cx="5187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source-code-pro"/>
              </a:rPr>
              <a:t>="</a:t>
            </a:r>
            <a:r>
              <a:rPr lang="en-US" dirty="0">
                <a:solidFill>
                  <a:srgbClr val="333333"/>
                </a:solidFill>
                <a:latin typeface="source-code-pro"/>
              </a:rPr>
              <a:t>page"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Models, Views, Controllers</a:t>
            </a:r>
          </a:p>
          <a:p>
            <a:r>
              <a:rPr lang="en-US" dirty="0" smtClean="0"/>
              <a:t>jQuery Mobilization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err="1" smtClean="0"/>
              <a:t>ViewModels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0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implementation of MVC</a:t>
            </a:r>
          </a:p>
          <a:p>
            <a:r>
              <a:rPr lang="en-US" dirty="0" smtClean="0"/>
              <a:t>MVC Pattern</a:t>
            </a:r>
          </a:p>
          <a:p>
            <a:pPr lvl="1"/>
            <a:r>
              <a:rPr lang="en-US" dirty="0" smtClean="0"/>
              <a:t>What about other patterns? </a:t>
            </a:r>
          </a:p>
          <a:p>
            <a:pPr lvl="1"/>
            <a:r>
              <a:rPr lang="en-US" dirty="0" smtClean="0"/>
              <a:t>MVVM Pattern, MVW, or MV* Patterns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err="1" smtClean="0"/>
              <a:t>RESTful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application’s data</a:t>
            </a:r>
          </a:p>
          <a:p>
            <a:r>
              <a:rPr lang="en-US" dirty="0" smtClean="0"/>
              <a:t>Expressed in code as classes and their members</a:t>
            </a:r>
          </a:p>
          <a:p>
            <a:r>
              <a:rPr lang="en-US" dirty="0" smtClean="0"/>
              <a:t>Contains relationships</a:t>
            </a:r>
          </a:p>
          <a:p>
            <a:r>
              <a:rPr lang="en-US" dirty="0" smtClean="0"/>
              <a:t>Mapped to database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1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162175"/>
            <a:ext cx="949642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Bakery.Models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4886" y="1819275"/>
            <a:ext cx="863917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Bakery.Models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ExpirationDate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QuantityOnHand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</a:p>
          <a:p>
            <a:pPr lvl="1"/>
            <a:r>
              <a:rPr lang="en-US" dirty="0" smtClean="0"/>
              <a:t>Code First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1"/>
            <a:r>
              <a:rPr lang="en-US" dirty="0" smtClean="0"/>
              <a:t>Model First</a:t>
            </a:r>
          </a:p>
          <a:p>
            <a:r>
              <a:rPr lang="en-US" dirty="0" err="1" smtClean="0"/>
              <a:t>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Database Initializer (Code first)</a:t>
            </a:r>
          </a:p>
          <a:p>
            <a:r>
              <a:rPr lang="en-US" dirty="0" err="1" smtClean="0"/>
              <a:t>DBContext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6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2176463"/>
            <a:ext cx="928687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BakeryContext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&lt;Order&gt; Order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&lt;Category&gt; Category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&lt;Product&gt; Products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3634</TotalTime>
  <Words>915</Words>
  <Application>Microsoft Office PowerPoint</Application>
  <PresentationFormat>Widescreen</PresentationFormat>
  <Paragraphs>215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source-code-pro</vt:lpstr>
      <vt:lpstr>Wingdings 3</vt:lpstr>
      <vt:lpstr>Ion</vt:lpstr>
      <vt:lpstr>Building data driven mobile websites with MVC &amp; jQuery Mobile</vt:lpstr>
      <vt:lpstr>Agenda</vt:lpstr>
      <vt:lpstr>ASP.NET MVC</vt:lpstr>
      <vt:lpstr>ASP.NET MVC Overview</vt:lpstr>
      <vt:lpstr>Models</vt:lpstr>
      <vt:lpstr>Models</vt:lpstr>
      <vt:lpstr>Models</vt:lpstr>
      <vt:lpstr>Entity Framework</vt:lpstr>
      <vt:lpstr>Entity Framework</vt:lpstr>
      <vt:lpstr>Entity Framework</vt:lpstr>
      <vt:lpstr>Views</vt:lpstr>
      <vt:lpstr>Views </vt:lpstr>
      <vt:lpstr>Views</vt:lpstr>
      <vt:lpstr>Controllers</vt:lpstr>
      <vt:lpstr>Controllers</vt:lpstr>
      <vt:lpstr>Controllers</vt:lpstr>
      <vt:lpstr>ViewModels</vt:lpstr>
      <vt:lpstr>ViewModels</vt:lpstr>
      <vt:lpstr>Mobilization with jQuery Mobile</vt:lpstr>
      <vt:lpstr>Mobilization with jQuery Mobile</vt:lpstr>
      <vt:lpstr>Mobilization with jQuery Mobile</vt:lpstr>
      <vt:lpstr>Mobilization with jQuery Mobile</vt:lpstr>
      <vt:lpstr>Mobilized Razor Layout Pages, roles, and themes</vt:lpstr>
      <vt:lpstr>Mobilized Controls: Lists</vt:lpstr>
      <vt:lpstr>Page Mobilization and SPA architecture</vt:lpstr>
      <vt:lpstr>Sumary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Appel</dc:creator>
  <cp:lastModifiedBy>Rachel Appel</cp:lastModifiedBy>
  <cp:revision>63</cp:revision>
  <dcterms:created xsi:type="dcterms:W3CDTF">2013-04-22T13:12:24Z</dcterms:created>
  <dcterms:modified xsi:type="dcterms:W3CDTF">2013-09-14T17:04:09Z</dcterms:modified>
</cp:coreProperties>
</file>