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9" r:id="rId8"/>
    <p:sldId id="263" r:id="rId9"/>
    <p:sldId id="264" r:id="rId10"/>
    <p:sldId id="270" r:id="rId11"/>
    <p:sldId id="265" r:id="rId12"/>
    <p:sldId id="278" r:id="rId13"/>
    <p:sldId id="279" r:id="rId14"/>
    <p:sldId id="280" r:id="rId15"/>
    <p:sldId id="281" r:id="rId16"/>
    <p:sldId id="282" r:id="rId17"/>
    <p:sldId id="271" r:id="rId18"/>
    <p:sldId id="266" r:id="rId19"/>
    <p:sldId id="273" r:id="rId20"/>
    <p:sldId id="272" r:id="rId21"/>
    <p:sldId id="267" r:id="rId22"/>
    <p:sldId id="268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0D1485-7662-4977-BABF-65B17E5E34F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330143-E372-41EA-8E00-495FB8A3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DA8E-54B7-442D-B210-00284DDEF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 Implementation for 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8617-393C-47BC-BDCD-4268F217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Dervin, Roman Higginson, </a:t>
            </a:r>
            <a:r>
              <a:rPr lang="en-US" dirty="0" err="1"/>
              <a:t>Zaryaab</a:t>
            </a:r>
            <a:r>
              <a:rPr lang="en-US" dirty="0"/>
              <a:t> </a:t>
            </a:r>
            <a:r>
              <a:rPr lang="en-US" dirty="0" err="1"/>
              <a:t>Qasmi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5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4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0C5C-6773-4A21-B325-21606F5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37F3-D1D4-455E-A09C-6A93D01D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0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1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67000"/>
            <a:ext cx="176795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1516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44.6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Run 2: 60.5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49.2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47.2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45.8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49.5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67000"/>
            <a:ext cx="16082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2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2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6" y="2667000"/>
            <a:ext cx="1670767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4209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112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109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116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113.6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27192"/>
            <a:ext cx="1608238" cy="30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3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99880"/>
            <a:ext cx="1767958" cy="305844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201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15.1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13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11.8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11.3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12.6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12.8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00549"/>
            <a:ext cx="1608238" cy="30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4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41" y="2667000"/>
            <a:ext cx="1683298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of Backtracks: 70373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1.79 s</a:t>
            </a:r>
          </a:p>
          <a:p>
            <a:pPr lvl="1"/>
            <a:r>
              <a:rPr lang="en-US" dirty="0"/>
              <a:t>Run 2: 1.79 s</a:t>
            </a:r>
          </a:p>
          <a:p>
            <a:pPr lvl="1"/>
            <a:r>
              <a:rPr lang="en-US" dirty="0"/>
              <a:t>Run 3: 1.8 s</a:t>
            </a:r>
          </a:p>
          <a:p>
            <a:pPr lvl="1"/>
            <a:r>
              <a:rPr lang="en-US" dirty="0"/>
              <a:t>Run 4: 1.81 s</a:t>
            </a:r>
          </a:p>
          <a:p>
            <a:pPr lvl="1"/>
            <a:r>
              <a:rPr lang="en-US" dirty="0"/>
              <a:t>Run 5: 1.8 s</a:t>
            </a:r>
          </a:p>
          <a:p>
            <a:pPr lvl="1"/>
            <a:r>
              <a:rPr lang="en-US" dirty="0"/>
              <a:t>Average Time: 1.8 s</a:t>
            </a:r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711763"/>
            <a:ext cx="1608238" cy="303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9657EF-6A8B-49D3-94B1-0C19786C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5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0E86A76-7BE5-463A-A9FB-DBE036C7B2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58" y="2667000"/>
            <a:ext cx="1761664" cy="31242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7A2208-8522-4042-8E96-35E6908A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Backtracks: 1525 </a:t>
            </a:r>
          </a:p>
          <a:p>
            <a:r>
              <a:rPr lang="en-US" dirty="0"/>
              <a:t>Times</a:t>
            </a:r>
          </a:p>
          <a:p>
            <a:pPr lvl="1"/>
            <a:r>
              <a:rPr lang="en-US" dirty="0"/>
              <a:t>Run 1: 44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2: 42.8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3: 43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4: 42.7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Run 5: 46.1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Average Time: 43.7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endParaRPr lang="en-US" dirty="0"/>
          </a:p>
        </p:txBody>
      </p:sp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B09B0E3D-17C9-453D-8CC7-021B4BFD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5" y="2685479"/>
            <a:ext cx="1608238" cy="30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EFEF-5D64-41E2-BF19-44D99FD5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280-FB6D-41D0-A29D-EFBD6657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B410-A85F-4DF3-8D95-503619D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9BB7-1795-4622-99D1-2F95ACCF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886-563E-4168-9C5A-487D58DF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D134-DE97-4816-A8E8-FBA67271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4972-B376-4E58-A2A1-A730242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30A-7494-45A4-8CFA-B2940D92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062E-AC73-4B71-A6FE-033D6827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585-BA3E-420E-BD7E-708E0F45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F6A-918E-4907-BC69-553943D7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629-3517-4CCC-BBF7-5FF1668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3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4ECD-61C0-43D1-A5D5-057092A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0168-9955-47F6-B476-F0CB2AA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F32E-563D-4136-A6E1-3356ABD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C49F-C39C-4729-8F0B-22B5EA4C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22F-965E-4B2F-96A8-F1FADD5D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FBF-B6FF-4A2F-9DAA-C89A7449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FC35-1F29-424A-8E71-4FA717CC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5CD6-CBFD-46E0-AC78-798C1C32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531D-2E5A-48E6-A011-E7FCDA2F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724" y="1380068"/>
            <a:ext cx="10300299" cy="2616199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2CF1C-400D-4F1D-85F6-FC716B53C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8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5B84-1C8F-4167-A95B-5430FE55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9556-7ED0-40D9-B014-37EB5149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DCDA-4BBD-4183-BCD5-1E0C874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D62F0-7E36-473A-9A3F-1A920505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303</TotalTime>
  <Words>240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Corbel</vt:lpstr>
      <vt:lpstr>Parallax</vt:lpstr>
      <vt:lpstr>Backtracking Algorithm Implementation for Sudoku Solver</vt:lpstr>
      <vt:lpstr>Abstract</vt:lpstr>
      <vt:lpstr>Introduction</vt:lpstr>
      <vt:lpstr>Background</vt:lpstr>
      <vt:lpstr>Problem Statement</vt:lpstr>
      <vt:lpstr>Objective</vt:lpstr>
      <vt:lpstr>Methodology</vt:lpstr>
      <vt:lpstr>Algorithm Overview</vt:lpstr>
      <vt:lpstr>Implementation Details</vt:lpstr>
      <vt:lpstr>Results</vt:lpstr>
      <vt:lpstr>Performance Analysis</vt:lpstr>
      <vt:lpstr>Puzzle 1 </vt:lpstr>
      <vt:lpstr>Puzzle 2 </vt:lpstr>
      <vt:lpstr>Puzzle 3 </vt:lpstr>
      <vt:lpstr>Puzzle 4 </vt:lpstr>
      <vt:lpstr>Puzzle 5 </vt:lpstr>
      <vt:lpstr>Discussion</vt:lpstr>
      <vt:lpstr>Efficiency Evaluation</vt:lpstr>
      <vt:lpstr>Limitations</vt:lpstr>
      <vt:lpstr>Conclusion</vt:lpstr>
      <vt:lpstr>Summary of Findings</vt:lpstr>
      <vt:lpstr>Recommendations</vt:lpstr>
      <vt:lpstr>References</vt:lpstr>
      <vt:lpstr>Additional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Algorithm Implementation for Sudoku Solver</dc:title>
  <dc:creator>Jonathan A. Dervin</dc:creator>
  <cp:lastModifiedBy>Jonathan A. Dervin</cp:lastModifiedBy>
  <cp:revision>7</cp:revision>
  <dcterms:created xsi:type="dcterms:W3CDTF">2024-04-05T14:04:55Z</dcterms:created>
  <dcterms:modified xsi:type="dcterms:W3CDTF">2024-04-19T22:04:33Z</dcterms:modified>
</cp:coreProperties>
</file>