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84" r:id="rId11"/>
    <p:sldId id="285" r:id="rId12"/>
    <p:sldId id="264" r:id="rId13"/>
    <p:sldId id="270" r:id="rId14"/>
    <p:sldId id="265" r:id="rId15"/>
    <p:sldId id="278" r:id="rId16"/>
    <p:sldId id="279" r:id="rId17"/>
    <p:sldId id="280" r:id="rId18"/>
    <p:sldId id="281" r:id="rId19"/>
    <p:sldId id="282" r:id="rId20"/>
    <p:sldId id="271" r:id="rId21"/>
    <p:sldId id="266" r:id="rId22"/>
    <p:sldId id="273" r:id="rId23"/>
    <p:sldId id="272" r:id="rId24"/>
    <p:sldId id="267" r:id="rId25"/>
    <p:sldId id="268"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Front-end Architecture:</a:t>
            </a:r>
          </a:p>
          <a:p>
            <a:pPr lvl="1"/>
            <a:r>
              <a:rPr lang="en-US" dirty="0"/>
              <a:t>Utilization of Bootstrap, HTML, CSS, and JavaScript for constructing an interface.</a:t>
            </a:r>
          </a:p>
          <a:p>
            <a:pPr lvl="1"/>
            <a:r>
              <a:rPr lang="en-US" dirty="0"/>
              <a:t>Two web pages with similar layouts:</a:t>
            </a:r>
          </a:p>
          <a:p>
            <a:pPr lvl="2"/>
            <a:r>
              <a:rPr lang="en-US" dirty="0"/>
              <a:t>Input Page</a:t>
            </a:r>
          </a:p>
          <a:p>
            <a:pPr lvl="2"/>
            <a:r>
              <a:rPr lang="en-US" dirty="0"/>
              <a:t>Solve Page</a:t>
            </a:r>
          </a:p>
          <a:p>
            <a:pPr lvl="1"/>
            <a:r>
              <a:rPr lang="en-US" dirty="0"/>
              <a:t>Implementation of JavaScript's fetch requests for server interaction.</a:t>
            </a:r>
          </a:p>
          <a:p>
            <a:endParaRPr lang="en-US" dirty="0"/>
          </a:p>
        </p:txBody>
      </p:sp>
    </p:spTree>
    <p:extLst>
      <p:ext uri="{BB962C8B-B14F-4D97-AF65-F5344CB8AC3E}">
        <p14:creationId xmlns:p14="http://schemas.microsoft.com/office/powerpoint/2010/main" val="188731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92500" lnSpcReduction="10000"/>
          </a:bodyPr>
          <a:lstStyle/>
          <a:p>
            <a:r>
              <a:rPr lang="en-US" dirty="0"/>
              <a:t>Back-end Infrastructure:</a:t>
            </a:r>
          </a:p>
          <a:p>
            <a:pPr lvl="1"/>
            <a:r>
              <a:rPr lang="en-US" dirty="0"/>
              <a:t>Flask framework to establish a server.</a:t>
            </a:r>
          </a:p>
          <a:p>
            <a:pPr lvl="1"/>
            <a:r>
              <a:rPr lang="en-US" dirty="0"/>
              <a:t>Flask routing client requests to distinct functions.</a:t>
            </a:r>
          </a:p>
          <a:p>
            <a:pPr lvl="1"/>
            <a:r>
              <a:rPr lang="en-US" dirty="0"/>
              <a:t>Primary functions:</a:t>
            </a:r>
          </a:p>
          <a:p>
            <a:pPr lvl="2"/>
            <a:r>
              <a:rPr lang="en-US" dirty="0"/>
              <a:t>"</a:t>
            </a:r>
            <a:r>
              <a:rPr lang="en-US" dirty="0" err="1"/>
              <a:t>serve_html</a:t>
            </a:r>
            <a:r>
              <a:rPr lang="en-US" dirty="0"/>
              <a:t>" serves HTML files upon client requests, locating and returning specified files.</a:t>
            </a:r>
          </a:p>
          <a:p>
            <a:pPr lvl="2"/>
            <a:r>
              <a:rPr lang="en-US" dirty="0"/>
              <a:t>"</a:t>
            </a:r>
            <a:r>
              <a:rPr lang="en-US" dirty="0" err="1"/>
              <a:t>customBoard</a:t>
            </a:r>
            <a:r>
              <a:rPr lang="en-US" dirty="0"/>
              <a:t>" enables users to submit Sudoku game boards, initiating solution search..</a:t>
            </a:r>
          </a:p>
          <a:p>
            <a:pPr lvl="1"/>
            <a:r>
              <a:rPr lang="en-US" dirty="0"/>
              <a:t>Auxiliary functions for data transformation into JSON format, facilitating communication between front-end and back-end components.</a:t>
            </a:r>
          </a:p>
          <a:p>
            <a:endParaRPr lang="en-US" dirty="0"/>
          </a:p>
        </p:txBody>
      </p:sp>
    </p:spTree>
    <p:extLst>
      <p:ext uri="{BB962C8B-B14F-4D97-AF65-F5344CB8AC3E}">
        <p14:creationId xmlns:p14="http://schemas.microsoft.com/office/powerpoint/2010/main" val="319965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44172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r>
              <a:rPr lang="en-US" dirty="0"/>
              <a:t>It solved all five puzzles using the backtracking algorithm. </a:t>
            </a:r>
          </a:p>
          <a:p>
            <a:r>
              <a:rPr lang="en-US" dirty="0"/>
              <a:t>Each puzzle was tested 5 times to calculate the average time each one took to solve. </a:t>
            </a:r>
          </a:p>
        </p:txBody>
      </p:sp>
    </p:spTree>
    <p:extLst>
      <p:ext uri="{BB962C8B-B14F-4D97-AF65-F5344CB8AC3E}">
        <p14:creationId xmlns:p14="http://schemas.microsoft.com/office/powerpoint/2010/main" val="38074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fontScale="92500" lnSpcReduction="10000"/>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normAutofit lnSpcReduction="10000"/>
          </a:bodyPr>
          <a:lstStyle/>
          <a:p>
            <a:r>
              <a:rPr lang="en-US" dirty="0"/>
              <a:t>Objective: Enhancing Understanding of Backtracking Algorithms and AI</a:t>
            </a:r>
          </a:p>
          <a:p>
            <a:r>
              <a:rPr lang="en-US" dirty="0"/>
              <a:t>Implementation: Focus on Backtracking Algorithm for Efficient Sudoku Puzzle Solving</a:t>
            </a:r>
          </a:p>
          <a:p>
            <a:r>
              <a:rPr lang="en-US" dirty="0"/>
              <a:t>Incorporation of Strategic Methods to Enhance Algorithm Effectiveness</a:t>
            </a:r>
          </a:p>
          <a:p>
            <a:r>
              <a:rPr lang="en-US" dirty="0"/>
              <a:t>Insights Gained: Integration of Logical Algorithms for Solution Determination and Optimization of Solution-Seeking Methodologies Using Generative Algorithms</a:t>
            </a:r>
          </a:p>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normAutofit lnSpcReduction="10000"/>
          </a:bodyPr>
          <a:lstStyle/>
          <a:p>
            <a:r>
              <a:rPr lang="en-US" dirty="0"/>
              <a:t>Exclusion of Complex Strategies:</a:t>
            </a:r>
          </a:p>
          <a:p>
            <a:pPr lvl="1"/>
            <a:r>
              <a:rPr lang="en-US" dirty="0"/>
              <a:t>Some solving strategies are overly complex, posing risk of increased solving time.</a:t>
            </a:r>
          </a:p>
          <a:p>
            <a:r>
              <a:rPr lang="en-US" dirty="0"/>
              <a:t>Effectiveness:</a:t>
            </a:r>
          </a:p>
          <a:p>
            <a:pPr lvl="1"/>
            <a:r>
              <a:rPr lang="en-US" dirty="0"/>
              <a:t>Not all strategies may be effective for all puzzles.</a:t>
            </a:r>
          </a:p>
          <a:p>
            <a:r>
              <a:rPr lang="en-US" dirty="0"/>
              <a:t>Backtracking Algorithm Workload:</a:t>
            </a:r>
          </a:p>
          <a:p>
            <a:pPr lvl="1"/>
            <a:r>
              <a:rPr lang="en-US" dirty="0"/>
              <a:t>Despite employed strategies, backtracking algorithm remains primary workload carrier.</a:t>
            </a:r>
          </a:p>
          <a:p>
            <a:endParaRPr lang="en-US" dirty="0"/>
          </a:p>
        </p:txBody>
      </p:sp>
    </p:spTree>
    <p:extLst>
      <p:ext uri="{BB962C8B-B14F-4D97-AF65-F5344CB8AC3E}">
        <p14:creationId xmlns:p14="http://schemas.microsoft.com/office/powerpoint/2010/main" val="119602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7337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normAutofit fontScale="92500" lnSpcReduction="20000"/>
          </a:bodyPr>
          <a:lstStyle/>
          <a:p>
            <a:r>
              <a:rPr lang="en-US" dirty="0"/>
              <a:t>Display:</a:t>
            </a:r>
          </a:p>
          <a:p>
            <a:pPr lvl="1"/>
            <a:r>
              <a:rPr lang="en-US" dirty="0"/>
              <a:t>Refinement of webpages.</a:t>
            </a:r>
          </a:p>
          <a:p>
            <a:pPr lvl="1"/>
            <a:r>
              <a:rPr lang="en-US" dirty="0"/>
              <a:t>Strengthening client-server connection.</a:t>
            </a:r>
          </a:p>
          <a:p>
            <a:r>
              <a:rPr lang="en-US" dirty="0"/>
              <a:t>Solver:</a:t>
            </a:r>
          </a:p>
          <a:p>
            <a:pPr lvl="1"/>
            <a:r>
              <a:rPr lang="en-US" dirty="0"/>
              <a:t>Incorporation of additional solving strategies.</a:t>
            </a:r>
          </a:p>
          <a:p>
            <a:r>
              <a:rPr lang="en-US" dirty="0"/>
              <a:t>Integration:</a:t>
            </a:r>
          </a:p>
          <a:p>
            <a:pPr lvl="1"/>
            <a:r>
              <a:rPr lang="en-US" dirty="0"/>
              <a:t>Implementation of mechanism to determine optimal transition point between different solving methods for increased efficiency and effectiveness.</a:t>
            </a:r>
          </a:p>
          <a:p>
            <a:endParaRPr lang="en-US" dirty="0"/>
          </a:p>
        </p:txBody>
      </p:sp>
    </p:spTree>
    <p:extLst>
      <p:ext uri="{BB962C8B-B14F-4D97-AF65-F5344CB8AC3E}">
        <p14:creationId xmlns:p14="http://schemas.microsoft.com/office/powerpoint/2010/main" val="426071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925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 May 28). Sudoku solver by Andrew Stuart. </a:t>
            </a:r>
            <a:r>
              <a:rPr lang="en-US" dirty="0">
                <a:hlinkClick r:id="rId5"/>
              </a:rPr>
              <a:t>https://www.sudokuwiki.org/sudoku.htm</a:t>
            </a:r>
            <a:r>
              <a:rPr lang="en-US" dirty="0"/>
              <a:t> </a:t>
            </a:r>
          </a:p>
          <a:p>
            <a:endParaRPr lang="en-US" dirty="0"/>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327</TotalTime>
  <Words>1059</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Client-Server Application</vt:lpstr>
      <vt:lpstr>Client-Server Application</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Roman A. Higginson</cp:lastModifiedBy>
  <cp:revision>12</cp:revision>
  <dcterms:created xsi:type="dcterms:W3CDTF">2024-04-05T14:04:55Z</dcterms:created>
  <dcterms:modified xsi:type="dcterms:W3CDTF">2024-04-21T02:19:55Z</dcterms:modified>
</cp:coreProperties>
</file>