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64" r:id="rId11"/>
    <p:sldId id="270" r:id="rId12"/>
    <p:sldId id="265" r:id="rId13"/>
    <p:sldId id="278" r:id="rId14"/>
    <p:sldId id="279" r:id="rId15"/>
    <p:sldId id="280" r:id="rId16"/>
    <p:sldId id="281" r:id="rId17"/>
    <p:sldId id="282" r:id="rId18"/>
    <p:sldId id="271" r:id="rId19"/>
    <p:sldId id="266" r:id="rId20"/>
    <p:sldId id="273" r:id="rId21"/>
    <p:sldId id="272" r:id="rId22"/>
    <p:sldId id="267" r:id="rId23"/>
    <p:sldId id="268"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44172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740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fontScale="92500" lnSpcReduction="10000"/>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60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7337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925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 May 28). Sudoku solver by Andrew Stuart. </a:t>
            </a:r>
            <a:r>
              <a:rPr lang="en-US" dirty="0">
                <a:hlinkClick r:id="rId5"/>
              </a:rPr>
              <a:t>https://www.sudokuwiki.org/sudoku.htm</a:t>
            </a:r>
            <a:r>
              <a:rPr lang="en-US" dirty="0"/>
              <a:t> </a:t>
            </a:r>
          </a:p>
          <a:p>
            <a:endParaRPr lang="en-US" dirty="0"/>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313</TotalTime>
  <Words>789</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Jonathan A. Dervin</cp:lastModifiedBy>
  <cp:revision>9</cp:revision>
  <dcterms:created xsi:type="dcterms:W3CDTF">2024-04-05T14:04:55Z</dcterms:created>
  <dcterms:modified xsi:type="dcterms:W3CDTF">2024-04-21T00:32:58Z</dcterms:modified>
</cp:coreProperties>
</file>