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14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6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81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60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4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80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18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88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2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8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3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0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0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2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4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0D1485-7662-4977-BABF-65B17E5E34F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8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DA8E-54B7-442D-B210-00284DDEF3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Backtracking Algorithm Implementation for Sudoku 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D8617-393C-47BC-BDCD-4268F217AF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Dervin, Roman Higginson, </a:t>
            </a:r>
            <a:r>
              <a:rPr lang="en-US" dirty="0" err="1"/>
              <a:t>Zaryaab</a:t>
            </a:r>
            <a:r>
              <a:rPr lang="en-US" dirty="0"/>
              <a:t> </a:t>
            </a:r>
            <a:r>
              <a:rPr lang="en-US" dirty="0" err="1"/>
              <a:t>Qasmi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5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8886-563E-4168-9C5A-487D58DF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8D134-DE97-4816-A8E8-FBA67271A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47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231</TotalTime>
  <Words>15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Parallax</vt:lpstr>
      <vt:lpstr>Backtracking Algorithm Implementation for Sudoku Solver</vt:lpstr>
      <vt:lpstr>Abstract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 Algorithm Implementation for Sudoku Solver</dc:title>
  <dc:creator>Jonathan A. Dervin</dc:creator>
  <cp:lastModifiedBy>Jonathan A. Dervin</cp:lastModifiedBy>
  <cp:revision>3</cp:revision>
  <dcterms:created xsi:type="dcterms:W3CDTF">2024-04-05T14:04:55Z</dcterms:created>
  <dcterms:modified xsi:type="dcterms:W3CDTF">2024-04-05T17:56:30Z</dcterms:modified>
</cp:coreProperties>
</file>