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9" r:id="rId8"/>
    <p:sldId id="263" r:id="rId9"/>
    <p:sldId id="264" r:id="rId10"/>
    <p:sldId id="270" r:id="rId11"/>
    <p:sldId id="265" r:id="rId12"/>
    <p:sldId id="278" r:id="rId13"/>
    <p:sldId id="279" r:id="rId14"/>
    <p:sldId id="280" r:id="rId15"/>
    <p:sldId id="281" r:id="rId16"/>
    <p:sldId id="282" r:id="rId17"/>
    <p:sldId id="271" r:id="rId18"/>
    <p:sldId id="266" r:id="rId19"/>
    <p:sldId id="273" r:id="rId20"/>
    <p:sldId id="272" r:id="rId21"/>
    <p:sldId id="267" r:id="rId22"/>
    <p:sldId id="26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C5C-6773-4A21-B325-21606F5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7F3-D1D4-455E-A09C-6A93D01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67000"/>
            <a:ext cx="176795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67000"/>
            <a:ext cx="16082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6" y="2667000"/>
            <a:ext cx="1670767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4209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112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109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113.6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27192"/>
            <a:ext cx="1608238" cy="30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99880"/>
            <a:ext cx="1767958" cy="305844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201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15.1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11.8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11.3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12.6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12.8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00549"/>
            <a:ext cx="1608238" cy="30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1" y="2667000"/>
            <a:ext cx="168329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70373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1.79 s</a:t>
            </a:r>
          </a:p>
          <a:p>
            <a:pPr lvl="1"/>
            <a:r>
              <a:rPr lang="en-US" dirty="0"/>
              <a:t>Run 2: 1.79 s</a:t>
            </a:r>
          </a:p>
          <a:p>
            <a:pPr lvl="1"/>
            <a:r>
              <a:rPr lang="en-US" dirty="0"/>
              <a:t>Run 3: 1.8 s</a:t>
            </a:r>
          </a:p>
          <a:p>
            <a:pPr lvl="1"/>
            <a:r>
              <a:rPr lang="en-US" dirty="0"/>
              <a:t>Run 4: 1.81 s</a:t>
            </a:r>
          </a:p>
          <a:p>
            <a:pPr lvl="1"/>
            <a:r>
              <a:rPr lang="en-US" dirty="0"/>
              <a:t>Run 5: 1.8 s</a:t>
            </a:r>
          </a:p>
          <a:p>
            <a:pPr lvl="1"/>
            <a:r>
              <a:rPr lang="en-US" dirty="0"/>
              <a:t>Average Time: 1.8 s</a:t>
            </a:r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11763"/>
            <a:ext cx="1608238" cy="30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5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58" y="2667000"/>
            <a:ext cx="1761664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1525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42.8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42.7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46.1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43.7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85479"/>
            <a:ext cx="1608238" cy="30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FEF-5D64-41E2-BF19-44D99FD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280-FB6D-41D0-A29D-EFBD665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410-A85F-4DF3-8D95-503619D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BB7-1795-4622-99D1-2F95ACCF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972-B376-4E58-A2A1-A730242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30A-7494-45A4-8CFA-B2940D92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62E-AC73-4B71-A6FE-033D682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585-BA3E-420E-BD7E-708E0F45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F6A-918E-4907-BC69-553943D7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629-3517-4CCC-BBF7-5FF1668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ECD-61C0-43D1-A5D5-057092A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168-9955-47F6-B476-F0CB2AA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32E-563D-4136-A6E1-3356ABD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49F-C39C-4729-8F0B-22B5EA4C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22F-965E-4B2F-96A8-F1FADD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FBF-B6FF-4A2F-9DAA-C89A7449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35-1F29-424A-8E71-4FA717C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5CD6-CBFD-46E0-AC78-798C1C3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84-1C8F-4167-A95B-5430FE55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56-7ED0-40D9-B014-37EB5149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CDA-4BBD-4183-BCD5-1E0C874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2F0-7E36-473A-9A3F-1A920505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303</TotalTime>
  <Words>240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Backtracking Algorithm Implementation for Sudoku Solver</vt:lpstr>
      <vt:lpstr>Abstract</vt:lpstr>
      <vt:lpstr>Introduction</vt:lpstr>
      <vt:lpstr>Background</vt:lpstr>
      <vt:lpstr>Problem Statement</vt:lpstr>
      <vt:lpstr>Objective</vt:lpstr>
      <vt:lpstr>Methodology</vt:lpstr>
      <vt:lpstr>Algorithm Overview</vt:lpstr>
      <vt:lpstr>Implementation Details</vt:lpstr>
      <vt:lpstr>Results</vt:lpstr>
      <vt:lpstr>Performance Analysis</vt:lpstr>
      <vt:lpstr>Puzzle 1 </vt:lpstr>
      <vt:lpstr>Puzzle 2 </vt:lpstr>
      <vt:lpstr>Puzzle 3 </vt:lpstr>
      <vt:lpstr>Puzzle 4 </vt:lpstr>
      <vt:lpstr>Puzzle 5 </vt:lpstr>
      <vt:lpstr>Discussion</vt:lpstr>
      <vt:lpstr>Efficiency Evaluation</vt:lpstr>
      <vt:lpstr>Limitations</vt:lpstr>
      <vt:lpstr>Conclusion</vt:lpstr>
      <vt:lpstr>Summary of Findings</vt:lpstr>
      <vt:lpstr>Recommendations</vt:lpstr>
      <vt:lpstr>References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7</cp:revision>
  <dcterms:created xsi:type="dcterms:W3CDTF">2024-04-05T14:04:55Z</dcterms:created>
  <dcterms:modified xsi:type="dcterms:W3CDTF">2024-04-20T00:29:32Z</dcterms:modified>
</cp:coreProperties>
</file>