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60" r:id="rId6"/>
    <p:sldId id="266" r:id="rId7"/>
    <p:sldId id="258" r:id="rId8"/>
    <p:sldId id="267" r:id="rId9"/>
    <p:sldId id="259" r:id="rId10"/>
    <p:sldId id="268" r:id="rId11"/>
    <p:sldId id="261" r:id="rId12"/>
    <p:sldId id="269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C66-ED30-411C-8397-AEAE76CA74E0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11C-89F8-404D-BE3B-B9CFA5AB5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35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C66-ED30-411C-8397-AEAE76CA74E0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11C-89F8-404D-BE3B-B9CFA5AB5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216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C66-ED30-411C-8397-AEAE76CA74E0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11C-89F8-404D-BE3B-B9CFA5AB5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781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C66-ED30-411C-8397-AEAE76CA74E0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11C-89F8-404D-BE3B-B9CFA5AB5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97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C66-ED30-411C-8397-AEAE76CA74E0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11C-89F8-404D-BE3B-B9CFA5AB5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060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C66-ED30-411C-8397-AEAE76CA74E0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11C-89F8-404D-BE3B-B9CFA5AB5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870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C66-ED30-411C-8397-AEAE76CA74E0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11C-89F8-404D-BE3B-B9CFA5AB5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932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C66-ED30-411C-8397-AEAE76CA74E0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11C-89F8-404D-BE3B-B9CFA5AB5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542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C66-ED30-411C-8397-AEAE76CA74E0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11C-89F8-404D-BE3B-B9CFA5AB5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324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C66-ED30-411C-8397-AEAE76CA74E0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11C-89F8-404D-BE3B-B9CFA5AB5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280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E9C66-ED30-411C-8397-AEAE76CA74E0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E11C-89F8-404D-BE3B-B9CFA5AB5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234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E9C66-ED30-411C-8397-AEAE76CA74E0}" type="datetimeFigureOut">
              <a:rPr lang="es-CO" smtClean="0"/>
              <a:t>18/08/2021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FE11C-89F8-404D-BE3B-B9CFA5AB53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63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5472608"/>
          </a:xfrm>
          <a:prstGeom prst="rect">
            <a:avLst/>
          </a:prstGeom>
        </p:spPr>
      </p:pic>
      <p:pic>
        <p:nvPicPr>
          <p:cNvPr id="10" name="Picture 3" descr="C:\Users\hp\Desktop\Nueva carpeta\Biopiante cosmetica\LOGO\Logo 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1202713" cy="1555845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7"/>
          <p:cNvSpPr txBox="1"/>
          <p:nvPr/>
        </p:nvSpPr>
        <p:spPr>
          <a:xfrm>
            <a:off x="0" y="3315176"/>
            <a:ext cx="478802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2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ARCILLA </a:t>
            </a:r>
            <a:r>
              <a:rPr lang="es-CO" sz="2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AMARILLA</a:t>
            </a:r>
            <a:endParaRPr lang="es-CO" sz="2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  <a:p>
            <a:pPr algn="ctr"/>
            <a:r>
              <a:rPr lang="es-CO" sz="24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Las arcillas dejan la piel suave, lisa, uniforme.   </a:t>
            </a:r>
          </a:p>
          <a:p>
            <a:pPr algn="ctr"/>
            <a:endParaRPr lang="es-CO" sz="2400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  <a:p>
            <a:pPr algn="ctr"/>
            <a:r>
              <a:rPr lang="es-CO" sz="24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  </a:t>
            </a:r>
            <a:r>
              <a:rPr lang="es-CO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Para todo tipo de piel</a:t>
            </a:r>
          </a:p>
          <a:p>
            <a:pPr algn="ctr"/>
            <a:r>
              <a:rPr lang="es-CO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TODAS las mascarillas además de 1-2 arcillas traen : Harinas adecuadas a tu tipo de piel. Y sus PLANTAS para lo que necesites ! Incluyen: Aceites Esenciales, Aloe, lecitina de soya, vitamina E.                      Vinagre de Manzana</a:t>
            </a:r>
            <a:endParaRPr lang="es-CO" b="1" u="sng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urlz MT" panose="04040404050702020202" pitchFamily="82" charset="0"/>
            </a:endParaRPr>
          </a:p>
        </p:txBody>
      </p:sp>
      <p:pic>
        <p:nvPicPr>
          <p:cNvPr id="12" name="1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36" y="4968544"/>
            <a:ext cx="1864870" cy="186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>
            <a:noAutofit/>
          </a:bodyPr>
          <a:lstStyle/>
          <a:p>
            <a:r>
              <a:rPr lang="es-CO" sz="1700" dirty="0">
                <a:solidFill>
                  <a:srgbClr val="FF0000"/>
                </a:solidFill>
                <a:latin typeface="Kristen ITC" pitchFamily="66" charset="0"/>
              </a:rPr>
              <a:t>$ </a:t>
            </a:r>
            <a:r>
              <a:rPr lang="es-CO" sz="1700" dirty="0" smtClean="0">
                <a:solidFill>
                  <a:srgbClr val="FF0000"/>
                </a:solidFill>
                <a:latin typeface="Kristen ITC" pitchFamily="66" charset="0"/>
              </a:rPr>
              <a:t>30.000</a:t>
            </a:r>
            <a:endParaRPr lang="es-CO" sz="1700" dirty="0">
              <a:solidFill>
                <a:srgbClr val="FF0000"/>
              </a:solidFill>
              <a:latin typeface="Kristen ITC" pitchFamily="66" charset="0"/>
            </a:endParaRPr>
          </a:p>
          <a:p>
            <a:r>
              <a:rPr lang="es-CO" sz="1700" dirty="0">
                <a:solidFill>
                  <a:schemeClr val="tx1"/>
                </a:solidFill>
                <a:latin typeface="Kristen ITC" pitchFamily="66" charset="0"/>
              </a:rPr>
              <a:t>T</a:t>
            </a:r>
            <a:r>
              <a:rPr lang="es-CO" sz="1700" dirty="0" smtClean="0">
                <a:solidFill>
                  <a:schemeClr val="tx1"/>
                </a:solidFill>
                <a:latin typeface="Kristen ITC" pitchFamily="66" charset="0"/>
              </a:rPr>
              <a:t>iene propiedades que ayudan a remover la acumulación de las impurezas, para que la piel se sienta limpia. Su efecto </a:t>
            </a:r>
            <a:r>
              <a:rPr lang="es-CO" sz="1700" dirty="0" err="1" smtClean="0">
                <a:solidFill>
                  <a:schemeClr val="tx1"/>
                </a:solidFill>
                <a:latin typeface="Kristen ITC" pitchFamily="66" charset="0"/>
              </a:rPr>
              <a:t>detoxificante</a:t>
            </a:r>
            <a:r>
              <a:rPr lang="es-CO" sz="1700" dirty="0" smtClean="0">
                <a:solidFill>
                  <a:schemeClr val="tx1"/>
                </a:solidFill>
                <a:latin typeface="Kristen ITC" pitchFamily="66" charset="0"/>
              </a:rPr>
              <a:t> hará que su piel se sienta purificada! Es de origen volcánico. Se utiliza principalmente para desintoxicar las pieles grasas. Tiene propiedades anti-inflamatorias, anti-</a:t>
            </a:r>
            <a:r>
              <a:rPr lang="es-CO" sz="1700" dirty="0" err="1" smtClean="0">
                <a:solidFill>
                  <a:schemeClr val="tx1"/>
                </a:solidFill>
                <a:latin typeface="Kristen ITC" pitchFamily="66" charset="0"/>
              </a:rPr>
              <a:t>artrósicas</a:t>
            </a:r>
            <a:r>
              <a:rPr lang="es-CO" sz="1700" dirty="0" smtClean="0">
                <a:solidFill>
                  <a:schemeClr val="tx1"/>
                </a:solidFill>
                <a:latin typeface="Kristen ITC" pitchFamily="66" charset="0"/>
              </a:rPr>
              <a:t>, absorbentes y anti-estrés</a:t>
            </a:r>
          </a:p>
          <a:p>
            <a:r>
              <a:rPr lang="es-CO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USO</a:t>
            </a:r>
            <a:r>
              <a:rPr lang="es-CO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: 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Una vez a la semana. Mezclar 1 cucharadita con  3 de agua o </a:t>
            </a:r>
            <a:r>
              <a:rPr lang="es-CO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yogurth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 o leche. Aplicarla esperar sin hablar ni moverse 15 minutos. Remover con agua tibia y al final </a:t>
            </a:r>
            <a:r>
              <a:rPr lang="es-CO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fria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. Poner crema humectante</a:t>
            </a:r>
          </a:p>
          <a:p>
            <a:r>
              <a:rPr lang="es-CO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Duración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: 8 veces</a:t>
            </a:r>
            <a:endParaRPr lang="es-CO" sz="1700" dirty="0">
              <a:solidFill>
                <a:schemeClr val="tx1">
                  <a:lumMod val="50000"/>
                  <a:lumOff val="50000"/>
                </a:schemeClr>
              </a:solidFill>
              <a:latin typeface="Kristen ITC" pitchFamily="66" charset="0"/>
            </a:endParaRPr>
          </a:p>
          <a:p>
            <a:endParaRPr lang="es-CO" sz="1700" dirty="0">
              <a:solidFill>
                <a:schemeClr val="tx1">
                  <a:lumMod val="50000"/>
                  <a:lumOff val="50000"/>
                </a:schemeClr>
              </a:solidFill>
              <a:latin typeface="Kristen ITC" pitchFamily="66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772815"/>
            <a:ext cx="8280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MASCARILLA NEGRA &amp; PLANTAS</a:t>
            </a:r>
            <a:endParaRPr lang="es-CO" sz="1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  <a:p>
            <a:endParaRPr lang="es-CO" sz="1700" dirty="0"/>
          </a:p>
        </p:txBody>
      </p:sp>
    </p:spTree>
    <p:extLst>
      <p:ext uri="{BB962C8B-B14F-4D97-AF65-F5344CB8AC3E}">
        <p14:creationId xmlns:p14="http://schemas.microsoft.com/office/powerpoint/2010/main" val="42146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" y="0"/>
            <a:ext cx="9172703" cy="6858000"/>
          </a:xfrm>
        </p:spPr>
      </p:pic>
      <p:sp>
        <p:nvSpPr>
          <p:cNvPr id="6" name="CuadroTexto 7"/>
          <p:cNvSpPr txBox="1"/>
          <p:nvPr/>
        </p:nvSpPr>
        <p:spPr>
          <a:xfrm>
            <a:off x="3707904" y="188640"/>
            <a:ext cx="547260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MASCARILLA HARINAS Y PLANTAS</a:t>
            </a:r>
            <a:endParaRPr lang="es-CO" sz="22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  <a:p>
            <a:pPr algn="ctr"/>
            <a:r>
              <a:rPr lang="es-CO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Ya probaste nuestra línea HARINAS?                                 </a:t>
            </a:r>
            <a:r>
              <a:rPr lang="es-CO" sz="24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P</a:t>
            </a:r>
            <a:r>
              <a:rPr lang="es-CO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ara nutrir e hidratar en profundidad, luminosidad, Arrugas, </a:t>
            </a:r>
            <a:r>
              <a:rPr lang="es-CO" sz="24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aclarante</a:t>
            </a:r>
            <a:r>
              <a:rPr lang="es-CO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, cerrar poros!</a:t>
            </a:r>
          </a:p>
          <a:p>
            <a:pPr algn="ctr"/>
            <a:r>
              <a:rPr lang="es-CO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Harina ARROZ</a:t>
            </a:r>
          </a:p>
          <a:p>
            <a:pPr algn="ctr"/>
            <a:r>
              <a:rPr lang="es-CO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Harina de QUINUA</a:t>
            </a:r>
          </a:p>
          <a:p>
            <a:pPr algn="ctr"/>
            <a:r>
              <a:rPr lang="es-CO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Harina de TRIGO</a:t>
            </a:r>
          </a:p>
          <a:p>
            <a:pPr algn="ctr"/>
            <a:r>
              <a:rPr lang="es-CO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Fécula de MAIZ</a:t>
            </a:r>
          </a:p>
          <a:p>
            <a:pPr algn="ctr"/>
            <a:r>
              <a:rPr lang="es-CO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CEBADA Perlada</a:t>
            </a:r>
          </a:p>
          <a:p>
            <a:pPr algn="ctr"/>
            <a:r>
              <a:rPr lang="es-CO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SESAMO</a:t>
            </a:r>
          </a:p>
          <a:p>
            <a:pPr algn="ctr"/>
            <a:r>
              <a:rPr lang="es-CO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COCOA</a:t>
            </a:r>
          </a:p>
          <a:p>
            <a:pPr algn="ctr"/>
            <a:r>
              <a:rPr lang="es-CO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CHIA</a:t>
            </a:r>
          </a:p>
          <a:p>
            <a:pPr algn="ctr"/>
            <a:r>
              <a:rPr lang="es-CO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+ Plantas para lo que necesites, Aceites Esenciales, Vitaminas, aloe...</a:t>
            </a:r>
            <a:endParaRPr lang="es-CO" sz="20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urlz MT" panose="04040404050702020202" pitchFamily="82" charset="0"/>
            </a:endParaRPr>
          </a:p>
        </p:txBody>
      </p:sp>
      <p:pic>
        <p:nvPicPr>
          <p:cNvPr id="7" name="Picture 3" descr="C:\Users\hp\Desktop\Nueva carpeta\Biopiante cosmetica\LOGO\Logo 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2088232" cy="2701364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Autofit/>
          </a:bodyPr>
          <a:lstStyle/>
          <a:p>
            <a:r>
              <a:rPr lang="es-CO" sz="1700" dirty="0">
                <a:solidFill>
                  <a:srgbClr val="FF0000"/>
                </a:solidFill>
                <a:latin typeface="Kristen ITC" pitchFamily="66" charset="0"/>
              </a:rPr>
              <a:t>$ </a:t>
            </a:r>
            <a:r>
              <a:rPr lang="es-CO" sz="1700" dirty="0" smtClean="0">
                <a:solidFill>
                  <a:srgbClr val="FF0000"/>
                </a:solidFill>
                <a:latin typeface="Kristen ITC" pitchFamily="66" charset="0"/>
              </a:rPr>
              <a:t>30.000</a:t>
            </a:r>
            <a:endParaRPr lang="es-CO" sz="1700" dirty="0">
              <a:solidFill>
                <a:srgbClr val="FF0000"/>
              </a:solidFill>
              <a:latin typeface="Kristen ITC" pitchFamily="66" charset="0"/>
            </a:endParaRPr>
          </a:p>
          <a:p>
            <a:r>
              <a:rPr lang="es-CO" sz="1700" dirty="0">
                <a:solidFill>
                  <a:schemeClr val="tx1"/>
                </a:solidFill>
                <a:latin typeface="Kristen ITC" pitchFamily="66" charset="0"/>
              </a:rPr>
              <a:t>Para nutrir e hidratar en profundidad, </a:t>
            </a:r>
            <a:r>
              <a:rPr lang="es-CO" sz="1700" dirty="0" smtClean="0">
                <a:solidFill>
                  <a:schemeClr val="tx1"/>
                </a:solidFill>
                <a:latin typeface="Kristen ITC" pitchFamily="66" charset="0"/>
              </a:rPr>
              <a:t>si tienes acné son </a:t>
            </a:r>
            <a:r>
              <a:rPr lang="es-CO" sz="1700" dirty="0">
                <a:solidFill>
                  <a:schemeClr val="tx1"/>
                </a:solidFill>
                <a:latin typeface="Kristen ITC" pitchFamily="66" charset="0"/>
              </a:rPr>
              <a:t>perfectas. La </a:t>
            </a:r>
            <a:r>
              <a:rPr lang="es-CO" sz="1700" dirty="0" smtClean="0">
                <a:solidFill>
                  <a:schemeClr val="tx1"/>
                </a:solidFill>
                <a:latin typeface="Kristen ITC" pitchFamily="66" charset="0"/>
              </a:rPr>
              <a:t>harinas puede </a:t>
            </a:r>
            <a:r>
              <a:rPr lang="es-CO" sz="1700" dirty="0">
                <a:solidFill>
                  <a:schemeClr val="tx1"/>
                </a:solidFill>
                <a:latin typeface="Kristen ITC" pitchFamily="66" charset="0"/>
              </a:rPr>
              <a:t>ser mezclada con otro producto como la </a:t>
            </a:r>
            <a:r>
              <a:rPr lang="es-CO" sz="1700" dirty="0" smtClean="0">
                <a:solidFill>
                  <a:schemeClr val="tx1"/>
                </a:solidFill>
                <a:latin typeface="Kristen ITC" pitchFamily="66" charset="0"/>
              </a:rPr>
              <a:t>leche, </a:t>
            </a:r>
            <a:r>
              <a:rPr lang="es-CO" sz="1700" dirty="0">
                <a:solidFill>
                  <a:schemeClr val="tx1"/>
                </a:solidFill>
                <a:latin typeface="Kristen ITC" pitchFamily="66" charset="0"/>
              </a:rPr>
              <a:t>ya que ayuda a aclarar y rejuvenecer la </a:t>
            </a:r>
            <a:r>
              <a:rPr lang="es-CO" sz="1700" dirty="0" smtClean="0">
                <a:solidFill>
                  <a:schemeClr val="tx1"/>
                </a:solidFill>
                <a:latin typeface="Kristen ITC" pitchFamily="66" charset="0"/>
              </a:rPr>
              <a:t>piel y </a:t>
            </a:r>
            <a:r>
              <a:rPr lang="es-CO" sz="1700" dirty="0">
                <a:solidFill>
                  <a:schemeClr val="tx1"/>
                </a:solidFill>
                <a:latin typeface="Kristen ITC" pitchFamily="66" charset="0"/>
              </a:rPr>
              <a:t>dejar </a:t>
            </a:r>
            <a:r>
              <a:rPr lang="es-CO" sz="1700">
                <a:solidFill>
                  <a:schemeClr val="tx1"/>
                </a:solidFill>
                <a:latin typeface="Kristen ITC" pitchFamily="66" charset="0"/>
              </a:rPr>
              <a:t>mayor </a:t>
            </a:r>
            <a:r>
              <a:rPr lang="es-CO" sz="1700" smtClean="0">
                <a:solidFill>
                  <a:schemeClr val="tx1"/>
                </a:solidFill>
                <a:latin typeface="Kristen ITC" pitchFamily="66" charset="0"/>
              </a:rPr>
              <a:t>luminosidad </a:t>
            </a:r>
            <a:r>
              <a:rPr lang="es-CO" sz="1700" dirty="0" smtClean="0">
                <a:solidFill>
                  <a:schemeClr val="tx1"/>
                </a:solidFill>
                <a:latin typeface="Kristen ITC" pitchFamily="66" charset="0"/>
              </a:rPr>
              <a:t>Maravillosa para Arrugas, combatir signos de la edad, </a:t>
            </a:r>
            <a:r>
              <a:rPr lang="es-CO" sz="1700" dirty="0" err="1">
                <a:solidFill>
                  <a:schemeClr val="tx1"/>
                </a:solidFill>
                <a:latin typeface="Kristen ITC" pitchFamily="66" charset="0"/>
              </a:rPr>
              <a:t>aclarante</a:t>
            </a:r>
            <a:r>
              <a:rPr lang="es-CO" sz="1700" dirty="0">
                <a:solidFill>
                  <a:schemeClr val="tx1"/>
                </a:solidFill>
                <a:latin typeface="Kristen ITC" pitchFamily="66" charset="0"/>
              </a:rPr>
              <a:t>, cerrar poros</a:t>
            </a:r>
            <a:r>
              <a:rPr lang="es-CO" sz="1700" dirty="0" smtClean="0">
                <a:solidFill>
                  <a:schemeClr val="tx1"/>
                </a:solidFill>
                <a:latin typeface="Kristen ITC" pitchFamily="66" charset="0"/>
              </a:rPr>
              <a:t>! </a:t>
            </a:r>
            <a:endParaRPr lang="es-CO" sz="1700" dirty="0">
              <a:solidFill>
                <a:schemeClr val="tx1"/>
              </a:solidFill>
              <a:latin typeface="Kristen ITC" pitchFamily="66" charset="0"/>
            </a:endParaRPr>
          </a:p>
          <a:p>
            <a:r>
              <a:rPr lang="es-CO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USO</a:t>
            </a:r>
            <a:r>
              <a:rPr lang="es-CO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: 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Una vez a la semana. Mezclar 1 cucharadita con  3 de agua o </a:t>
            </a:r>
            <a:r>
              <a:rPr lang="es-CO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yogurth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 o leche. Aplicarla esperar sin hablar ni moverse 15 minutos. Remover con agua tibia y al final fría. Poner crema humectante</a:t>
            </a:r>
          </a:p>
          <a:p>
            <a:r>
              <a:rPr lang="es-CO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Duración: 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8 veces</a:t>
            </a:r>
            <a:endParaRPr lang="es-CO" sz="1700" dirty="0">
              <a:solidFill>
                <a:schemeClr val="tx1">
                  <a:lumMod val="50000"/>
                  <a:lumOff val="50000"/>
                </a:schemeClr>
              </a:solidFill>
              <a:latin typeface="Kristen ITC" pitchFamily="66" charset="0"/>
            </a:endParaRPr>
          </a:p>
          <a:p>
            <a:endParaRPr lang="es-CO" sz="1700" dirty="0">
              <a:solidFill>
                <a:schemeClr val="tx1">
                  <a:lumMod val="50000"/>
                  <a:lumOff val="50000"/>
                </a:schemeClr>
              </a:solidFill>
              <a:latin typeface="Kristen ITC" pitchFamily="66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772815"/>
            <a:ext cx="8280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MASCARILLA HARINAS &amp; PLANTAS</a:t>
            </a:r>
            <a:endParaRPr lang="es-CO" sz="1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  <a:p>
            <a:endParaRPr lang="es-CO" sz="1700" dirty="0"/>
          </a:p>
        </p:txBody>
      </p:sp>
    </p:spTree>
    <p:extLst>
      <p:ext uri="{BB962C8B-B14F-4D97-AF65-F5344CB8AC3E}">
        <p14:creationId xmlns:p14="http://schemas.microsoft.com/office/powerpoint/2010/main" val="420909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Autofit/>
          </a:bodyPr>
          <a:lstStyle/>
          <a:p>
            <a:r>
              <a:rPr lang="es-CO" sz="1700" dirty="0">
                <a:solidFill>
                  <a:srgbClr val="FF0000"/>
                </a:solidFill>
                <a:latin typeface="Kristen ITC" pitchFamily="66" charset="0"/>
              </a:rPr>
              <a:t>$ </a:t>
            </a:r>
            <a:r>
              <a:rPr lang="es-CO" sz="1700" dirty="0" smtClean="0">
                <a:solidFill>
                  <a:srgbClr val="FF0000"/>
                </a:solidFill>
                <a:latin typeface="Kristen ITC" pitchFamily="66" charset="0"/>
              </a:rPr>
              <a:t>30.000</a:t>
            </a:r>
            <a:endParaRPr lang="es-CO" sz="1700" dirty="0">
              <a:solidFill>
                <a:srgbClr val="FF0000"/>
              </a:solidFill>
              <a:latin typeface="Kristen ITC" pitchFamily="66" charset="0"/>
            </a:endParaRPr>
          </a:p>
          <a:p>
            <a:r>
              <a:rPr lang="es-CO" sz="1700" dirty="0" smtClean="0">
                <a:solidFill>
                  <a:schemeClr val="tx1"/>
                </a:solidFill>
                <a:latin typeface="Kristen ITC" pitchFamily="66" charset="0"/>
              </a:rPr>
              <a:t>Oxigena la piel, repara tejidos, brinda minerales ( Zinc-Cobre-Hierro &amp; Potasio), desintoxica, para todo tipo de piel.</a:t>
            </a:r>
          </a:p>
          <a:p>
            <a:r>
              <a:rPr lang="es-CO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USO</a:t>
            </a:r>
            <a:r>
              <a:rPr lang="es-CO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: 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Una vez a la semana. Mezclar 1 cucharadita con  3 de agua o </a:t>
            </a:r>
            <a:r>
              <a:rPr lang="es-CO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yogurth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 o leche. Aplicarla esperar sin hablar ni moverse 15 minutos. Remover con agua tibia y al final </a:t>
            </a:r>
            <a:r>
              <a:rPr lang="es-CO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fria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. Poner crema humectante</a:t>
            </a:r>
          </a:p>
          <a:p>
            <a:r>
              <a:rPr lang="es-CO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Duración: 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8 veces</a:t>
            </a:r>
            <a:endParaRPr lang="es-CO" sz="1700" dirty="0">
              <a:solidFill>
                <a:schemeClr val="tx1">
                  <a:lumMod val="50000"/>
                  <a:lumOff val="50000"/>
                </a:schemeClr>
              </a:solidFill>
              <a:latin typeface="Kristen ITC" pitchFamily="66" charset="0"/>
            </a:endParaRPr>
          </a:p>
          <a:p>
            <a:endParaRPr lang="es-CO" sz="1700" dirty="0">
              <a:solidFill>
                <a:schemeClr val="tx1">
                  <a:lumMod val="50000"/>
                  <a:lumOff val="50000"/>
                </a:schemeClr>
              </a:solidFill>
              <a:latin typeface="Kristen ITC" pitchFamily="66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772815"/>
            <a:ext cx="8280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MASCARILLA ARCILLA AMARILLA Y PLANTAS</a:t>
            </a:r>
            <a:endParaRPr lang="es-CO" sz="1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  <a:p>
            <a:endParaRPr lang="es-CO" sz="1700" dirty="0"/>
          </a:p>
        </p:txBody>
      </p:sp>
    </p:spTree>
    <p:extLst>
      <p:ext uri="{BB962C8B-B14F-4D97-AF65-F5344CB8AC3E}">
        <p14:creationId xmlns:p14="http://schemas.microsoft.com/office/powerpoint/2010/main" val="3758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0808" y="0"/>
            <a:ext cx="10334924" cy="6837931"/>
          </a:xfrm>
        </p:spPr>
      </p:pic>
      <p:sp>
        <p:nvSpPr>
          <p:cNvPr id="6" name="CuadroTexto 7"/>
          <p:cNvSpPr txBox="1"/>
          <p:nvPr/>
        </p:nvSpPr>
        <p:spPr>
          <a:xfrm>
            <a:off x="4606228" y="2060848"/>
            <a:ext cx="44302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Arcilla </a:t>
            </a:r>
            <a:r>
              <a:rPr lang="es-CO" sz="22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Blanca </a:t>
            </a:r>
            <a:r>
              <a:rPr lang="es-CO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KAOLIN</a:t>
            </a:r>
          </a:p>
          <a:p>
            <a:pPr algn="ctr"/>
            <a:r>
              <a:rPr lang="es-CO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Las Arcillas eliminan la capa superior de células muertas y proveen de sales minerales</a:t>
            </a:r>
          </a:p>
          <a:p>
            <a:pPr algn="ctr"/>
            <a:endParaRPr lang="es-CO" sz="2400" b="1" dirty="0" smtClean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  <a:p>
            <a:pPr algn="ctr"/>
            <a:r>
              <a:rPr lang="es-CO" sz="24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Pieles alérgicas y delicadas, bebés, ancianos</a:t>
            </a:r>
            <a:endParaRPr lang="es-CO" sz="2400" b="1" dirty="0" smtClean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  <a:p>
            <a:pPr algn="ctr"/>
            <a:r>
              <a:rPr lang="es-CO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TODAS las mascarillas además de 1-2 arcillas traen : Harinas adecuadas a tu tipo de piel. Y sus PLANTAS para lo que necesites ! Incluyen: Aceites Esenciales, Aloe, lecitina de soya, vitamina E.         Vinagre de Manzana</a:t>
            </a:r>
            <a:endParaRPr lang="es-CO" sz="2000" b="1" u="sng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urlz MT" panose="04040404050702020202" pitchFamily="82" charset="0"/>
            </a:endParaRPr>
          </a:p>
        </p:txBody>
      </p:sp>
      <p:pic>
        <p:nvPicPr>
          <p:cNvPr id="8" name="Picture 8" descr="C:\Users\hp\Desktop\Nueva carpeta\Biopiante cosmetica\LOGO\Logo 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5456549"/>
            <a:ext cx="1160196" cy="1500843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72" y="-1"/>
            <a:ext cx="1545128" cy="20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5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44000" cy="1752600"/>
          </a:xfrm>
        </p:spPr>
        <p:txBody>
          <a:bodyPr>
            <a:noAutofit/>
          </a:bodyPr>
          <a:lstStyle/>
          <a:p>
            <a:r>
              <a:rPr lang="es-CO" sz="1700" dirty="0">
                <a:solidFill>
                  <a:srgbClr val="FF0000"/>
                </a:solidFill>
                <a:latin typeface="Kristen ITC" pitchFamily="66" charset="0"/>
              </a:rPr>
              <a:t>$ </a:t>
            </a:r>
            <a:r>
              <a:rPr lang="es-CO" sz="1700" dirty="0" smtClean="0">
                <a:solidFill>
                  <a:srgbClr val="FF0000"/>
                </a:solidFill>
                <a:latin typeface="Kristen ITC" pitchFamily="66" charset="0"/>
              </a:rPr>
              <a:t>30.000</a:t>
            </a:r>
            <a:endParaRPr lang="es-CO" sz="1700" dirty="0">
              <a:solidFill>
                <a:srgbClr val="FF0000"/>
              </a:solidFill>
              <a:latin typeface="Kristen ITC" pitchFamily="66" charset="0"/>
            </a:endParaRPr>
          </a:p>
          <a:p>
            <a:r>
              <a:rPr lang="es-CO" sz="1700" dirty="0" smtClean="0">
                <a:solidFill>
                  <a:schemeClr val="tx1"/>
                </a:solidFill>
                <a:latin typeface="Kristen ITC" pitchFamily="66" charset="0"/>
              </a:rPr>
              <a:t>Perfecta para bebés, ancianos y pieles alérgicas. Ideal para pieles secas y mates. Muy astringente, aporta luminosidad y también un efecto tensor, dejando la piel lisa y suave ya que elimina las toxinas y absorbe las células muertas de nuestra piel. </a:t>
            </a:r>
          </a:p>
          <a:p>
            <a:r>
              <a:rPr lang="es-CO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USO</a:t>
            </a:r>
            <a:r>
              <a:rPr lang="es-CO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: 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Una vez a la semana. Mezclar 1 cucharadita con  3 de agua o </a:t>
            </a:r>
            <a:r>
              <a:rPr lang="es-CO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yogurth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 o leche. Aplicarla esperar sin hablar ni moverse 15 minutos. Remover con agua tibia y al final </a:t>
            </a:r>
            <a:r>
              <a:rPr lang="es-CO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fria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. Poner crema humectante</a:t>
            </a:r>
          </a:p>
          <a:p>
            <a:r>
              <a:rPr lang="es-CO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Duración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: 8 veces</a:t>
            </a:r>
            <a:endParaRPr lang="es-CO" sz="1700" dirty="0">
              <a:solidFill>
                <a:schemeClr val="tx1">
                  <a:lumMod val="50000"/>
                  <a:lumOff val="50000"/>
                </a:schemeClr>
              </a:solidFill>
              <a:latin typeface="Kristen ITC" pitchFamily="66" charset="0"/>
            </a:endParaRPr>
          </a:p>
          <a:p>
            <a:endParaRPr lang="es-CO" sz="1700" dirty="0">
              <a:solidFill>
                <a:schemeClr val="tx1">
                  <a:lumMod val="50000"/>
                  <a:lumOff val="50000"/>
                </a:schemeClr>
              </a:solidFill>
              <a:latin typeface="Kristen ITC" pitchFamily="66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772815"/>
            <a:ext cx="8280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MASCARILLA BLANCA KAOLIN Y PLANTAS</a:t>
            </a:r>
            <a:endParaRPr lang="es-CO" sz="1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  <a:p>
            <a:endParaRPr lang="es-CO" sz="1700" dirty="0"/>
          </a:p>
        </p:txBody>
      </p:sp>
    </p:spTree>
    <p:extLst>
      <p:ext uri="{BB962C8B-B14F-4D97-AF65-F5344CB8AC3E}">
        <p14:creationId xmlns:p14="http://schemas.microsoft.com/office/powerpoint/2010/main" val="269070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6" y="209997"/>
            <a:ext cx="7473742" cy="6616280"/>
          </a:xfrm>
        </p:spPr>
      </p:pic>
      <p:pic>
        <p:nvPicPr>
          <p:cNvPr id="5" name="Picture 3" descr="C:\Users\hp\Desktop\Nueva carpeta\Biopiante cosmetica\LOGO\Logo 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31" y="188640"/>
            <a:ext cx="1202713" cy="1555845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7"/>
          <p:cNvSpPr txBox="1"/>
          <p:nvPr/>
        </p:nvSpPr>
        <p:spPr>
          <a:xfrm>
            <a:off x="501772" y="2966169"/>
            <a:ext cx="44302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ARCILLA </a:t>
            </a:r>
            <a:r>
              <a:rPr lang="es-CO" sz="2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GRIS</a:t>
            </a:r>
            <a:endParaRPr lang="es-CO" sz="22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  <a:p>
            <a:pPr algn="ctr"/>
            <a:r>
              <a:rPr lang="es-CO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Las Arcillas proveen de </a:t>
            </a:r>
            <a:r>
              <a:rPr lang="es-CO" sz="2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Oligo</a:t>
            </a:r>
            <a:r>
              <a:rPr lang="es-CO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 elementos dejando la piel equilibrada y revitalizada!</a:t>
            </a:r>
          </a:p>
          <a:p>
            <a:pPr algn="ctr"/>
            <a:endParaRPr lang="es-CO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  <a:p>
            <a:pPr algn="ctr"/>
            <a:r>
              <a:rPr lang="es-CO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Pieles mixtas y ACNE</a:t>
            </a:r>
            <a:r>
              <a:rPr lang="es-CO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/>
            </a:r>
            <a:br>
              <a:rPr lang="es-CO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</a:br>
            <a:r>
              <a:rPr lang="es-CO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TODAS las mascarillas además de 1-2 arcillas traen : Harinas adecuadas a tu tipo de piel. Y sus PLANTAS para lo que necesites ! Incluyen: Aceites Esenciales, Aloe, lecitina de soya, vitamina E.  Vinagre de Manzana</a:t>
            </a:r>
            <a:endParaRPr lang="es-CO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urlz MT" panose="04040404050702020202" pitchFamily="82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560" y="3326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76" y="4397449"/>
            <a:ext cx="1609524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0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Autofit/>
          </a:bodyPr>
          <a:lstStyle/>
          <a:p>
            <a:r>
              <a:rPr lang="es-CO" sz="1700" dirty="0">
                <a:solidFill>
                  <a:srgbClr val="FF0000"/>
                </a:solidFill>
                <a:latin typeface="Kristen ITC" pitchFamily="66" charset="0"/>
              </a:rPr>
              <a:t>$ </a:t>
            </a:r>
            <a:r>
              <a:rPr lang="es-CO" sz="1700" dirty="0" smtClean="0">
                <a:solidFill>
                  <a:srgbClr val="FF0000"/>
                </a:solidFill>
                <a:latin typeface="Kristen ITC" pitchFamily="66" charset="0"/>
              </a:rPr>
              <a:t>30.000</a:t>
            </a:r>
            <a:endParaRPr lang="es-CO" sz="1700" dirty="0">
              <a:solidFill>
                <a:srgbClr val="FF0000"/>
              </a:solidFill>
              <a:latin typeface="Kristen ITC" pitchFamily="66" charset="0"/>
            </a:endParaRPr>
          </a:p>
          <a:p>
            <a:r>
              <a:rPr lang="es-CO" sz="1700" dirty="0" smtClean="0">
                <a:solidFill>
                  <a:schemeClr val="tx1"/>
                </a:solidFill>
                <a:latin typeface="Kristen ITC" pitchFamily="66" charset="0"/>
              </a:rPr>
              <a:t>Elimina toxinas, purifica la piel absorción y pureza, desinflamante, reduce rojeces.  Pieles mixtas, grasas y Ideales para acné </a:t>
            </a:r>
          </a:p>
          <a:p>
            <a:r>
              <a:rPr lang="es-CO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USO</a:t>
            </a:r>
            <a:r>
              <a:rPr lang="es-CO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: 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Una vez a la semana. Mezclar 1 cucharadita con  3 de agua o </a:t>
            </a:r>
            <a:r>
              <a:rPr lang="es-CO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yogurth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 o leche. Aplicarla esperar sin hablar ni moverse 15 minutos. Remover con agua tibia y al final </a:t>
            </a:r>
            <a:r>
              <a:rPr lang="es-CO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fria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. Poner crema humectante</a:t>
            </a:r>
          </a:p>
          <a:p>
            <a:r>
              <a:rPr lang="es-CO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Duración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: 8 veces</a:t>
            </a:r>
            <a:endParaRPr lang="es-CO" sz="1700" dirty="0">
              <a:solidFill>
                <a:schemeClr val="tx1">
                  <a:lumMod val="50000"/>
                  <a:lumOff val="50000"/>
                </a:schemeClr>
              </a:solidFill>
              <a:latin typeface="Kristen ITC" pitchFamily="66" charset="0"/>
            </a:endParaRPr>
          </a:p>
          <a:p>
            <a:endParaRPr lang="es-CO" sz="1700" dirty="0">
              <a:solidFill>
                <a:schemeClr val="tx1">
                  <a:lumMod val="50000"/>
                  <a:lumOff val="50000"/>
                </a:schemeClr>
              </a:solidFill>
              <a:latin typeface="Kristen ITC" pitchFamily="66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772815"/>
            <a:ext cx="8280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MASCARILLA GRIS &amp; PLANTAS</a:t>
            </a:r>
            <a:endParaRPr lang="es-CO" sz="1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  <a:p>
            <a:endParaRPr lang="es-CO" sz="1700" dirty="0"/>
          </a:p>
        </p:txBody>
      </p:sp>
    </p:spTree>
    <p:extLst>
      <p:ext uri="{BB962C8B-B14F-4D97-AF65-F5344CB8AC3E}">
        <p14:creationId xmlns:p14="http://schemas.microsoft.com/office/powerpoint/2010/main" val="217713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546921"/>
          </a:xfrm>
        </p:spPr>
      </p:pic>
      <p:pic>
        <p:nvPicPr>
          <p:cNvPr id="6" name="Picture 8" descr="C:\Users\hp\Desktop\Nueva carpeta\Biopiante cosmetica\LOGO\Logo 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99392"/>
            <a:ext cx="1160196" cy="1500843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7"/>
          <p:cNvSpPr txBox="1"/>
          <p:nvPr/>
        </p:nvSpPr>
        <p:spPr>
          <a:xfrm>
            <a:off x="107504" y="3017852"/>
            <a:ext cx="468052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ARCILLA  ROJA</a:t>
            </a:r>
          </a:p>
          <a:p>
            <a:pPr algn="ctr"/>
            <a:r>
              <a:rPr lang="es-CO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La arcilla actúa como un exfoliante natural que limpia, purificar y regenera la piel</a:t>
            </a:r>
            <a:r>
              <a:rPr lang="es-CO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.</a:t>
            </a:r>
          </a:p>
          <a:p>
            <a:pPr algn="ctr"/>
            <a:endParaRPr lang="es-CO" sz="22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  <a:p>
            <a:pPr algn="ctr"/>
            <a:r>
              <a:rPr lang="es-CO" sz="22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Piel </a:t>
            </a:r>
            <a:r>
              <a:rPr lang="es-CO" sz="2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seca y sensibles</a:t>
            </a:r>
          </a:p>
          <a:p>
            <a:pPr algn="ctr"/>
            <a:r>
              <a:rPr lang="es-CO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TODAS </a:t>
            </a:r>
            <a:r>
              <a:rPr lang="es-CO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las mascarillas además de 1-2 arcillas traen : Harinas adecuadas a tu tipo de piel. Y sus PLANTAS para lo que necesites ! Incluyen: Aceites Esenciales, Aloe, lecitina de soya, </a:t>
            </a:r>
            <a:r>
              <a:rPr lang="es-CO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vitamina E.         Vinagre de Manzana</a:t>
            </a:r>
            <a:endParaRPr lang="es-CO" b="1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urlz MT" panose="04040404050702020202" pitchFamily="82" charset="0"/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546" y="5049479"/>
            <a:ext cx="1401966" cy="17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Autofit/>
          </a:bodyPr>
          <a:lstStyle/>
          <a:p>
            <a:r>
              <a:rPr lang="es-CO" sz="1700" dirty="0">
                <a:solidFill>
                  <a:srgbClr val="FF0000"/>
                </a:solidFill>
                <a:latin typeface="Kristen ITC" pitchFamily="66" charset="0"/>
              </a:rPr>
              <a:t>$ </a:t>
            </a:r>
            <a:r>
              <a:rPr lang="es-CO" sz="1700" dirty="0" smtClean="0">
                <a:solidFill>
                  <a:srgbClr val="FF0000"/>
                </a:solidFill>
                <a:latin typeface="Kristen ITC" pitchFamily="66" charset="0"/>
              </a:rPr>
              <a:t>30.000</a:t>
            </a:r>
            <a:endParaRPr lang="es-CO" sz="1700" dirty="0">
              <a:solidFill>
                <a:srgbClr val="FF0000"/>
              </a:solidFill>
              <a:latin typeface="Kristen ITC" pitchFamily="66" charset="0"/>
            </a:endParaRPr>
          </a:p>
          <a:p>
            <a:r>
              <a:rPr lang="es-CO" sz="1700" dirty="0" smtClean="0">
                <a:solidFill>
                  <a:schemeClr val="tx1"/>
                </a:solidFill>
                <a:latin typeface="Kristen ITC" pitchFamily="66" charset="0"/>
              </a:rPr>
              <a:t>Perfecta para piel seca y sensible, trae varios minerales. Debe su color a una mayor proporción de hierro que en las demás arcillas. Favorece la microcirculación de la sangre, limpia y purifica la piel </a:t>
            </a:r>
          </a:p>
          <a:p>
            <a:r>
              <a:rPr lang="es-CO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USO</a:t>
            </a:r>
            <a:r>
              <a:rPr lang="es-CO" sz="1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: 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Una vez a la semana. Mezclar 1 cucharadita con  3 de agua o </a:t>
            </a:r>
            <a:r>
              <a:rPr lang="es-CO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yogurth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 o leche. Aplicarla esperar sin hablar ni moverse 15 minutos. Remover con agua tibia y al final </a:t>
            </a:r>
            <a:r>
              <a:rPr lang="es-CO" sz="1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fria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. Poner crema humectante</a:t>
            </a:r>
          </a:p>
          <a:p>
            <a:r>
              <a:rPr lang="es-CO" sz="17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Duración</a:t>
            </a:r>
            <a:r>
              <a:rPr lang="es-CO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risten ITC" pitchFamily="66" charset="0"/>
              </a:rPr>
              <a:t>: 8 veces</a:t>
            </a:r>
            <a:endParaRPr lang="es-CO" sz="1700" dirty="0">
              <a:solidFill>
                <a:schemeClr val="tx1">
                  <a:lumMod val="50000"/>
                  <a:lumOff val="50000"/>
                </a:schemeClr>
              </a:solidFill>
              <a:latin typeface="Kristen ITC" pitchFamily="66" charset="0"/>
            </a:endParaRPr>
          </a:p>
          <a:p>
            <a:endParaRPr lang="es-CO" sz="1700" dirty="0">
              <a:solidFill>
                <a:schemeClr val="tx1">
                  <a:lumMod val="50000"/>
                  <a:lumOff val="50000"/>
                </a:schemeClr>
              </a:solidFill>
              <a:latin typeface="Kristen ITC" pitchFamily="66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772815"/>
            <a:ext cx="8280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7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MASCARILLA ROJA &amp; PLANTAS</a:t>
            </a:r>
            <a:endParaRPr lang="es-CO" sz="17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  <a:p>
            <a:endParaRPr lang="es-CO" sz="1700" dirty="0"/>
          </a:p>
        </p:txBody>
      </p:sp>
    </p:spTree>
    <p:extLst>
      <p:ext uri="{BB962C8B-B14F-4D97-AF65-F5344CB8AC3E}">
        <p14:creationId xmlns:p14="http://schemas.microsoft.com/office/powerpoint/2010/main" val="5078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8640"/>
            <a:ext cx="9100083" cy="6552728"/>
          </a:xfrm>
        </p:spPr>
      </p:pic>
      <p:pic>
        <p:nvPicPr>
          <p:cNvPr id="6" name="Picture 8" descr="C:\Users\hp\Desktop\Nueva carpeta\Biopiante cosmetica\LOGO\Logo origin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1166440" cy="150892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7"/>
          <p:cNvSpPr txBox="1"/>
          <p:nvPr/>
        </p:nvSpPr>
        <p:spPr>
          <a:xfrm>
            <a:off x="35496" y="2204864"/>
            <a:ext cx="44302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ARCILLA</a:t>
            </a:r>
            <a:r>
              <a:rPr lang="es-CO" sz="22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 </a:t>
            </a:r>
            <a:r>
              <a:rPr lang="es-CO" sz="2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NEGRA</a:t>
            </a:r>
            <a:endParaRPr lang="es-CO" sz="2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</a:endParaRPr>
          </a:p>
          <a:p>
            <a:pPr algn="ctr"/>
            <a:r>
              <a:rPr lang="es-CO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Las Arcillas excelente purificante y revitalizante, regulan el exceso de grasa en la piel</a:t>
            </a:r>
          </a:p>
          <a:p>
            <a:pPr algn="ctr"/>
            <a:r>
              <a:rPr lang="es-CO" sz="2400" b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Detox</a:t>
            </a:r>
            <a:r>
              <a:rPr lang="es-CO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 Pieles GRASAS</a:t>
            </a:r>
            <a:r>
              <a:rPr lang="es-CO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/>
            </a:r>
            <a:br>
              <a:rPr lang="es-CO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</a:br>
            <a:r>
              <a:rPr lang="es-CO" sz="20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</a:rPr>
              <a:t>TODAS las mascarillas además de 1-2 arcillas traen : Harinas adecuadas a tu tipo de piel. Y sus PLANTAS para lo que necesites ! Incluyen: Aceites Esenciales, Aloe, lecitina de soya, vitamina E.         Vinagre de Manzana</a:t>
            </a:r>
            <a:endParaRPr lang="es-CO" sz="2000" b="1" u="sng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urlz MT" panose="04040404050702020202" pitchFamily="82" charset="0"/>
            </a:endParaRP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4624"/>
            <a:ext cx="1584176" cy="14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574</Words>
  <Application>Microsoft Office PowerPoint</Application>
  <PresentationFormat>Presentación en pantalla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30</cp:revision>
  <dcterms:created xsi:type="dcterms:W3CDTF">2021-08-18T15:53:32Z</dcterms:created>
  <dcterms:modified xsi:type="dcterms:W3CDTF">2021-08-19T00:22:28Z</dcterms:modified>
</cp:coreProperties>
</file>