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86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5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9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20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17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4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7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1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67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92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3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D81B7-FE32-403E-9EDB-072CD93F45FA}" type="datetimeFigureOut">
              <a:rPr kumimoji="1" lang="ja-JP" altLang="en-US" smtClean="0"/>
              <a:t>2020/8/12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B79D-F96F-41CA-88D2-34AAC88B3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7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9CA4CA77-452A-4381-863F-47870F302693}"/>
              </a:ext>
            </a:extLst>
          </p:cNvPr>
          <p:cNvGrpSpPr/>
          <p:nvPr/>
        </p:nvGrpSpPr>
        <p:grpSpPr>
          <a:xfrm>
            <a:off x="201590" y="1835158"/>
            <a:ext cx="4357668" cy="3187685"/>
            <a:chOff x="201590" y="1835158"/>
            <a:chExt cx="4357668" cy="3187685"/>
          </a:xfrm>
        </p:grpSpPr>
        <p:sp>
          <p:nvSpPr>
            <p:cNvPr id="36" name="円/楕円 8">
              <a:extLst>
                <a:ext uri="{FF2B5EF4-FFF2-40B4-BE49-F238E27FC236}">
                  <a16:creationId xmlns:a16="http://schemas.microsoft.com/office/drawing/2014/main" id="{E18D0F4D-9E2D-412D-812A-732BED4CD52A}"/>
                </a:ext>
              </a:extLst>
            </p:cNvPr>
            <p:cNvSpPr/>
            <p:nvPr/>
          </p:nvSpPr>
          <p:spPr>
            <a:xfrm>
              <a:off x="1497386" y="2204490"/>
              <a:ext cx="1800000" cy="18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5875" cmpd="sng">
              <a:solidFill>
                <a:schemeClr val="accent6">
                  <a:lumMod val="50000"/>
                  <a:alpha val="50000"/>
                </a:schemeClr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7" name="円/楕円 6">
              <a:extLst>
                <a:ext uri="{FF2B5EF4-FFF2-40B4-BE49-F238E27FC236}">
                  <a16:creationId xmlns:a16="http://schemas.microsoft.com/office/drawing/2014/main" id="{3798C756-4095-44EE-AE8B-3CEA938EB884}"/>
                </a:ext>
              </a:extLst>
            </p:cNvPr>
            <p:cNvSpPr/>
            <p:nvPr/>
          </p:nvSpPr>
          <p:spPr>
            <a:xfrm>
              <a:off x="2010299" y="3222843"/>
              <a:ext cx="1800000" cy="1800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5875" cmpd="sng">
              <a:solidFill>
                <a:schemeClr val="accent2">
                  <a:lumMod val="50000"/>
                  <a:alpha val="50000"/>
                </a:schemeClr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8" name="円/楕円 4">
              <a:extLst>
                <a:ext uri="{FF2B5EF4-FFF2-40B4-BE49-F238E27FC236}">
                  <a16:creationId xmlns:a16="http://schemas.microsoft.com/office/drawing/2014/main" id="{302DBB4B-507D-406E-AC72-3C3696FF42B9}"/>
                </a:ext>
              </a:extLst>
            </p:cNvPr>
            <p:cNvSpPr/>
            <p:nvPr/>
          </p:nvSpPr>
          <p:spPr>
            <a:xfrm>
              <a:off x="984473" y="3222843"/>
              <a:ext cx="1800000" cy="18000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15875" cmpd="sng">
              <a:solidFill>
                <a:schemeClr val="accent5">
                  <a:lumMod val="50000"/>
                  <a:alpha val="50000"/>
                </a:schemeClr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06EB3DC-AE67-48F0-962A-C3A5F7453896}"/>
                </a:ext>
              </a:extLst>
            </p:cNvPr>
            <p:cNvSpPr txBox="1"/>
            <p:nvPr/>
          </p:nvSpPr>
          <p:spPr>
            <a:xfrm>
              <a:off x="2213682" y="3635498"/>
              <a:ext cx="367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51</a:t>
              </a:r>
              <a:endParaRPr kumimoji="1" lang="ja-JP" altLang="en-US" sz="1400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C974DC71-285D-4FD9-9776-E148D80D8742}"/>
                </a:ext>
              </a:extLst>
            </p:cNvPr>
            <p:cNvSpPr txBox="1"/>
            <p:nvPr/>
          </p:nvSpPr>
          <p:spPr>
            <a:xfrm>
              <a:off x="2167996" y="4137798"/>
              <a:ext cx="458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539</a:t>
              </a:r>
              <a:endParaRPr kumimoji="1" lang="ja-JP" altLang="en-US" sz="14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20094AB-F104-4C66-BE6B-21D6B97CB1FC}"/>
                </a:ext>
              </a:extLst>
            </p:cNvPr>
            <p:cNvSpPr txBox="1"/>
            <p:nvPr/>
          </p:nvSpPr>
          <p:spPr>
            <a:xfrm>
              <a:off x="2167996" y="2752748"/>
              <a:ext cx="45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372</a:t>
              </a:r>
              <a:endParaRPr kumimoji="1" lang="ja-JP" altLang="en-US" sz="14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5C60667-AC2F-4D9D-8051-D45EF6D1D0B9}"/>
                </a:ext>
              </a:extLst>
            </p:cNvPr>
            <p:cNvSpPr txBox="1"/>
            <p:nvPr/>
          </p:nvSpPr>
          <p:spPr>
            <a:xfrm>
              <a:off x="2961448" y="4137798"/>
              <a:ext cx="595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2,810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6E11647-A4E2-4A3B-BFC8-6493B1CCDB2B}"/>
                </a:ext>
              </a:extLst>
            </p:cNvPr>
            <p:cNvSpPr txBox="1"/>
            <p:nvPr/>
          </p:nvSpPr>
          <p:spPr>
            <a:xfrm>
              <a:off x="1238288" y="4137798"/>
              <a:ext cx="595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2,665</a:t>
              </a:r>
              <a:endParaRPr kumimoji="1" lang="ja-JP" altLang="en-US" sz="14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555CAED7-5BCA-4408-A5A8-59416F8DF86D}"/>
                </a:ext>
              </a:extLst>
            </p:cNvPr>
            <p:cNvSpPr txBox="1"/>
            <p:nvPr/>
          </p:nvSpPr>
          <p:spPr>
            <a:xfrm>
              <a:off x="1655082" y="3353422"/>
              <a:ext cx="45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165</a:t>
              </a:r>
              <a:endParaRPr kumimoji="1" lang="ja-JP" altLang="en-US" sz="1400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A934F2B-DE89-4D96-8184-6FB9D68EA0A7}"/>
                </a:ext>
              </a:extLst>
            </p:cNvPr>
            <p:cNvSpPr txBox="1"/>
            <p:nvPr/>
          </p:nvSpPr>
          <p:spPr>
            <a:xfrm>
              <a:off x="2724388" y="3353422"/>
              <a:ext cx="367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83</a:t>
              </a:r>
              <a:endParaRPr kumimoji="1" lang="ja-JP" altLang="en-US" sz="1400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5A31D66-3E20-4D70-9095-270E5598E0F7}"/>
                </a:ext>
              </a:extLst>
            </p:cNvPr>
            <p:cNvSpPr txBox="1"/>
            <p:nvPr/>
          </p:nvSpPr>
          <p:spPr>
            <a:xfrm>
              <a:off x="1771765" y="1835158"/>
              <a:ext cx="125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Bd vs. 4xBd</a:t>
              </a:r>
              <a:endParaRPr kumimoji="1" lang="ja-JP" altLang="en-US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411F2D0-8AED-448F-980A-6E13C86D2756}"/>
                </a:ext>
              </a:extLst>
            </p:cNvPr>
            <p:cNvSpPr txBox="1"/>
            <p:nvPr/>
          </p:nvSpPr>
          <p:spPr>
            <a:xfrm>
              <a:off x="201590" y="4653511"/>
              <a:ext cx="1034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Bd vs. </a:t>
              </a:r>
              <a:r>
                <a:rPr kumimoji="1" lang="en-US" altLang="ja-JP" dirty="0" err="1"/>
                <a:t>Bh</a:t>
              </a:r>
              <a:endParaRPr kumimoji="1" lang="en-US" altLang="ja-JP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13663174-B0D7-4415-A09A-F4BDE5C66969}"/>
                </a:ext>
              </a:extLst>
            </p:cNvPr>
            <p:cNvSpPr txBox="1"/>
            <p:nvPr/>
          </p:nvSpPr>
          <p:spPr>
            <a:xfrm>
              <a:off x="3556483" y="4653511"/>
              <a:ext cx="100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Bs vs. </a:t>
              </a:r>
              <a:r>
                <a:rPr kumimoji="1" lang="en-US" altLang="ja-JP" dirty="0" err="1"/>
                <a:t>Bh</a:t>
              </a:r>
              <a:endParaRPr kumimoji="1" lang="ja-JP" altLang="en-US" dirty="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D66588C2-E405-49ED-8291-CC83EDB7C3C7}"/>
              </a:ext>
            </a:extLst>
          </p:cNvPr>
          <p:cNvGrpSpPr/>
          <p:nvPr/>
        </p:nvGrpSpPr>
        <p:grpSpPr>
          <a:xfrm>
            <a:off x="4621351" y="1835158"/>
            <a:ext cx="4357668" cy="3187685"/>
            <a:chOff x="4621351" y="1835158"/>
            <a:chExt cx="4357668" cy="3187685"/>
          </a:xfrm>
        </p:grpSpPr>
        <p:sp>
          <p:nvSpPr>
            <p:cNvPr id="50" name="円/楕円 8">
              <a:extLst>
                <a:ext uri="{FF2B5EF4-FFF2-40B4-BE49-F238E27FC236}">
                  <a16:creationId xmlns:a16="http://schemas.microsoft.com/office/drawing/2014/main" id="{14336FCE-51C7-409B-8306-94F63CFC2C68}"/>
                </a:ext>
              </a:extLst>
            </p:cNvPr>
            <p:cNvSpPr/>
            <p:nvPr/>
          </p:nvSpPr>
          <p:spPr>
            <a:xfrm>
              <a:off x="5917147" y="2204490"/>
              <a:ext cx="1800000" cy="18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5875" cmpd="sng">
              <a:solidFill>
                <a:schemeClr val="accent6">
                  <a:lumMod val="50000"/>
                  <a:alpha val="50000"/>
                </a:schemeClr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1" name="円/楕円 6">
              <a:extLst>
                <a:ext uri="{FF2B5EF4-FFF2-40B4-BE49-F238E27FC236}">
                  <a16:creationId xmlns:a16="http://schemas.microsoft.com/office/drawing/2014/main" id="{2C730DD3-76A3-4019-B8BE-3845EF9E8337}"/>
                </a:ext>
              </a:extLst>
            </p:cNvPr>
            <p:cNvSpPr/>
            <p:nvPr/>
          </p:nvSpPr>
          <p:spPr>
            <a:xfrm>
              <a:off x="6430060" y="3222843"/>
              <a:ext cx="1800000" cy="1800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5875" cmpd="sng">
              <a:solidFill>
                <a:schemeClr val="accent2">
                  <a:lumMod val="50000"/>
                  <a:alpha val="50000"/>
                </a:schemeClr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2" name="円/楕円 4">
              <a:extLst>
                <a:ext uri="{FF2B5EF4-FFF2-40B4-BE49-F238E27FC236}">
                  <a16:creationId xmlns:a16="http://schemas.microsoft.com/office/drawing/2014/main" id="{8A210A6A-7A95-4B0D-904F-A25BDFB620C8}"/>
                </a:ext>
              </a:extLst>
            </p:cNvPr>
            <p:cNvSpPr/>
            <p:nvPr/>
          </p:nvSpPr>
          <p:spPr>
            <a:xfrm>
              <a:off x="5404234" y="3222843"/>
              <a:ext cx="1800000" cy="18000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15875" cmpd="sng">
              <a:solidFill>
                <a:schemeClr val="accent5">
                  <a:lumMod val="50000"/>
                  <a:alpha val="50000"/>
                </a:schemeClr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4D75E6F-3622-486B-8BC4-6345D74FC885}"/>
                </a:ext>
              </a:extLst>
            </p:cNvPr>
            <p:cNvSpPr txBox="1"/>
            <p:nvPr/>
          </p:nvSpPr>
          <p:spPr>
            <a:xfrm>
              <a:off x="6633443" y="3635498"/>
              <a:ext cx="367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62</a:t>
              </a:r>
              <a:endParaRPr kumimoji="1" lang="ja-JP" altLang="en-US" sz="14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4466AAE-49BB-437E-BCB8-3D73FC8DA148}"/>
                </a:ext>
              </a:extLst>
            </p:cNvPr>
            <p:cNvSpPr txBox="1"/>
            <p:nvPr/>
          </p:nvSpPr>
          <p:spPr>
            <a:xfrm>
              <a:off x="6519629" y="4137798"/>
              <a:ext cx="595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970</a:t>
              </a:r>
              <a:endParaRPr kumimoji="1" lang="ja-JP" altLang="en-US" sz="14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0F68F7B-AA6C-422A-B027-55109A3EAB3A}"/>
                </a:ext>
              </a:extLst>
            </p:cNvPr>
            <p:cNvSpPr txBox="1"/>
            <p:nvPr/>
          </p:nvSpPr>
          <p:spPr>
            <a:xfrm>
              <a:off x="6587757" y="2752748"/>
              <a:ext cx="45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461</a:t>
              </a:r>
              <a:endParaRPr kumimoji="1" lang="ja-JP" altLang="en-US" sz="14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AB05D33-20F4-4D27-B84D-F597535CA4CC}"/>
                </a:ext>
              </a:extLst>
            </p:cNvPr>
            <p:cNvSpPr txBox="1"/>
            <p:nvPr/>
          </p:nvSpPr>
          <p:spPr>
            <a:xfrm>
              <a:off x="7381209" y="4137798"/>
              <a:ext cx="595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2,503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941E6D7-43CE-4B44-8762-44A9DD356376}"/>
                </a:ext>
              </a:extLst>
            </p:cNvPr>
            <p:cNvSpPr txBox="1"/>
            <p:nvPr/>
          </p:nvSpPr>
          <p:spPr>
            <a:xfrm>
              <a:off x="5658049" y="4137798"/>
              <a:ext cx="595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4,262</a:t>
              </a:r>
              <a:endParaRPr kumimoji="1" lang="ja-JP" altLang="en-US" sz="14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1EB7C88-3F8E-4D44-922B-20B36474AABB}"/>
                </a:ext>
              </a:extLst>
            </p:cNvPr>
            <p:cNvSpPr txBox="1"/>
            <p:nvPr/>
          </p:nvSpPr>
          <p:spPr>
            <a:xfrm>
              <a:off x="6074843" y="3353422"/>
              <a:ext cx="45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117</a:t>
              </a:r>
              <a:endParaRPr kumimoji="1" lang="ja-JP" altLang="en-US" sz="14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83F2778-5672-41D9-B785-47B8391F8065}"/>
                </a:ext>
              </a:extLst>
            </p:cNvPr>
            <p:cNvSpPr txBox="1"/>
            <p:nvPr/>
          </p:nvSpPr>
          <p:spPr>
            <a:xfrm>
              <a:off x="7098463" y="3353422"/>
              <a:ext cx="45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95</a:t>
              </a:r>
              <a:endParaRPr kumimoji="1" lang="ja-JP" altLang="en-US" sz="1400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1C8568E-5D11-49F1-A14E-AA3A777DDBE4}"/>
                </a:ext>
              </a:extLst>
            </p:cNvPr>
            <p:cNvSpPr txBox="1"/>
            <p:nvPr/>
          </p:nvSpPr>
          <p:spPr>
            <a:xfrm>
              <a:off x="6191527" y="1835158"/>
              <a:ext cx="125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Bd vs. 4xBd</a:t>
              </a:r>
              <a:endParaRPr kumimoji="1"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9A38522-C249-4F9C-BE39-01C3C09E4B0E}"/>
                </a:ext>
              </a:extLst>
            </p:cNvPr>
            <p:cNvSpPr txBox="1"/>
            <p:nvPr/>
          </p:nvSpPr>
          <p:spPr>
            <a:xfrm>
              <a:off x="4621351" y="4653511"/>
              <a:ext cx="1034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Bd vs. </a:t>
              </a:r>
              <a:r>
                <a:rPr kumimoji="1" lang="en-US" altLang="ja-JP" dirty="0" err="1"/>
                <a:t>Bh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44EE95EF-75E0-4DE9-AF8C-55F21C7BAB46}"/>
                </a:ext>
              </a:extLst>
            </p:cNvPr>
            <p:cNvSpPr txBox="1"/>
            <p:nvPr/>
          </p:nvSpPr>
          <p:spPr>
            <a:xfrm>
              <a:off x="7976244" y="4653511"/>
              <a:ext cx="100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Bs vs. </a:t>
              </a:r>
              <a:r>
                <a:rPr kumimoji="1" lang="en-US" altLang="ja-JP" dirty="0" err="1"/>
                <a:t>Bh</a:t>
              </a:r>
              <a:endParaRPr kumimoji="1" lang="ja-JP" altLang="en-US" dirty="0"/>
            </a:p>
          </p:txBody>
        </p:sp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D97D9F2-3AB0-4C3F-AE63-203EEBAE0204}"/>
              </a:ext>
            </a:extLst>
          </p:cNvPr>
          <p:cNvSpPr txBox="1"/>
          <p:nvPr/>
        </p:nvSpPr>
        <p:spPr>
          <a:xfrm>
            <a:off x="893640" y="1278353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Highly expressed in polyploids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5EF2138-EEA9-4E4A-9190-F44036CDD57A}"/>
              </a:ext>
            </a:extLst>
          </p:cNvPr>
          <p:cNvSpPr txBox="1"/>
          <p:nvPr/>
        </p:nvSpPr>
        <p:spPr>
          <a:xfrm>
            <a:off x="5426412" y="1278353"/>
            <a:ext cx="27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Highly expressed in diploids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284423" y="5475068"/>
            <a:ext cx="223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venn_result19601.svg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886568" y="5495165"/>
            <a:ext cx="223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venn_result20258.svg</a:t>
            </a:r>
          </a:p>
        </p:txBody>
      </p:sp>
    </p:spTree>
    <p:extLst>
      <p:ext uri="{BB962C8B-B14F-4D97-AF65-F5344CB8AC3E}">
        <p14:creationId xmlns:p14="http://schemas.microsoft.com/office/powerpoint/2010/main" val="319343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52</Words>
  <Application>Microsoft Office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 tarou</dc:creator>
  <cp:lastModifiedBy>mochida</cp:lastModifiedBy>
  <cp:revision>30</cp:revision>
  <dcterms:created xsi:type="dcterms:W3CDTF">2019-07-31T10:35:50Z</dcterms:created>
  <dcterms:modified xsi:type="dcterms:W3CDTF">2020-08-12T13:59:13Z</dcterms:modified>
</cp:coreProperties>
</file>