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9144000" cy="128016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A6"/>
    <a:srgbClr val="F4A16F"/>
    <a:srgbClr val="8AD0D6"/>
    <a:srgbClr val="50B9C1"/>
    <a:srgbClr val="7F7F7F"/>
    <a:srgbClr val="4BACC6"/>
    <a:srgbClr val="7030A0"/>
    <a:srgbClr val="F79646"/>
    <a:srgbClr val="F2DCDB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79" autoAdjust="0"/>
  </p:normalViewPr>
  <p:slideViewPr>
    <p:cSldViewPr snapToGrid="0">
      <p:cViewPr>
        <p:scale>
          <a:sx n="91" d="100"/>
          <a:sy n="91" d="100"/>
        </p:scale>
        <p:origin x="1238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932B-BAAE-4C8D-BBEA-FEC318AA8124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314D-138A-4727-A145-CDEC1F2F6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5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6314D-138A-4727-A145-CDEC1F2F6E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49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8CA86-771E-405C-8933-508809A2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95078"/>
            <a:ext cx="68580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8E9312-03F6-45CD-96A6-C15D219B3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D8C6-54A7-4E0D-BADA-B827EF09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DFE85-34B1-4C13-BCD2-B5514261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77DCA-2184-4051-996F-57B50558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0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F400-1226-48CA-81C8-A8C42F22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F9E5A-EA57-4BE6-B5C6-F31B2550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07F37-FAC1-48C1-8540-8A11A199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1C39F6-36A5-4377-98F0-BE65D72A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A3A80-ECD1-460B-8395-63D3903C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20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C1551F-E6A1-4900-8270-7944B82DF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AD8E4-9224-4798-B99E-DA60C089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93CBC-2F9E-4552-B71D-8949F785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E7B87-1D1A-436A-BC98-B55D2465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49DD69-4FCE-44EC-A211-61B93204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4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5DA21-0872-4DFB-A113-420FC90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C58B2-08CC-47BF-A09E-B245E880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3342A-DF8F-4624-B7C7-39C652AF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28ADA4-150C-4B98-ABF9-68A99CC6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7C846-43AB-4F67-92D9-35B6A88D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A0BB-6F09-41C4-A2EA-379DB79D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FA8F3C-AAE9-41C0-B10D-12E65C42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6282A-2B79-43F2-B472-54F3682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779EDB-076B-4EDA-B777-1D0674F7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F6BD3-7ADD-4B76-BEF5-95D10C8C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1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E02E8-FE9E-4D3D-A38E-CA16623B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85B60-2D38-49FC-8DDC-4F44EF66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6855D1-F97F-4D2E-8FCA-9722196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C40481-1200-43FB-9F42-93370B10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2E66B-3EAD-44B6-ACDA-CF8CD185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4B7B0-120B-4180-AAE9-5222086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04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7B855-92C7-4031-BDDF-E35AF972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F1CCB2-51BD-46EC-B359-3CB686C6D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4358A-8A52-4FC4-8F20-569D231F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BFA639-A1E6-433B-AE75-B2CA436C6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9E0D43-7DC2-4EDC-B9EE-E66B5BD75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C0B750-C3F6-48EA-B33F-CCFEC314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080A27-C153-48B1-B847-C1ED6A0C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6DFA44-5DCB-43D6-BE9A-AB3E21A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6DA53-CA85-46BA-A0F3-88A7071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ACBE30-943C-47FA-A331-4CE866D3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BE6002-7A11-4B37-8175-61C3DDA1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7E1B1F-8F2F-4543-8D4F-9F6559D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38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37BD5C-853E-4C9E-9315-DC9A3FE4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A1FBBE-58EF-4F7E-A7D1-1A7DDE1B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E535E0-F657-4B54-95E6-3DBDF340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0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ADEF1-4841-47C5-8E38-22935152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C98267-FBAB-4FF3-A6ED-CCEF6FC2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6B997-B032-41DB-B7DE-8FF505EC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5C2DD-A4C7-4ED6-80D4-A1189F4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9BCD8-B31C-4ACA-A6B1-1286E612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31124C-877F-4F85-9FAA-789191A9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4096D-0EB9-4A86-8721-01438F21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4ECD8A-E67C-4DB6-8835-C87C2C41D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3D849-7123-4A84-904A-367009A9C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224573-4713-4CDE-A352-7D85853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E24467-84A5-4A83-96FA-E63624A9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39438A-B0B7-40CD-9353-66A5F11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416A5F-61AE-4E98-A58F-6A17F263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2569B-9D50-4E6F-BD72-42E720DF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9EC614-EFED-4D6F-9867-0C244E3DE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9F15-7894-4BD0-8AE4-1996BAB9F30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055EA8-C580-428D-9788-3E33CABF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65602-B526-41C6-BEF8-EEFD115BF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6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1ACBAE8-C6E7-464D-A033-D06125512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30383"/>
              </p:ext>
            </p:extLst>
          </p:nvPr>
        </p:nvGraphicFramePr>
        <p:xfrm>
          <a:off x="545176" y="411814"/>
          <a:ext cx="2880000" cy="576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357773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05367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41697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386124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BhBd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 =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BhBs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BhBd &gt; BhBs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BhBd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 &lt;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BhBs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4607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Bd = 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■</a:t>
                      </a:r>
                      <a:endParaRPr lang="ja-JP" altLang="en-US" sz="900" b="0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■</a:t>
                      </a:r>
                      <a:endParaRPr lang="ja-JP" altLang="en-US" sz="900" b="0" i="0" u="none" strike="noStrike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4359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Bd &gt; 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50B9C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■</a:t>
                      </a:r>
                      <a:endParaRPr lang="ja-JP" altLang="en-US" sz="900" b="0" i="0" u="none" strike="noStrike" dirty="0">
                        <a:solidFill>
                          <a:srgbClr val="50B9C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■</a:t>
                      </a:r>
                      <a:endParaRPr lang="ja-JP" altLang="en-US" sz="9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■</a:t>
                      </a:r>
                      <a:endParaRPr lang="ja-JP" altLang="en-US" sz="9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47449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Bd &lt; Bs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8AD0D6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■</a:t>
                      </a:r>
                      <a:endParaRPr lang="ja-JP" altLang="en-US" sz="900" b="0" i="0" u="none" strike="noStrike" dirty="0">
                        <a:solidFill>
                          <a:srgbClr val="8AD0D6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■</a:t>
                      </a:r>
                      <a:endParaRPr lang="ja-JP" altLang="en-US" sz="9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■</a:t>
                      </a:r>
                      <a:endParaRPr lang="ja-JP" altLang="en-US" sz="900" b="0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51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23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いいかんじぱわぽ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いいかんじぱわぽ" id="{077E993E-445F-4643-B9A2-1525A9C5674F}" vid="{20CD0793-AAFB-41C7-8F39-EB828E35DFE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いいかんじぱわぽ</Template>
  <TotalTime>291</TotalTime>
  <Words>28</Words>
  <Application>Microsoft Office PowerPoint</Application>
  <PresentationFormat>ユーザー設定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いいかんじぱわぽ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小槙 井上</dc:creator>
  <cp:lastModifiedBy>mochida</cp:lastModifiedBy>
  <cp:revision>43</cp:revision>
  <dcterms:created xsi:type="dcterms:W3CDTF">2019-07-31T04:49:23Z</dcterms:created>
  <dcterms:modified xsi:type="dcterms:W3CDTF">2020-08-14T17:49:49Z</dcterms:modified>
</cp:coreProperties>
</file>