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1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9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4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B9A9-AE8C-42AA-9312-25662FCEFC93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E8B-2C90-4A20-BBE8-8842DCD9B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CS106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: Biorni Prifti</a:t>
            </a:r>
          </a:p>
          <a:p>
            <a:endParaRPr lang="en-US" dirty="0"/>
          </a:p>
          <a:p>
            <a:r>
              <a:rPr lang="en-US" dirty="0" smtClean="0"/>
              <a:t>This flowchart explains how the program runs and that’s the logic behind the actions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smtClean="0"/>
              <a:t>class dependences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05200" y="3810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48200" y="1447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255818" y="2069275"/>
            <a:ext cx="25146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option 1-5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609600" y="2069275"/>
            <a:ext cx="2057400" cy="773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option != 5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38300" y="1066800"/>
            <a:ext cx="17907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19400" y="2412175"/>
            <a:ext cx="4364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228600" y="3429000"/>
            <a:ext cx="1905000" cy="10252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1:Add data</a:t>
            </a:r>
          </a:p>
        </p:txBody>
      </p:sp>
      <p:sp>
        <p:nvSpPr>
          <p:cNvPr id="19" name="Flowchart: Decision 18"/>
          <p:cNvSpPr/>
          <p:nvPr/>
        </p:nvSpPr>
        <p:spPr>
          <a:xfrm>
            <a:off x="2133600" y="3450771"/>
            <a:ext cx="1866900" cy="10252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2:Show all data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4008912" y="3450771"/>
            <a:ext cx="1773382" cy="10252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3:Change data</a:t>
            </a:r>
          </a:p>
        </p:txBody>
      </p:sp>
      <p:sp>
        <p:nvSpPr>
          <p:cNvPr id="21" name="Flowchart: Decision 20"/>
          <p:cNvSpPr/>
          <p:nvPr/>
        </p:nvSpPr>
        <p:spPr>
          <a:xfrm>
            <a:off x="5782294" y="3450770"/>
            <a:ext cx="1524000" cy="10034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data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7315200" y="3412175"/>
            <a:ext cx="1828800" cy="10638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5:Exit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828800" y="2843150"/>
            <a:ext cx="1427018" cy="60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657600" y="2843150"/>
            <a:ext cx="152400" cy="60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4"/>
          </p:cNvCxnSpPr>
          <p:nvPr/>
        </p:nvCxnSpPr>
        <p:spPr>
          <a:xfrm>
            <a:off x="4513118" y="2755075"/>
            <a:ext cx="135082" cy="65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0200" y="2843150"/>
            <a:ext cx="762000" cy="60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70418" y="2456212"/>
            <a:ext cx="2001982" cy="955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ata 32"/>
          <p:cNvSpPr/>
          <p:nvPr/>
        </p:nvSpPr>
        <p:spPr>
          <a:xfrm>
            <a:off x="228600" y="4800600"/>
            <a:ext cx="1905000" cy="99455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all the needed data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1181100" y="4572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</p:cNvCxnSpPr>
          <p:nvPr/>
        </p:nvCxnSpPr>
        <p:spPr>
          <a:xfrm rot="10800000">
            <a:off x="152400" y="1066801"/>
            <a:ext cx="266700" cy="42310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28600" y="876300"/>
            <a:ext cx="3200400" cy="190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37609" y="4686300"/>
            <a:ext cx="29441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2399" y="6400800"/>
            <a:ext cx="2885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52399" y="5297879"/>
            <a:ext cx="0" cy="1102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76255" y="4686300"/>
            <a:ext cx="1782288" cy="8572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the ID of patient</a:t>
            </a:r>
          </a:p>
        </p:txBody>
      </p:sp>
      <p:cxnSp>
        <p:nvCxnSpPr>
          <p:cNvPr id="53" name="Straight Arrow Connector 52"/>
          <p:cNvCxnSpPr>
            <a:stCxn id="51" idx="3"/>
          </p:cNvCxnSpPr>
          <p:nvPr/>
        </p:nvCxnSpPr>
        <p:spPr>
          <a:xfrm>
            <a:off x="4689170" y="5543550"/>
            <a:ext cx="35230" cy="251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3798125" y="5838824"/>
            <a:ext cx="1814945" cy="9334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selected attribute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4" idx="2"/>
          </p:cNvCxnSpPr>
          <p:nvPr/>
        </p:nvCxnSpPr>
        <p:spPr>
          <a:xfrm flipH="1">
            <a:off x="3067050" y="6305549"/>
            <a:ext cx="912570" cy="9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ata 56"/>
          <p:cNvSpPr/>
          <p:nvPr/>
        </p:nvSpPr>
        <p:spPr>
          <a:xfrm>
            <a:off x="5758542" y="4686300"/>
            <a:ext cx="1785257" cy="9830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 criteria and sort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513118" y="4343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71409" y="4343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44294" y="5795158"/>
            <a:ext cx="0" cy="68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44294" y="6477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2895600" y="6772274"/>
            <a:ext cx="3648694" cy="8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895600" y="6477000"/>
            <a:ext cx="156729" cy="2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741722" y="49911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229600" y="4572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Dependences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12192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Class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800" y="2286000"/>
            <a:ext cx="1752600" cy="419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</a:t>
            </a:r>
          </a:p>
          <a:p>
            <a:pPr algn="ctr"/>
            <a:r>
              <a:rPr lang="en-US" dirty="0" smtClean="0"/>
              <a:t>(ID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Last Name </a:t>
            </a:r>
          </a:p>
          <a:p>
            <a:pPr algn="ctr"/>
            <a:r>
              <a:rPr lang="en-US" dirty="0" smtClean="0"/>
              <a:t>Last Visit</a:t>
            </a:r>
          </a:p>
          <a:p>
            <a:pPr algn="ctr"/>
            <a:r>
              <a:rPr lang="en-US" dirty="0" smtClean="0"/>
              <a:t>Sex</a:t>
            </a:r>
          </a:p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Height</a:t>
            </a:r>
          </a:p>
          <a:p>
            <a:pPr algn="ctr"/>
            <a:r>
              <a:rPr lang="en-US" dirty="0" smtClean="0"/>
              <a:t>Weigh, comments</a:t>
            </a:r>
          </a:p>
          <a:p>
            <a:pPr algn="ctr"/>
            <a:r>
              <a:rPr lang="en-US" dirty="0" smtClean="0"/>
              <a:t>BMI</a:t>
            </a:r>
          </a:p>
          <a:p>
            <a:pPr algn="ctr"/>
            <a:r>
              <a:rPr lang="en-US" dirty="0" smtClean="0"/>
              <a:t>Characterize)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47800" y="1981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0" y="2133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43200" y="2366158"/>
            <a:ext cx="1676400" cy="373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and set methods for ever attribute</a:t>
            </a:r>
          </a:p>
          <a:p>
            <a:pPr algn="ctr"/>
            <a:r>
              <a:rPr lang="en-US" dirty="0" smtClean="0"/>
              <a:t>BMI calculator</a:t>
            </a:r>
          </a:p>
          <a:p>
            <a:pPr algn="ctr"/>
            <a:r>
              <a:rPr lang="en-US" dirty="0" smtClean="0"/>
              <a:t>Method</a:t>
            </a:r>
          </a:p>
          <a:p>
            <a:pPr algn="ctr"/>
            <a:r>
              <a:rPr lang="en-US" dirty="0" smtClean="0"/>
              <a:t>Define body type method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562600" y="996538"/>
            <a:ext cx="3200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application </a:t>
            </a:r>
          </a:p>
          <a:p>
            <a:pPr algn="ctr"/>
            <a:r>
              <a:rPr lang="en-US" dirty="0" smtClean="0"/>
              <a:t>Uses patients objects to store data</a:t>
            </a:r>
          </a:p>
          <a:p>
            <a:pPr algn="ctr"/>
            <a:r>
              <a:rPr lang="en-US" dirty="0" smtClean="0"/>
              <a:t>Instead of arrays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989119" y="1447800"/>
            <a:ext cx="12192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108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Final Project CS106 Flowchart</vt:lpstr>
      <vt:lpstr>PowerPoint Presentation</vt:lpstr>
      <vt:lpstr>Class Dependences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70</cp:revision>
  <dcterms:created xsi:type="dcterms:W3CDTF">2018-01-07T12:18:21Z</dcterms:created>
  <dcterms:modified xsi:type="dcterms:W3CDTF">2018-03-20T02:13:16Z</dcterms:modified>
</cp:coreProperties>
</file>