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  <p:sldMasterId id="2147483720" r:id="rId5"/>
  </p:sldMasterIdLst>
  <p:sldIdLst>
    <p:sldId id="256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6402D-65CE-4139-8300-79F775C61311}" v="3" dt="2020-06-09T16:17:3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8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0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2779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1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9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3C89-1E5C-4510-A745-581E7201D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B1D5E-D66A-4CF7-AA50-C6CBE5128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0651-79AE-415A-8DDF-92468394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2C65-98B6-4440-B988-968C1AB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90AE-D716-4F87-AF5D-A6C9CFAB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8B4D-F7E7-4231-B737-B2695E8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8D9E-F4AC-4F4B-BB24-CFD488C3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7DB24-8175-4657-9109-007BA275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E08E-C96C-45B3-B553-735AB32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8AB6-B9EE-4661-B03C-9E83901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2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8962-C01D-4775-B132-D67084E2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D699E-2996-4A2E-AD93-F233B334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4AC1-7EC1-4929-A04F-CAC51930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7D65-E783-4F00-ADD7-E394B83C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17F1-6BE9-45EB-93D7-8F31CF09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8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547E-7A00-4A11-A138-6B2AEA49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69E3-A2A1-499C-BE5E-07581402E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A9E6-9647-4F72-9073-983F997F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5027-0974-4A8E-842E-5B5B66DA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25BF1-7A23-45AB-9D54-ABA05B85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E3B0D-D8E9-4F7D-84DD-DABA09C8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73A9-2ECB-4057-8749-5370A49D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D3CAB-39BD-4D8C-9EC2-D57F1375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ADABF-D8D6-4A07-AE96-F54895990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8ACF-D5F1-4301-A2D3-FB15F3776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C7B00-A485-4416-AB9C-F63F72A3A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5B180-AF59-4CD8-AD03-42406106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6C339-E99B-488A-9000-7F709A52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739A-B81B-4782-AE76-019D6D06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4F0F-67A7-4A35-B4D0-7D05E528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F0773-35A3-4163-A76E-B439070A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236C-78FA-421E-A5F9-45A7191D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27680-CF45-4C67-82B7-B2ABCAF7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8485B-C1CD-40AE-9C0E-84EF51B1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D9140-597E-4A20-889E-739AEC7F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75D0-C217-4C5E-A6C5-1B86F8B2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0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5808-27E5-46C0-8F4A-B91F0ED1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F25F-5D83-495F-843A-725381DD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E3DC1-2940-49CD-9FD3-8147FB03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3892-B1A2-4CA2-8978-342775A2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E493B-9D4E-484B-BA50-53FDD8FA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752E3-BBF9-4D9F-801A-832FA6F5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8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AEA5-765E-419E-9CFD-E040F7DB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1619D-A727-4E56-B4DD-FE7CD108B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B56B7-72E1-40F6-9E1C-4A9B1D048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FD80D-ED89-4FD9-80FA-A42EE848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00E1B-9A46-4E1D-9718-35798ABE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BCBE-BE93-41F6-AA7A-2D1BEA15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8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B6CA-12D0-41BD-A305-8DEB8ED0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E6306-50B3-45DA-AC00-C83EAC745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7292-AE43-4AC8-BDEB-AF171D3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9409-04F7-46E0-9B18-E2DF6A48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FB796-2074-4D60-95B7-CEDEFED0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5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0454E-B27B-419B-9C52-D9EED0C8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98FB9-78CB-412B-BF48-5EEA43264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A353-BD27-415D-B78F-466D2824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298E-5267-4EFB-A470-CD357B90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F8E3-4A53-4749-B441-805C680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1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0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2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81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6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B6236-CDB0-4AA4-9D1C-8D19B0CE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CEE65-D115-4576-B123-1290CCEC8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C4F2-82C4-45A9-BE8B-DB78C81E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0F98-062A-4267-9C3F-DD3BB51E9DC8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9137-A472-4B42-B69A-A638C8C1C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7C13-6AA9-41F4-9154-BE3768E5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AFEC-D758-4FC7-A22D-371CD5F4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A5D4C-AF25-4E5A-9EA7-7EAC2DD4E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128" r="5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756D0-860D-4657-AF4F-54491092E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latin typeface="Arial Nova" panose="020B0504020202020204" pitchFamily="34" charset="0"/>
              </a:rPr>
              <a:t>Extracting ICCs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DDA8F-611E-47D2-A422-C37ECDEBD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800" y="5537189"/>
            <a:ext cx="5994400" cy="10498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ova" panose="020B0504020202020204" pitchFamily="34" charset="0"/>
              </a:rPr>
              <a:t>Caitlin B. Clary, Ph.D.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 Nova" panose="020B0504020202020204" pitchFamily="34" charset="0"/>
              </a:rPr>
              <a:t>Biostat Global Consulting</a:t>
            </a:r>
          </a:p>
        </p:txBody>
      </p:sp>
    </p:spTree>
    <p:extLst>
      <p:ext uri="{BB962C8B-B14F-4D97-AF65-F5344CB8AC3E}">
        <p14:creationId xmlns:p14="http://schemas.microsoft.com/office/powerpoint/2010/main" val="121517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3D46-C935-4C22-AB5F-9D2EE875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401"/>
            <a:ext cx="10515600" cy="116742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Nova" panose="020B0504020202020204" pitchFamily="34" charset="0"/>
              </a:rPr>
              <a:t>Using iccloop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09D7-4413-4BAE-B4D0-5C9275CF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00"/>
            <a:ext cx="10747159" cy="3832225"/>
          </a:xfrm>
        </p:spPr>
        <p:txBody>
          <a:bodyPr/>
          <a:lstStyle/>
          <a:p>
            <a:r>
              <a:rPr lang="en-US" dirty="0">
                <a:latin typeface="Arial Nova" panose="020B0504020202020204" pitchFamily="34" charset="0"/>
              </a:rPr>
              <a:t>What you need to run the program</a:t>
            </a:r>
          </a:p>
          <a:p>
            <a:endParaRPr lang="en-US" sz="1400" dirty="0">
              <a:latin typeface="Arial Nova" panose="020B0504020202020204" pitchFamily="34" charset="0"/>
            </a:endParaRPr>
          </a:p>
          <a:p>
            <a:r>
              <a:rPr lang="en-US" dirty="0">
                <a:latin typeface="Arial Nova" panose="020B0504020202020204" pitchFamily="34" charset="0"/>
              </a:rPr>
              <a:t>Demonstration: adapting demo materials to run on your own data</a:t>
            </a:r>
          </a:p>
          <a:p>
            <a:endParaRPr lang="en-US" sz="1400" dirty="0">
              <a:latin typeface="Arial Nova" panose="020B0504020202020204" pitchFamily="34" charset="0"/>
            </a:endParaRPr>
          </a:p>
          <a:p>
            <a:r>
              <a:rPr lang="en-US" dirty="0">
                <a:latin typeface="Arial Nova" panose="020B0504020202020204" pitchFamily="34" charset="0"/>
              </a:rPr>
              <a:t>Review output dataset and plots </a:t>
            </a:r>
          </a:p>
          <a:p>
            <a:pPr marL="0" indent="0">
              <a:buNone/>
            </a:pP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2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3D46-C935-4C22-AB5F-9D2EE875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1401"/>
            <a:ext cx="10515600" cy="116742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Nova" panose="020B0504020202020204" pitchFamily="34" charset="0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09D7-4413-4BAE-B4D0-5C9275CF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00"/>
            <a:ext cx="10747159" cy="38322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Nova" panose="020B0504020202020204" pitchFamily="34" charset="0"/>
              </a:rPr>
              <a:t>We’re happy to answer any questions you have about the ICC programs, and to help you troubleshoot any issues you run into.</a:t>
            </a:r>
          </a:p>
          <a:p>
            <a:endParaRPr lang="en-US" dirty="0">
              <a:latin typeface="Arial Nova" panose="020B0504020202020204" pitchFamily="34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Arial Nova" panose="020B0504020202020204" pitchFamily="34" charset="0"/>
              </a:rPr>
              <a:t>Caitlin.Clary@biostatglobal.com</a:t>
            </a:r>
          </a:p>
          <a:p>
            <a:pPr marL="457200" lvl="1" indent="0">
              <a:buNone/>
            </a:pPr>
            <a:r>
              <a:rPr lang="en-US" sz="2800" dirty="0">
                <a:latin typeface="Arial Nova" panose="020B0504020202020204" pitchFamily="34" charset="0"/>
              </a:rPr>
              <a:t>Dale.Rhoda@biostatglobal.com</a:t>
            </a:r>
          </a:p>
          <a:p>
            <a:pPr marL="0" indent="0">
              <a:buNone/>
            </a:pP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2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33D3B"/>
      </a:dk2>
      <a:lt2>
        <a:srgbClr val="E7E8E2"/>
      </a:lt2>
      <a:accent1>
        <a:srgbClr val="6857C7"/>
      </a:accent1>
      <a:accent2>
        <a:srgbClr val="4866B7"/>
      </a:accent2>
      <a:accent3>
        <a:srgbClr val="4D9EC3"/>
      </a:accent3>
      <a:accent4>
        <a:srgbClr val="3BB1A5"/>
      </a:accent4>
      <a:accent5>
        <a:srgbClr val="48B77D"/>
      </a:accent5>
      <a:accent6>
        <a:srgbClr val="3BB142"/>
      </a:accent6>
      <a:hlink>
        <a:srgbClr val="319471"/>
      </a:hlink>
      <a:folHlink>
        <a:srgbClr val="848484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B5B61BC52B5049B43ACE0ABB132815" ma:contentTypeVersion="2" ma:contentTypeDescription="Create a new document." ma:contentTypeScope="" ma:versionID="45288c396831bd0bc1e381ccb0842e11">
  <xsd:schema xmlns:xsd="http://www.w3.org/2001/XMLSchema" xmlns:xs="http://www.w3.org/2001/XMLSchema" xmlns:p="http://schemas.microsoft.com/office/2006/metadata/properties" xmlns:ns3="bd6a0383-0b92-4b02-8d9e-63505b224d49" targetNamespace="http://schemas.microsoft.com/office/2006/metadata/properties" ma:root="true" ma:fieldsID="98b871a4ab2528555167d6d3055dd2f8" ns3:_="">
    <xsd:import namespace="bd6a0383-0b92-4b02-8d9e-63505b224d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6a0383-0b92-4b02-8d9e-63505b224d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42A5C2-2ABD-4ABD-8022-004F660ABE3D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bd6a0383-0b92-4b02-8d9e-63505b224d4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5333471-219A-49A1-80E0-503B14458E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F68195-96D9-4F63-96B5-5062493BF2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6a0383-0b92-4b02-8d9e-63505b224d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82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Nova</vt:lpstr>
      <vt:lpstr>Bodoni MT</vt:lpstr>
      <vt:lpstr>Calibri</vt:lpstr>
      <vt:lpstr>Calibri Light</vt:lpstr>
      <vt:lpstr>Goudy Old Style</vt:lpstr>
      <vt:lpstr>Wingdings 2</vt:lpstr>
      <vt:lpstr>SlateVTI</vt:lpstr>
      <vt:lpstr>Office Theme</vt:lpstr>
      <vt:lpstr>Extracting ICCs using R</vt:lpstr>
      <vt:lpstr>Using iccloop in R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ICCs using R</dc:title>
  <dc:creator>Caitlin Clary</dc:creator>
  <cp:lastModifiedBy>Caitlin Clary</cp:lastModifiedBy>
  <cp:revision>4</cp:revision>
  <dcterms:created xsi:type="dcterms:W3CDTF">2020-06-08T17:04:05Z</dcterms:created>
  <dcterms:modified xsi:type="dcterms:W3CDTF">2020-06-11T20:08:25Z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0x01010028B5B61BC52B5049B43ACE0ABB132815</vt:lpwstr>
  </property>
</Properties>
</file>